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Ex2.xml" ContentType="application/vnd.ms-office.chartex+xml"/>
  <Override PartName="/ppt/charts/style2.xml" ContentType="application/vnd.ms-office.chartstyle+xml"/>
  <Override PartName="/ppt/charts/colors2.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4"/>
  </p:notesMasterIdLst>
  <p:handoutMasterIdLst>
    <p:handoutMasterId r:id="rId25"/>
  </p:handoutMasterIdLst>
  <p:sldIdLst>
    <p:sldId id="256" r:id="rId2"/>
    <p:sldId id="292" r:id="rId3"/>
    <p:sldId id="280" r:id="rId4"/>
    <p:sldId id="283" r:id="rId5"/>
    <p:sldId id="284" r:id="rId6"/>
    <p:sldId id="260" r:id="rId7"/>
    <p:sldId id="263" r:id="rId8"/>
    <p:sldId id="285" r:id="rId9"/>
    <p:sldId id="278" r:id="rId10"/>
    <p:sldId id="286" r:id="rId11"/>
    <p:sldId id="287" r:id="rId12"/>
    <p:sldId id="288" r:id="rId13"/>
    <p:sldId id="289" r:id="rId14"/>
    <p:sldId id="274" r:id="rId15"/>
    <p:sldId id="290" r:id="rId16"/>
    <p:sldId id="291" r:id="rId17"/>
    <p:sldId id="282" r:id="rId18"/>
    <p:sldId id="275" r:id="rId19"/>
    <p:sldId id="279" r:id="rId20"/>
    <p:sldId id="281" r:id="rId21"/>
    <p:sldId id="270" r:id="rId22"/>
    <p:sldId id="258"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F04122-C7DD-CE47-AF1E-4E59C210E88D}" v="512" dt="2024-05-31T00:03:09.51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96"/>
    <p:restoredTop sz="77768"/>
  </p:normalViewPr>
  <p:slideViewPr>
    <p:cSldViewPr snapToGrid="0">
      <p:cViewPr varScale="1">
        <p:scale>
          <a:sx n="78" d="100"/>
          <a:sy n="78" d="100"/>
        </p:scale>
        <p:origin x="1184" y="1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notesViewPr>
    <p:cSldViewPr snapToGrid="0">
      <p:cViewPr varScale="1">
        <p:scale>
          <a:sx n="90" d="100"/>
          <a:sy n="90" d="100"/>
        </p:scale>
        <p:origin x="3304"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SIMURA Yuuji" userId="73f8931d-2375-4ec5-bb32-7db183a5be74" providerId="ADAL" clId="{91F04122-C7DD-CE47-AF1E-4E59C210E88D}"/>
    <pc:docChg chg="undo redo custSel addSld delSld modSld modMainMaster modShowInfo">
      <pc:chgData name="NISIMURA Yuuji" userId="73f8931d-2375-4ec5-bb32-7db183a5be74" providerId="ADAL" clId="{91F04122-C7DD-CE47-AF1E-4E59C210E88D}" dt="2024-05-31T05:06:03.357" v="14644" actId="20577"/>
      <pc:docMkLst>
        <pc:docMk/>
      </pc:docMkLst>
      <pc:sldChg chg="modNotesTx">
        <pc:chgData name="NISIMURA Yuuji" userId="73f8931d-2375-4ec5-bb32-7db183a5be74" providerId="ADAL" clId="{91F04122-C7DD-CE47-AF1E-4E59C210E88D}" dt="2024-05-28T04:32:33.867" v="8436" actId="20577"/>
        <pc:sldMkLst>
          <pc:docMk/>
          <pc:sldMk cId="214357752" sldId="256"/>
        </pc:sldMkLst>
      </pc:sldChg>
      <pc:sldChg chg="add del">
        <pc:chgData name="NISIMURA Yuuji" userId="73f8931d-2375-4ec5-bb32-7db183a5be74" providerId="ADAL" clId="{91F04122-C7DD-CE47-AF1E-4E59C210E88D}" dt="2024-05-22T01:27:46.001" v="17" actId="2696"/>
        <pc:sldMkLst>
          <pc:docMk/>
          <pc:sldMk cId="3549164712" sldId="258"/>
        </pc:sldMkLst>
      </pc:sldChg>
      <pc:sldChg chg="modSp del mod">
        <pc:chgData name="NISIMURA Yuuji" userId="73f8931d-2375-4ec5-bb32-7db183a5be74" providerId="ADAL" clId="{91F04122-C7DD-CE47-AF1E-4E59C210E88D}" dt="2024-05-25T06:31:24.745" v="4862" actId="2696"/>
        <pc:sldMkLst>
          <pc:docMk/>
          <pc:sldMk cId="107680141" sldId="259"/>
        </pc:sldMkLst>
        <pc:spChg chg="mod">
          <ac:chgData name="NISIMURA Yuuji" userId="73f8931d-2375-4ec5-bb32-7db183a5be74" providerId="ADAL" clId="{91F04122-C7DD-CE47-AF1E-4E59C210E88D}" dt="2024-05-22T01:28:41.745" v="45" actId="20577"/>
          <ac:spMkLst>
            <pc:docMk/>
            <pc:sldMk cId="107680141" sldId="259"/>
            <ac:spMk id="2" creationId="{8782BA7D-E520-CAFF-4826-262A8368A91F}"/>
          </ac:spMkLst>
        </pc:spChg>
      </pc:sldChg>
      <pc:sldChg chg="addSp delSp modSp mod modNotesTx">
        <pc:chgData name="NISIMURA Yuuji" userId="73f8931d-2375-4ec5-bb32-7db183a5be74" providerId="ADAL" clId="{91F04122-C7DD-CE47-AF1E-4E59C210E88D}" dt="2024-05-31T00:57:37.526" v="14595" actId="20577"/>
        <pc:sldMkLst>
          <pc:docMk/>
          <pc:sldMk cId="3568532531" sldId="260"/>
        </pc:sldMkLst>
        <pc:spChg chg="mod">
          <ac:chgData name="NISIMURA Yuuji" userId="73f8931d-2375-4ec5-bb32-7db183a5be74" providerId="ADAL" clId="{91F04122-C7DD-CE47-AF1E-4E59C210E88D}" dt="2024-05-22T02:26:07.076" v="80"/>
          <ac:spMkLst>
            <pc:docMk/>
            <pc:sldMk cId="3568532531" sldId="260"/>
            <ac:spMk id="2" creationId="{CC6EC737-8D00-C8D2-BC9B-29962E605DF9}"/>
          </ac:spMkLst>
        </pc:spChg>
        <pc:spChg chg="mod">
          <ac:chgData name="NISIMURA Yuuji" userId="73f8931d-2375-4ec5-bb32-7db183a5be74" providerId="ADAL" clId="{91F04122-C7DD-CE47-AF1E-4E59C210E88D}" dt="2024-05-25T06:53:48.550" v="5071" actId="14100"/>
          <ac:spMkLst>
            <pc:docMk/>
            <pc:sldMk cId="3568532531" sldId="260"/>
            <ac:spMk id="3" creationId="{D3379C32-C50E-DDA2-E3B4-206471E9A3F5}"/>
          </ac:spMkLst>
        </pc:spChg>
        <pc:spChg chg="mod">
          <ac:chgData name="NISIMURA Yuuji" userId="73f8931d-2375-4ec5-bb32-7db183a5be74" providerId="ADAL" clId="{91F04122-C7DD-CE47-AF1E-4E59C210E88D}" dt="2024-05-27T05:10:11.628" v="5866" actId="1076"/>
          <ac:spMkLst>
            <pc:docMk/>
            <pc:sldMk cId="3568532531" sldId="260"/>
            <ac:spMk id="4" creationId="{2B5E862D-BE45-8811-9E5F-3FF86A57D140}"/>
          </ac:spMkLst>
        </pc:spChg>
        <pc:spChg chg="add mod">
          <ac:chgData name="NISIMURA Yuuji" userId="73f8931d-2375-4ec5-bb32-7db183a5be74" providerId="ADAL" clId="{91F04122-C7DD-CE47-AF1E-4E59C210E88D}" dt="2024-05-28T04:30:27.207" v="8433" actId="1076"/>
          <ac:spMkLst>
            <pc:docMk/>
            <pc:sldMk cId="3568532531" sldId="260"/>
            <ac:spMk id="5" creationId="{34CDDFA9-12DB-7B26-3D9A-5D72181D3BAE}"/>
          </ac:spMkLst>
        </pc:spChg>
        <pc:spChg chg="add mod">
          <ac:chgData name="NISIMURA Yuuji" userId="73f8931d-2375-4ec5-bb32-7db183a5be74" providerId="ADAL" clId="{91F04122-C7DD-CE47-AF1E-4E59C210E88D}" dt="2024-05-27T05:09:40.352" v="5862" actId="1076"/>
          <ac:spMkLst>
            <pc:docMk/>
            <pc:sldMk cId="3568532531" sldId="260"/>
            <ac:spMk id="8" creationId="{3CA6F16A-8149-1846-E0BC-93C057145DE3}"/>
          </ac:spMkLst>
        </pc:spChg>
        <pc:spChg chg="add del mod">
          <ac:chgData name="NISIMURA Yuuji" userId="73f8931d-2375-4ec5-bb32-7db183a5be74" providerId="ADAL" clId="{91F04122-C7DD-CE47-AF1E-4E59C210E88D}" dt="2024-05-27T05:06:22.147" v="5830" actId="478"/>
          <ac:spMkLst>
            <pc:docMk/>
            <pc:sldMk cId="3568532531" sldId="260"/>
            <ac:spMk id="9" creationId="{54C94D4F-9F39-BCDE-A197-B7C9C1EBEAFD}"/>
          </ac:spMkLst>
        </pc:spChg>
        <pc:spChg chg="add mod">
          <ac:chgData name="NISIMURA Yuuji" userId="73f8931d-2375-4ec5-bb32-7db183a5be74" providerId="ADAL" clId="{91F04122-C7DD-CE47-AF1E-4E59C210E88D}" dt="2024-05-29T11:44:13.377" v="9185" actId="20577"/>
          <ac:spMkLst>
            <pc:docMk/>
            <pc:sldMk cId="3568532531" sldId="260"/>
            <ac:spMk id="9" creationId="{AD1B376E-214B-E11A-0A9C-1905278FB687}"/>
          </ac:spMkLst>
        </pc:spChg>
        <pc:spChg chg="add del mod">
          <ac:chgData name="NISIMURA Yuuji" userId="73f8931d-2375-4ec5-bb32-7db183a5be74" providerId="ADAL" clId="{91F04122-C7DD-CE47-AF1E-4E59C210E88D}" dt="2024-05-27T05:06:22.147" v="5830" actId="478"/>
          <ac:spMkLst>
            <pc:docMk/>
            <pc:sldMk cId="3568532531" sldId="260"/>
            <ac:spMk id="10" creationId="{5280CFA0-A231-5A38-5DA4-F65C1DCB7428}"/>
          </ac:spMkLst>
        </pc:spChg>
        <pc:spChg chg="add mod">
          <ac:chgData name="NISIMURA Yuuji" userId="73f8931d-2375-4ec5-bb32-7db183a5be74" providerId="ADAL" clId="{91F04122-C7DD-CE47-AF1E-4E59C210E88D}" dt="2024-05-27T05:10:15.371" v="5867" actId="1076"/>
          <ac:spMkLst>
            <pc:docMk/>
            <pc:sldMk cId="3568532531" sldId="260"/>
            <ac:spMk id="11" creationId="{F40A094A-EFCB-6227-0CDF-6D2DD3BFEB0B}"/>
          </ac:spMkLst>
        </pc:spChg>
        <pc:spChg chg="add mod">
          <ac:chgData name="NISIMURA Yuuji" userId="73f8931d-2375-4ec5-bb32-7db183a5be74" providerId="ADAL" clId="{91F04122-C7DD-CE47-AF1E-4E59C210E88D}" dt="2024-05-27T05:09:40.352" v="5862" actId="1076"/>
          <ac:spMkLst>
            <pc:docMk/>
            <pc:sldMk cId="3568532531" sldId="260"/>
            <ac:spMk id="12" creationId="{4B1AB059-A66F-C446-5434-224A8BEF0EF0}"/>
          </ac:spMkLst>
        </pc:spChg>
        <pc:spChg chg="add del mod">
          <ac:chgData name="NISIMURA Yuuji" userId="73f8931d-2375-4ec5-bb32-7db183a5be74" providerId="ADAL" clId="{91F04122-C7DD-CE47-AF1E-4E59C210E88D}" dt="2024-05-27T05:06:22.147" v="5830" actId="478"/>
          <ac:spMkLst>
            <pc:docMk/>
            <pc:sldMk cId="3568532531" sldId="260"/>
            <ac:spMk id="13" creationId="{D32A0DDE-672A-B10C-3B7B-9BA7D68A240A}"/>
          </ac:spMkLst>
        </pc:spChg>
        <pc:spChg chg="add mod">
          <ac:chgData name="NISIMURA Yuuji" userId="73f8931d-2375-4ec5-bb32-7db183a5be74" providerId="ADAL" clId="{91F04122-C7DD-CE47-AF1E-4E59C210E88D}" dt="2024-05-25T06:53:19.299" v="5057"/>
          <ac:spMkLst>
            <pc:docMk/>
            <pc:sldMk cId="3568532531" sldId="260"/>
            <ac:spMk id="14" creationId="{27368AF2-D450-A4F8-862D-FEE6563147F1}"/>
          </ac:spMkLst>
        </pc:spChg>
        <pc:spChg chg="add del mod">
          <ac:chgData name="NISIMURA Yuuji" userId="73f8931d-2375-4ec5-bb32-7db183a5be74" providerId="ADAL" clId="{91F04122-C7DD-CE47-AF1E-4E59C210E88D}" dt="2024-05-27T05:02:32.489" v="5806" actId="478"/>
          <ac:spMkLst>
            <pc:docMk/>
            <pc:sldMk cId="3568532531" sldId="260"/>
            <ac:spMk id="14" creationId="{96334C6B-46FA-5BD0-DC49-E9F6F77BCF07}"/>
          </ac:spMkLst>
        </pc:spChg>
        <pc:spChg chg="add mod">
          <ac:chgData name="NISIMURA Yuuji" userId="73f8931d-2375-4ec5-bb32-7db183a5be74" providerId="ADAL" clId="{91F04122-C7DD-CE47-AF1E-4E59C210E88D}" dt="2024-05-27T05:09:40.352" v="5862" actId="1076"/>
          <ac:spMkLst>
            <pc:docMk/>
            <pc:sldMk cId="3568532531" sldId="260"/>
            <ac:spMk id="15" creationId="{98F22DC6-FC6B-871F-1366-E649AC045181}"/>
          </ac:spMkLst>
        </pc:spChg>
        <pc:spChg chg="add mod">
          <ac:chgData name="NISIMURA Yuuji" userId="73f8931d-2375-4ec5-bb32-7db183a5be74" providerId="ADAL" clId="{91F04122-C7DD-CE47-AF1E-4E59C210E88D}" dt="2024-05-29T11:53:58.601" v="9647" actId="122"/>
          <ac:spMkLst>
            <pc:docMk/>
            <pc:sldMk cId="3568532531" sldId="260"/>
            <ac:spMk id="17" creationId="{08CEF465-C0EC-C718-19FB-7530A9314219}"/>
          </ac:spMkLst>
        </pc:spChg>
        <pc:spChg chg="add mod">
          <ac:chgData name="NISIMURA Yuuji" userId="73f8931d-2375-4ec5-bb32-7db183a5be74" providerId="ADAL" clId="{91F04122-C7DD-CE47-AF1E-4E59C210E88D}" dt="2024-05-27T05:09:51.963" v="5864" actId="1076"/>
          <ac:spMkLst>
            <pc:docMk/>
            <pc:sldMk cId="3568532531" sldId="260"/>
            <ac:spMk id="18" creationId="{416FE2F0-FFCD-09E6-BD5D-285B52DCE057}"/>
          </ac:spMkLst>
        </pc:spChg>
        <pc:spChg chg="add del mod">
          <ac:chgData name="NISIMURA Yuuji" userId="73f8931d-2375-4ec5-bb32-7db183a5be74" providerId="ADAL" clId="{91F04122-C7DD-CE47-AF1E-4E59C210E88D}" dt="2024-05-27T05:02:34.668" v="5807" actId="478"/>
          <ac:spMkLst>
            <pc:docMk/>
            <pc:sldMk cId="3568532531" sldId="260"/>
            <ac:spMk id="19" creationId="{11E0C8FD-49A9-21BD-E585-948E8D8DE0BA}"/>
          </ac:spMkLst>
        </pc:spChg>
        <pc:spChg chg="add mod">
          <ac:chgData name="NISIMURA Yuuji" userId="73f8931d-2375-4ec5-bb32-7db183a5be74" providerId="ADAL" clId="{91F04122-C7DD-CE47-AF1E-4E59C210E88D}" dt="2024-05-27T05:09:51.963" v="5864" actId="1076"/>
          <ac:spMkLst>
            <pc:docMk/>
            <pc:sldMk cId="3568532531" sldId="260"/>
            <ac:spMk id="20" creationId="{10CC6FBB-D522-8B80-EF26-00D170F88230}"/>
          </ac:spMkLst>
        </pc:spChg>
        <pc:spChg chg="add mod">
          <ac:chgData name="NISIMURA Yuuji" userId="73f8931d-2375-4ec5-bb32-7db183a5be74" providerId="ADAL" clId="{91F04122-C7DD-CE47-AF1E-4E59C210E88D}" dt="2024-05-27T05:09:40.352" v="5862" actId="1076"/>
          <ac:spMkLst>
            <pc:docMk/>
            <pc:sldMk cId="3568532531" sldId="260"/>
            <ac:spMk id="24" creationId="{B09B5A1E-B8B4-1B48-A405-2A7535F54036}"/>
          </ac:spMkLst>
        </pc:spChg>
        <pc:spChg chg="add mod">
          <ac:chgData name="NISIMURA Yuuji" userId="73f8931d-2375-4ec5-bb32-7db183a5be74" providerId="ADAL" clId="{91F04122-C7DD-CE47-AF1E-4E59C210E88D}" dt="2024-05-27T05:09:40.352" v="5862" actId="1076"/>
          <ac:spMkLst>
            <pc:docMk/>
            <pc:sldMk cId="3568532531" sldId="260"/>
            <ac:spMk id="25" creationId="{8F7870D0-ED2C-82E2-A491-63F59D2903ED}"/>
          </ac:spMkLst>
        </pc:spChg>
        <pc:spChg chg="add mod">
          <ac:chgData name="NISIMURA Yuuji" userId="73f8931d-2375-4ec5-bb32-7db183a5be74" providerId="ADAL" clId="{91F04122-C7DD-CE47-AF1E-4E59C210E88D}" dt="2024-05-27T05:09:40.352" v="5862" actId="1076"/>
          <ac:spMkLst>
            <pc:docMk/>
            <pc:sldMk cId="3568532531" sldId="260"/>
            <ac:spMk id="26" creationId="{716A8135-9D2B-7812-1691-06AE066AA1EF}"/>
          </ac:spMkLst>
        </pc:spChg>
        <pc:spChg chg="del mod">
          <ac:chgData name="NISIMURA Yuuji" userId="73f8931d-2375-4ec5-bb32-7db183a5be74" providerId="ADAL" clId="{91F04122-C7DD-CE47-AF1E-4E59C210E88D}" dt="2024-05-25T06:40:55.411" v="4938" actId="478"/>
          <ac:spMkLst>
            <pc:docMk/>
            <pc:sldMk cId="3568532531" sldId="260"/>
            <ac:spMk id="38" creationId="{310E66E8-6B92-EF87-9075-9573B422CC28}"/>
          </ac:spMkLst>
        </pc:spChg>
        <pc:spChg chg="add mod">
          <ac:chgData name="NISIMURA Yuuji" userId="73f8931d-2375-4ec5-bb32-7db183a5be74" providerId="ADAL" clId="{91F04122-C7DD-CE47-AF1E-4E59C210E88D}" dt="2024-05-27T05:10:41.735" v="5881" actId="1076"/>
          <ac:spMkLst>
            <pc:docMk/>
            <pc:sldMk cId="3568532531" sldId="260"/>
            <ac:spMk id="42" creationId="{C0E553A6-396A-947A-6CA0-80068D9DF61F}"/>
          </ac:spMkLst>
        </pc:spChg>
        <pc:spChg chg="add mod">
          <ac:chgData name="NISIMURA Yuuji" userId="73f8931d-2375-4ec5-bb32-7db183a5be74" providerId="ADAL" clId="{91F04122-C7DD-CE47-AF1E-4E59C210E88D}" dt="2024-05-27T05:10:39.652" v="5880" actId="1076"/>
          <ac:spMkLst>
            <pc:docMk/>
            <pc:sldMk cId="3568532531" sldId="260"/>
            <ac:spMk id="43" creationId="{1EB792D3-FE88-7118-6DBC-6D360626686E}"/>
          </ac:spMkLst>
        </pc:spChg>
        <pc:spChg chg="del mod">
          <ac:chgData name="NISIMURA Yuuji" userId="73f8931d-2375-4ec5-bb32-7db183a5be74" providerId="ADAL" clId="{91F04122-C7DD-CE47-AF1E-4E59C210E88D}" dt="2024-05-25T06:40:55.411" v="4938" actId="478"/>
          <ac:spMkLst>
            <pc:docMk/>
            <pc:sldMk cId="3568532531" sldId="260"/>
            <ac:spMk id="43" creationId="{B2814F4A-430C-9192-0D14-BD66DC7E3EC0}"/>
          </ac:spMkLst>
        </pc:spChg>
        <pc:spChg chg="del mod">
          <ac:chgData name="NISIMURA Yuuji" userId="73f8931d-2375-4ec5-bb32-7db183a5be74" providerId="ADAL" clId="{91F04122-C7DD-CE47-AF1E-4E59C210E88D}" dt="2024-05-27T04:58:59.418" v="5764" actId="478"/>
          <ac:spMkLst>
            <pc:docMk/>
            <pc:sldMk cId="3568532531" sldId="260"/>
            <ac:spMk id="46" creationId="{308E5D57-7BA4-346B-CAA7-CAE070D8D518}"/>
          </ac:spMkLst>
        </pc:spChg>
        <pc:spChg chg="del mod">
          <ac:chgData name="NISIMURA Yuuji" userId="73f8931d-2375-4ec5-bb32-7db183a5be74" providerId="ADAL" clId="{91F04122-C7DD-CE47-AF1E-4E59C210E88D}" dt="2024-05-27T04:58:59.418" v="5764" actId="478"/>
          <ac:spMkLst>
            <pc:docMk/>
            <pc:sldMk cId="3568532531" sldId="260"/>
            <ac:spMk id="47" creationId="{20D18984-234B-CFA1-62C1-FDF079A93C6B}"/>
          </ac:spMkLst>
        </pc:spChg>
        <pc:spChg chg="del mod">
          <ac:chgData name="NISIMURA Yuuji" userId="73f8931d-2375-4ec5-bb32-7db183a5be74" providerId="ADAL" clId="{91F04122-C7DD-CE47-AF1E-4E59C210E88D}" dt="2024-05-25T06:49:44.120" v="5025" actId="478"/>
          <ac:spMkLst>
            <pc:docMk/>
            <pc:sldMk cId="3568532531" sldId="260"/>
            <ac:spMk id="49" creationId="{DEE7F145-EF12-A154-E51F-D510BF3FAF5B}"/>
          </ac:spMkLst>
        </pc:spChg>
        <pc:spChg chg="del">
          <ac:chgData name="NISIMURA Yuuji" userId="73f8931d-2375-4ec5-bb32-7db183a5be74" providerId="ADAL" clId="{91F04122-C7DD-CE47-AF1E-4E59C210E88D}" dt="2024-05-22T04:41:47.448" v="3308" actId="478"/>
          <ac:spMkLst>
            <pc:docMk/>
            <pc:sldMk cId="3568532531" sldId="260"/>
            <ac:spMk id="57" creationId="{3AADA2BD-79A8-777E-0E93-1B641B3108B2}"/>
          </ac:spMkLst>
        </pc:spChg>
        <pc:spChg chg="del">
          <ac:chgData name="NISIMURA Yuuji" userId="73f8931d-2375-4ec5-bb32-7db183a5be74" providerId="ADAL" clId="{91F04122-C7DD-CE47-AF1E-4E59C210E88D}" dt="2024-05-22T04:41:51.541" v="3309" actId="478"/>
          <ac:spMkLst>
            <pc:docMk/>
            <pc:sldMk cId="3568532531" sldId="260"/>
            <ac:spMk id="59" creationId="{D26E49DB-AD47-B508-F5C3-1A7C27765FE4}"/>
          </ac:spMkLst>
        </pc:spChg>
        <pc:spChg chg="mod">
          <ac:chgData name="NISIMURA Yuuji" userId="73f8931d-2375-4ec5-bb32-7db183a5be74" providerId="ADAL" clId="{91F04122-C7DD-CE47-AF1E-4E59C210E88D}" dt="2024-05-27T05:11:12.989" v="5884" actId="14100"/>
          <ac:spMkLst>
            <pc:docMk/>
            <pc:sldMk cId="3568532531" sldId="260"/>
            <ac:spMk id="60" creationId="{2534584C-E8F0-DFD9-C091-4C6CDFCC2ACE}"/>
          </ac:spMkLst>
        </pc:spChg>
        <pc:spChg chg="mod">
          <ac:chgData name="NISIMURA Yuuji" userId="73f8931d-2375-4ec5-bb32-7db183a5be74" providerId="ADAL" clId="{91F04122-C7DD-CE47-AF1E-4E59C210E88D}" dt="2024-05-27T05:09:51.963" v="5864" actId="1076"/>
          <ac:spMkLst>
            <pc:docMk/>
            <pc:sldMk cId="3568532531" sldId="260"/>
            <ac:spMk id="65" creationId="{F5328D3B-603D-3924-2F45-A0EFB5114A88}"/>
          </ac:spMkLst>
        </pc:spChg>
        <pc:spChg chg="del">
          <ac:chgData name="NISIMURA Yuuji" userId="73f8931d-2375-4ec5-bb32-7db183a5be74" providerId="ADAL" clId="{91F04122-C7DD-CE47-AF1E-4E59C210E88D}" dt="2024-05-22T04:41:51.541" v="3309" actId="478"/>
          <ac:spMkLst>
            <pc:docMk/>
            <pc:sldMk cId="3568532531" sldId="260"/>
            <ac:spMk id="70" creationId="{6F6DE0D2-3201-45E3-F430-9B91220C6586}"/>
          </ac:spMkLst>
        </pc:spChg>
        <pc:cxnChg chg="mod">
          <ac:chgData name="NISIMURA Yuuji" userId="73f8931d-2375-4ec5-bb32-7db183a5be74" providerId="ADAL" clId="{91F04122-C7DD-CE47-AF1E-4E59C210E88D}" dt="2024-05-27T05:10:11.628" v="5866" actId="1076"/>
          <ac:cxnSpMkLst>
            <pc:docMk/>
            <pc:sldMk cId="3568532531" sldId="260"/>
            <ac:cxnSpMk id="7" creationId="{3CA35683-CD95-8AD4-8185-D16564C15A78}"/>
          </ac:cxnSpMkLst>
        </pc:cxnChg>
        <pc:cxnChg chg="add mod">
          <ac:chgData name="NISIMURA Yuuji" userId="73f8931d-2375-4ec5-bb32-7db183a5be74" providerId="ADAL" clId="{91F04122-C7DD-CE47-AF1E-4E59C210E88D}" dt="2024-05-27T05:10:15.371" v="5867" actId="1076"/>
          <ac:cxnSpMkLst>
            <pc:docMk/>
            <pc:sldMk cId="3568532531" sldId="260"/>
            <ac:cxnSpMk id="16" creationId="{32D91C10-C2AD-DED6-F9CB-3511EBE5F3F6}"/>
          </ac:cxnSpMkLst>
        </pc:cxnChg>
        <pc:cxnChg chg="del mod">
          <ac:chgData name="NISIMURA Yuuji" userId="73f8931d-2375-4ec5-bb32-7db183a5be74" providerId="ADAL" clId="{91F04122-C7DD-CE47-AF1E-4E59C210E88D}" dt="2024-05-22T04:41:51.541" v="3309" actId="478"/>
          <ac:cxnSpMkLst>
            <pc:docMk/>
            <pc:sldMk cId="3568532531" sldId="260"/>
            <ac:cxnSpMk id="58" creationId="{12BF30EE-6D54-C93D-0900-8A88B48525C7}"/>
          </ac:cxnSpMkLst>
        </pc:cxnChg>
      </pc:sldChg>
      <pc:sldChg chg="del">
        <pc:chgData name="NISIMURA Yuuji" userId="73f8931d-2375-4ec5-bb32-7db183a5be74" providerId="ADAL" clId="{91F04122-C7DD-CE47-AF1E-4E59C210E88D}" dt="2024-05-22T01:27:42.685" v="5" actId="2696"/>
        <pc:sldMkLst>
          <pc:docMk/>
          <pc:sldMk cId="3175106278" sldId="261"/>
        </pc:sldMkLst>
      </pc:sldChg>
      <pc:sldChg chg="del">
        <pc:chgData name="NISIMURA Yuuji" userId="73f8931d-2375-4ec5-bb32-7db183a5be74" providerId="ADAL" clId="{91F04122-C7DD-CE47-AF1E-4E59C210E88D}" dt="2024-05-22T01:27:42.878" v="6" actId="2696"/>
        <pc:sldMkLst>
          <pc:docMk/>
          <pc:sldMk cId="232217835" sldId="262"/>
        </pc:sldMkLst>
      </pc:sldChg>
      <pc:sldChg chg="delSp modSp mod modNotesTx">
        <pc:chgData name="NISIMURA Yuuji" userId="73f8931d-2375-4ec5-bb32-7db183a5be74" providerId="ADAL" clId="{91F04122-C7DD-CE47-AF1E-4E59C210E88D}" dt="2024-05-31T00:07:36.654" v="14587" actId="20577"/>
        <pc:sldMkLst>
          <pc:docMk/>
          <pc:sldMk cId="1289647263" sldId="263"/>
        </pc:sldMkLst>
        <pc:spChg chg="mod">
          <ac:chgData name="NISIMURA Yuuji" userId="73f8931d-2375-4ec5-bb32-7db183a5be74" providerId="ADAL" clId="{91F04122-C7DD-CE47-AF1E-4E59C210E88D}" dt="2024-05-29T12:42:00.563" v="10387" actId="20577"/>
          <ac:spMkLst>
            <pc:docMk/>
            <pc:sldMk cId="1289647263" sldId="263"/>
            <ac:spMk id="3" creationId="{8959ED38-08EF-89F3-01E0-233D528F9DF0}"/>
          </ac:spMkLst>
        </pc:spChg>
        <pc:spChg chg="mod topLvl">
          <ac:chgData name="NISIMURA Yuuji" userId="73f8931d-2375-4ec5-bb32-7db183a5be74" providerId="ADAL" clId="{91F04122-C7DD-CE47-AF1E-4E59C210E88D}" dt="2024-05-22T05:49:55.797" v="4608" actId="165"/>
          <ac:spMkLst>
            <pc:docMk/>
            <pc:sldMk cId="1289647263" sldId="263"/>
            <ac:spMk id="44" creationId="{DA356590-F456-22D5-4BC8-5E3DCA45F8A6}"/>
          </ac:spMkLst>
        </pc:spChg>
        <pc:spChg chg="mod topLvl">
          <ac:chgData name="NISIMURA Yuuji" userId="73f8931d-2375-4ec5-bb32-7db183a5be74" providerId="ADAL" clId="{91F04122-C7DD-CE47-AF1E-4E59C210E88D}" dt="2024-05-22T05:49:55.797" v="4608" actId="165"/>
          <ac:spMkLst>
            <pc:docMk/>
            <pc:sldMk cId="1289647263" sldId="263"/>
            <ac:spMk id="45" creationId="{B55E7815-F6D5-4091-D990-D5D704383566}"/>
          </ac:spMkLst>
        </pc:spChg>
        <pc:spChg chg="mod topLvl">
          <ac:chgData name="NISIMURA Yuuji" userId="73f8931d-2375-4ec5-bb32-7db183a5be74" providerId="ADAL" clId="{91F04122-C7DD-CE47-AF1E-4E59C210E88D}" dt="2024-05-22T05:49:55.797" v="4608" actId="165"/>
          <ac:spMkLst>
            <pc:docMk/>
            <pc:sldMk cId="1289647263" sldId="263"/>
            <ac:spMk id="47" creationId="{71C6D5D4-8F32-DE45-E36F-0AAED75D2F08}"/>
          </ac:spMkLst>
        </pc:spChg>
        <pc:spChg chg="mod topLvl">
          <ac:chgData name="NISIMURA Yuuji" userId="73f8931d-2375-4ec5-bb32-7db183a5be74" providerId="ADAL" clId="{91F04122-C7DD-CE47-AF1E-4E59C210E88D}" dt="2024-05-22T05:49:55.797" v="4608" actId="165"/>
          <ac:spMkLst>
            <pc:docMk/>
            <pc:sldMk cId="1289647263" sldId="263"/>
            <ac:spMk id="49" creationId="{6B22CB13-2445-ABED-523B-4D2DF5C80F58}"/>
          </ac:spMkLst>
        </pc:spChg>
        <pc:spChg chg="mod topLvl">
          <ac:chgData name="NISIMURA Yuuji" userId="73f8931d-2375-4ec5-bb32-7db183a5be74" providerId="ADAL" clId="{91F04122-C7DD-CE47-AF1E-4E59C210E88D}" dt="2024-05-22T05:49:55.797" v="4608" actId="165"/>
          <ac:spMkLst>
            <pc:docMk/>
            <pc:sldMk cId="1289647263" sldId="263"/>
            <ac:spMk id="50" creationId="{BF3BEB2E-6506-94DB-B7FC-6EEB90DA703E}"/>
          </ac:spMkLst>
        </pc:spChg>
        <pc:spChg chg="mod topLvl">
          <ac:chgData name="NISIMURA Yuuji" userId="73f8931d-2375-4ec5-bb32-7db183a5be74" providerId="ADAL" clId="{91F04122-C7DD-CE47-AF1E-4E59C210E88D}" dt="2024-05-25T06:50:18.235" v="5037" actId="20577"/>
          <ac:spMkLst>
            <pc:docMk/>
            <pc:sldMk cId="1289647263" sldId="263"/>
            <ac:spMk id="51" creationId="{32480361-18AB-861B-5EEE-8CEBD7CC3471}"/>
          </ac:spMkLst>
        </pc:spChg>
        <pc:spChg chg="mod topLvl">
          <ac:chgData name="NISIMURA Yuuji" userId="73f8931d-2375-4ec5-bb32-7db183a5be74" providerId="ADAL" clId="{91F04122-C7DD-CE47-AF1E-4E59C210E88D}" dt="2024-05-25T06:41:44.485" v="4944" actId="1076"/>
          <ac:spMkLst>
            <pc:docMk/>
            <pc:sldMk cId="1289647263" sldId="263"/>
            <ac:spMk id="53" creationId="{FD58611A-55C6-E085-1C67-29C2EFE3C6DD}"/>
          </ac:spMkLst>
        </pc:spChg>
        <pc:spChg chg="mod topLvl">
          <ac:chgData name="NISIMURA Yuuji" userId="73f8931d-2375-4ec5-bb32-7db183a5be74" providerId="ADAL" clId="{91F04122-C7DD-CE47-AF1E-4E59C210E88D}" dt="2024-05-22T05:49:55.797" v="4608" actId="165"/>
          <ac:spMkLst>
            <pc:docMk/>
            <pc:sldMk cId="1289647263" sldId="263"/>
            <ac:spMk id="54" creationId="{C0C953F9-968F-981F-7A62-EA1A55F38A3A}"/>
          </ac:spMkLst>
        </pc:spChg>
        <pc:spChg chg="mod topLvl">
          <ac:chgData name="NISIMURA Yuuji" userId="73f8931d-2375-4ec5-bb32-7db183a5be74" providerId="ADAL" clId="{91F04122-C7DD-CE47-AF1E-4E59C210E88D}" dt="2024-05-22T05:49:55.797" v="4608" actId="165"/>
          <ac:spMkLst>
            <pc:docMk/>
            <pc:sldMk cId="1289647263" sldId="263"/>
            <ac:spMk id="55" creationId="{4F0996A5-D122-0844-E788-62E7800E81BD}"/>
          </ac:spMkLst>
        </pc:spChg>
        <pc:spChg chg="mod topLvl">
          <ac:chgData name="NISIMURA Yuuji" userId="73f8931d-2375-4ec5-bb32-7db183a5be74" providerId="ADAL" clId="{91F04122-C7DD-CE47-AF1E-4E59C210E88D}" dt="2024-05-22T05:49:55.797" v="4608" actId="165"/>
          <ac:spMkLst>
            <pc:docMk/>
            <pc:sldMk cId="1289647263" sldId="263"/>
            <ac:spMk id="70" creationId="{C8C9311E-FBF4-4993-3C56-FC16785A21C7}"/>
          </ac:spMkLst>
        </pc:spChg>
        <pc:spChg chg="mod topLvl">
          <ac:chgData name="NISIMURA Yuuji" userId="73f8931d-2375-4ec5-bb32-7db183a5be74" providerId="ADAL" clId="{91F04122-C7DD-CE47-AF1E-4E59C210E88D}" dt="2024-05-22T05:49:55.797" v="4608" actId="165"/>
          <ac:spMkLst>
            <pc:docMk/>
            <pc:sldMk cId="1289647263" sldId="263"/>
            <ac:spMk id="75" creationId="{F2A305D4-7FDD-4447-24FE-D9846460DDB7}"/>
          </ac:spMkLst>
        </pc:spChg>
        <pc:grpChg chg="del">
          <ac:chgData name="NISIMURA Yuuji" userId="73f8931d-2375-4ec5-bb32-7db183a5be74" providerId="ADAL" clId="{91F04122-C7DD-CE47-AF1E-4E59C210E88D}" dt="2024-05-22T05:49:55.797" v="4608" actId="165"/>
          <ac:grpSpMkLst>
            <pc:docMk/>
            <pc:sldMk cId="1289647263" sldId="263"/>
            <ac:grpSpMk id="80" creationId="{0FEB74BB-97E9-110C-5C9E-CDA3A20EDCDA}"/>
          </ac:grpSpMkLst>
        </pc:grpChg>
        <pc:picChg chg="mod topLvl">
          <ac:chgData name="NISIMURA Yuuji" userId="73f8931d-2375-4ec5-bb32-7db183a5be74" providerId="ADAL" clId="{91F04122-C7DD-CE47-AF1E-4E59C210E88D}" dt="2024-05-22T05:49:55.797" v="4608" actId="165"/>
          <ac:picMkLst>
            <pc:docMk/>
            <pc:sldMk cId="1289647263" sldId="263"/>
            <ac:picMk id="42" creationId="{BE4A3A4D-3D74-FE6C-2D77-6317CD203A9D}"/>
          </ac:picMkLst>
        </pc:picChg>
        <pc:cxnChg chg="mod topLvl">
          <ac:chgData name="NISIMURA Yuuji" userId="73f8931d-2375-4ec5-bb32-7db183a5be74" providerId="ADAL" clId="{91F04122-C7DD-CE47-AF1E-4E59C210E88D}" dt="2024-05-22T05:49:55.797" v="4608" actId="165"/>
          <ac:cxnSpMkLst>
            <pc:docMk/>
            <pc:sldMk cId="1289647263" sldId="263"/>
            <ac:cxnSpMk id="46" creationId="{41E7829D-7A2A-CE12-474F-A0D57F2C7FEB}"/>
          </ac:cxnSpMkLst>
        </pc:cxnChg>
        <pc:cxnChg chg="mod topLvl">
          <ac:chgData name="NISIMURA Yuuji" userId="73f8931d-2375-4ec5-bb32-7db183a5be74" providerId="ADAL" clId="{91F04122-C7DD-CE47-AF1E-4E59C210E88D}" dt="2024-05-22T05:49:55.797" v="4608" actId="165"/>
          <ac:cxnSpMkLst>
            <pc:docMk/>
            <pc:sldMk cId="1289647263" sldId="263"/>
            <ac:cxnSpMk id="48" creationId="{186D77D8-A77D-F049-DDF1-2CB5A4ECC81D}"/>
          </ac:cxnSpMkLst>
        </pc:cxnChg>
        <pc:cxnChg chg="mod topLvl">
          <ac:chgData name="NISIMURA Yuuji" userId="73f8931d-2375-4ec5-bb32-7db183a5be74" providerId="ADAL" clId="{91F04122-C7DD-CE47-AF1E-4E59C210E88D}" dt="2024-05-22T05:49:55.797" v="4608" actId="165"/>
          <ac:cxnSpMkLst>
            <pc:docMk/>
            <pc:sldMk cId="1289647263" sldId="263"/>
            <ac:cxnSpMk id="72" creationId="{C22BD344-A969-5E41-48A7-044E1A1613EC}"/>
          </ac:cxnSpMkLst>
        </pc:cxnChg>
        <pc:cxnChg chg="mod topLvl">
          <ac:chgData name="NISIMURA Yuuji" userId="73f8931d-2375-4ec5-bb32-7db183a5be74" providerId="ADAL" clId="{91F04122-C7DD-CE47-AF1E-4E59C210E88D}" dt="2024-05-22T05:49:55.797" v="4608" actId="165"/>
          <ac:cxnSpMkLst>
            <pc:docMk/>
            <pc:sldMk cId="1289647263" sldId="263"/>
            <ac:cxnSpMk id="77" creationId="{0CEF6F1F-442D-062B-46DF-6CE00FD91D12}"/>
          </ac:cxnSpMkLst>
        </pc:cxnChg>
      </pc:sldChg>
      <pc:sldChg chg="del">
        <pc:chgData name="NISIMURA Yuuji" userId="73f8931d-2375-4ec5-bb32-7db183a5be74" providerId="ADAL" clId="{91F04122-C7DD-CE47-AF1E-4E59C210E88D}" dt="2024-05-22T01:27:42.587" v="4" actId="2696"/>
        <pc:sldMkLst>
          <pc:docMk/>
          <pc:sldMk cId="4010711716" sldId="264"/>
        </pc:sldMkLst>
      </pc:sldChg>
      <pc:sldChg chg="del">
        <pc:chgData name="NISIMURA Yuuji" userId="73f8931d-2375-4ec5-bb32-7db183a5be74" providerId="ADAL" clId="{91F04122-C7DD-CE47-AF1E-4E59C210E88D}" dt="2024-05-22T01:27:43.011" v="7" actId="2696"/>
        <pc:sldMkLst>
          <pc:docMk/>
          <pc:sldMk cId="1295492812" sldId="265"/>
        </pc:sldMkLst>
      </pc:sldChg>
      <pc:sldChg chg="del">
        <pc:chgData name="NISIMURA Yuuji" userId="73f8931d-2375-4ec5-bb32-7db183a5be74" providerId="ADAL" clId="{91F04122-C7DD-CE47-AF1E-4E59C210E88D}" dt="2024-05-22T01:27:41.595" v="3" actId="2696"/>
        <pc:sldMkLst>
          <pc:docMk/>
          <pc:sldMk cId="537246601" sldId="267"/>
        </pc:sldMkLst>
      </pc:sldChg>
      <pc:sldChg chg="del">
        <pc:chgData name="NISIMURA Yuuji" userId="73f8931d-2375-4ec5-bb32-7db183a5be74" providerId="ADAL" clId="{91F04122-C7DD-CE47-AF1E-4E59C210E88D}" dt="2024-05-22T01:27:43.314" v="10" actId="2696"/>
        <pc:sldMkLst>
          <pc:docMk/>
          <pc:sldMk cId="1980686616" sldId="268"/>
        </pc:sldMkLst>
      </pc:sldChg>
      <pc:sldChg chg="add del">
        <pc:chgData name="NISIMURA Yuuji" userId="73f8931d-2375-4ec5-bb32-7db183a5be74" providerId="ADAL" clId="{91F04122-C7DD-CE47-AF1E-4E59C210E88D}" dt="2024-05-22T01:27:47.611" v="19" actId="2696"/>
        <pc:sldMkLst>
          <pc:docMk/>
          <pc:sldMk cId="1066460228" sldId="269"/>
        </pc:sldMkLst>
      </pc:sldChg>
      <pc:sldChg chg="modSp add del mod modNotesTx">
        <pc:chgData name="NISIMURA Yuuji" userId="73f8931d-2375-4ec5-bb32-7db183a5be74" providerId="ADAL" clId="{91F04122-C7DD-CE47-AF1E-4E59C210E88D}" dt="2024-05-30T23:47:48.111" v="14552" actId="20577"/>
        <pc:sldMkLst>
          <pc:docMk/>
          <pc:sldMk cId="3005519738" sldId="270"/>
        </pc:sldMkLst>
        <pc:spChg chg="mod">
          <ac:chgData name="NISIMURA Yuuji" userId="73f8931d-2375-4ec5-bb32-7db183a5be74" providerId="ADAL" clId="{91F04122-C7DD-CE47-AF1E-4E59C210E88D}" dt="2024-05-25T06:19:51.113" v="4798" actId="207"/>
          <ac:spMkLst>
            <pc:docMk/>
            <pc:sldMk cId="3005519738" sldId="270"/>
            <ac:spMk id="3" creationId="{7377A46D-7583-A9BD-2645-339DB6FA893B}"/>
          </ac:spMkLst>
        </pc:spChg>
      </pc:sldChg>
      <pc:sldChg chg="del">
        <pc:chgData name="NISIMURA Yuuji" userId="73f8931d-2375-4ec5-bb32-7db183a5be74" providerId="ADAL" clId="{91F04122-C7DD-CE47-AF1E-4E59C210E88D}" dt="2024-05-22T01:27:43.410" v="11" actId="2696"/>
        <pc:sldMkLst>
          <pc:docMk/>
          <pc:sldMk cId="3769537190" sldId="271"/>
        </pc:sldMkLst>
      </pc:sldChg>
      <pc:sldChg chg="del">
        <pc:chgData name="NISIMURA Yuuji" userId="73f8931d-2375-4ec5-bb32-7db183a5be74" providerId="ADAL" clId="{91F04122-C7DD-CE47-AF1E-4E59C210E88D}" dt="2024-05-22T01:27:43.189" v="9" actId="2696"/>
        <pc:sldMkLst>
          <pc:docMk/>
          <pc:sldMk cId="788870642" sldId="272"/>
        </pc:sldMkLst>
      </pc:sldChg>
      <pc:sldChg chg="del">
        <pc:chgData name="NISIMURA Yuuji" userId="73f8931d-2375-4ec5-bb32-7db183a5be74" providerId="ADAL" clId="{91F04122-C7DD-CE47-AF1E-4E59C210E88D}" dt="2024-05-22T01:27:43.519" v="12" actId="2696"/>
        <pc:sldMkLst>
          <pc:docMk/>
          <pc:sldMk cId="2005895569" sldId="273"/>
        </pc:sldMkLst>
      </pc:sldChg>
      <pc:sldChg chg="addSp delSp modSp mod modNotesTx">
        <pc:chgData name="NISIMURA Yuuji" userId="73f8931d-2375-4ec5-bb32-7db183a5be74" providerId="ADAL" clId="{91F04122-C7DD-CE47-AF1E-4E59C210E88D}" dt="2024-05-30T14:26:11.540" v="14361" actId="20577"/>
        <pc:sldMkLst>
          <pc:docMk/>
          <pc:sldMk cId="1215509825" sldId="274"/>
        </pc:sldMkLst>
        <pc:spChg chg="mod">
          <ac:chgData name="NISIMURA Yuuji" userId="73f8931d-2375-4ec5-bb32-7db183a5be74" providerId="ADAL" clId="{91F04122-C7DD-CE47-AF1E-4E59C210E88D}" dt="2024-05-22T03:50:26.243" v="1888"/>
          <ac:spMkLst>
            <pc:docMk/>
            <pc:sldMk cId="1215509825" sldId="274"/>
            <ac:spMk id="2" creationId="{C751F37C-6A28-5F24-5D44-4BE1F478BC05}"/>
          </ac:spMkLst>
        </pc:spChg>
        <pc:spChg chg="mod">
          <ac:chgData name="NISIMURA Yuuji" userId="73f8931d-2375-4ec5-bb32-7db183a5be74" providerId="ADAL" clId="{91F04122-C7DD-CE47-AF1E-4E59C210E88D}" dt="2024-05-25T06:29:05.227" v="4852" actId="207"/>
          <ac:spMkLst>
            <pc:docMk/>
            <pc:sldMk cId="1215509825" sldId="274"/>
            <ac:spMk id="3" creationId="{DB1EEEA0-24F6-D41F-61DB-95CFA1C7557C}"/>
          </ac:spMkLst>
        </pc:spChg>
        <pc:spChg chg="add del mod">
          <ac:chgData name="NISIMURA Yuuji" userId="73f8931d-2375-4ec5-bb32-7db183a5be74" providerId="ADAL" clId="{91F04122-C7DD-CE47-AF1E-4E59C210E88D}" dt="2024-05-27T05:23:39.536" v="5996" actId="478"/>
          <ac:spMkLst>
            <pc:docMk/>
            <pc:sldMk cId="1215509825" sldId="274"/>
            <ac:spMk id="6" creationId="{983E6E71-21C3-E8CA-28D9-54CD7CE7FB9C}"/>
          </ac:spMkLst>
        </pc:spChg>
        <pc:spChg chg="add mod">
          <ac:chgData name="NISIMURA Yuuji" userId="73f8931d-2375-4ec5-bb32-7db183a5be74" providerId="ADAL" clId="{91F04122-C7DD-CE47-AF1E-4E59C210E88D}" dt="2024-05-27T05:25:14.493" v="6011" actId="14100"/>
          <ac:spMkLst>
            <pc:docMk/>
            <pc:sldMk cId="1215509825" sldId="274"/>
            <ac:spMk id="7" creationId="{9A170A33-251E-6EEC-DFA6-87914AA9362A}"/>
          </ac:spMkLst>
        </pc:spChg>
        <pc:spChg chg="add mod">
          <ac:chgData name="NISIMURA Yuuji" userId="73f8931d-2375-4ec5-bb32-7db183a5be74" providerId="ADAL" clId="{91F04122-C7DD-CE47-AF1E-4E59C210E88D}" dt="2024-05-27T05:24:03.557" v="6002" actId="208"/>
          <ac:spMkLst>
            <pc:docMk/>
            <pc:sldMk cId="1215509825" sldId="274"/>
            <ac:spMk id="8" creationId="{205A83CA-BDA2-F8EB-ABC6-4853D714CE17}"/>
          </ac:spMkLst>
        </pc:spChg>
        <pc:spChg chg="add mod">
          <ac:chgData name="NISIMURA Yuuji" userId="73f8931d-2375-4ec5-bb32-7db183a5be74" providerId="ADAL" clId="{91F04122-C7DD-CE47-AF1E-4E59C210E88D}" dt="2024-05-27T05:24:03.557" v="6002" actId="208"/>
          <ac:spMkLst>
            <pc:docMk/>
            <pc:sldMk cId="1215509825" sldId="274"/>
            <ac:spMk id="9" creationId="{D0DA8233-F099-651E-885E-A3E913FEA3DF}"/>
          </ac:spMkLst>
        </pc:spChg>
        <pc:spChg chg="add del mod">
          <ac:chgData name="NISIMURA Yuuji" userId="73f8931d-2375-4ec5-bb32-7db183a5be74" providerId="ADAL" clId="{91F04122-C7DD-CE47-AF1E-4E59C210E88D}" dt="2024-05-25T09:06:12.730" v="5384"/>
          <ac:spMkLst>
            <pc:docMk/>
            <pc:sldMk cId="1215509825" sldId="274"/>
            <ac:spMk id="10" creationId="{77DAD318-8389-B0ED-F472-F4F51864698A}"/>
          </ac:spMkLst>
        </pc:spChg>
        <pc:spChg chg="add mod">
          <ac:chgData name="NISIMURA Yuuji" userId="73f8931d-2375-4ec5-bb32-7db183a5be74" providerId="ADAL" clId="{91F04122-C7DD-CE47-AF1E-4E59C210E88D}" dt="2024-05-27T05:24:03.557" v="6002" actId="208"/>
          <ac:spMkLst>
            <pc:docMk/>
            <pc:sldMk cId="1215509825" sldId="274"/>
            <ac:spMk id="10" creationId="{BD3444E2-FF61-2476-DCA0-C0CCE125DA5C}"/>
          </ac:spMkLst>
        </pc:spChg>
        <pc:spChg chg="add mod">
          <ac:chgData name="NISIMURA Yuuji" userId="73f8931d-2375-4ec5-bb32-7db183a5be74" providerId="ADAL" clId="{91F04122-C7DD-CE47-AF1E-4E59C210E88D}" dt="2024-05-27T05:24:54.382" v="6007" actId="2711"/>
          <ac:spMkLst>
            <pc:docMk/>
            <pc:sldMk cId="1215509825" sldId="274"/>
            <ac:spMk id="11" creationId="{7A53FF41-268A-93B3-6818-60784B6AF76B}"/>
          </ac:spMkLst>
        </pc:spChg>
        <pc:spChg chg="add mod">
          <ac:chgData name="NISIMURA Yuuji" userId="73f8931d-2375-4ec5-bb32-7db183a5be74" providerId="ADAL" clId="{91F04122-C7DD-CE47-AF1E-4E59C210E88D}" dt="2024-05-27T05:25:09.986" v="6010" actId="1076"/>
          <ac:spMkLst>
            <pc:docMk/>
            <pc:sldMk cId="1215509825" sldId="274"/>
            <ac:spMk id="12" creationId="{0069C050-B00B-7930-43FE-DE6BA520945B}"/>
          </ac:spMkLst>
        </pc:spChg>
        <pc:spChg chg="add mod">
          <ac:chgData name="NISIMURA Yuuji" userId="73f8931d-2375-4ec5-bb32-7db183a5be74" providerId="ADAL" clId="{91F04122-C7DD-CE47-AF1E-4E59C210E88D}" dt="2024-05-27T05:24:59.130" v="6008" actId="2711"/>
          <ac:spMkLst>
            <pc:docMk/>
            <pc:sldMk cId="1215509825" sldId="274"/>
            <ac:spMk id="13" creationId="{B489E46C-85C8-FF57-9BAD-3D290363EC9F}"/>
          </ac:spMkLst>
        </pc:spChg>
        <pc:spChg chg="add mod">
          <ac:chgData name="NISIMURA Yuuji" userId="73f8931d-2375-4ec5-bb32-7db183a5be74" providerId="ADAL" clId="{91F04122-C7DD-CE47-AF1E-4E59C210E88D}" dt="2024-05-27T05:25:03.478" v="6009" actId="2711"/>
          <ac:spMkLst>
            <pc:docMk/>
            <pc:sldMk cId="1215509825" sldId="274"/>
            <ac:spMk id="14" creationId="{44D04E85-808B-F416-0F64-89BDF4869AE4}"/>
          </ac:spMkLst>
        </pc:spChg>
        <pc:spChg chg="add mod">
          <ac:chgData name="NISIMURA Yuuji" userId="73f8931d-2375-4ec5-bb32-7db183a5be74" providerId="ADAL" clId="{91F04122-C7DD-CE47-AF1E-4E59C210E88D}" dt="2024-05-27T05:25:36.823" v="6013" actId="207"/>
          <ac:spMkLst>
            <pc:docMk/>
            <pc:sldMk cId="1215509825" sldId="274"/>
            <ac:spMk id="18" creationId="{227A6524-1331-F233-43D1-6E496E8DDEDC}"/>
          </ac:spMkLst>
        </pc:spChg>
        <pc:spChg chg="add mod">
          <ac:chgData name="NISIMURA Yuuji" userId="73f8931d-2375-4ec5-bb32-7db183a5be74" providerId="ADAL" clId="{91F04122-C7DD-CE47-AF1E-4E59C210E88D}" dt="2024-05-27T05:25:36.823" v="6013" actId="207"/>
          <ac:spMkLst>
            <pc:docMk/>
            <pc:sldMk cId="1215509825" sldId="274"/>
            <ac:spMk id="19" creationId="{671550D4-9D21-25C8-17FD-01AF9CC7F9E2}"/>
          </ac:spMkLst>
        </pc:spChg>
        <pc:spChg chg="add mod">
          <ac:chgData name="NISIMURA Yuuji" userId="73f8931d-2375-4ec5-bb32-7db183a5be74" providerId="ADAL" clId="{91F04122-C7DD-CE47-AF1E-4E59C210E88D}" dt="2024-05-27T05:25:36.823" v="6013" actId="207"/>
          <ac:spMkLst>
            <pc:docMk/>
            <pc:sldMk cId="1215509825" sldId="274"/>
            <ac:spMk id="20" creationId="{B30C6E67-82C0-A99F-E000-7A4C3177E3AA}"/>
          </ac:spMkLst>
        </pc:spChg>
        <pc:spChg chg="add mod">
          <ac:chgData name="NISIMURA Yuuji" userId="73f8931d-2375-4ec5-bb32-7db183a5be74" providerId="ADAL" clId="{91F04122-C7DD-CE47-AF1E-4E59C210E88D}" dt="2024-05-27T05:25:36.823" v="6013" actId="207"/>
          <ac:spMkLst>
            <pc:docMk/>
            <pc:sldMk cId="1215509825" sldId="274"/>
            <ac:spMk id="21" creationId="{5CC79382-C226-CB57-159D-AA2135F83E06}"/>
          </ac:spMkLst>
        </pc:spChg>
        <pc:grpChg chg="del">
          <ac:chgData name="NISIMURA Yuuji" userId="73f8931d-2375-4ec5-bb32-7db183a5be74" providerId="ADAL" clId="{91F04122-C7DD-CE47-AF1E-4E59C210E88D}" dt="2024-05-22T05:28:09.238" v="4420" actId="478"/>
          <ac:grpSpMkLst>
            <pc:docMk/>
            <pc:sldMk cId="1215509825" sldId="274"/>
            <ac:grpSpMk id="5" creationId="{8FECAD44-9758-3F9E-FBE6-96524C235B29}"/>
          </ac:grpSpMkLst>
        </pc:grpChg>
        <pc:graphicFrameChg chg="add del mod modGraphic">
          <ac:chgData name="NISIMURA Yuuji" userId="73f8931d-2375-4ec5-bb32-7db183a5be74" providerId="ADAL" clId="{91F04122-C7DD-CE47-AF1E-4E59C210E88D}" dt="2024-05-27T05:23:39.536" v="5996" actId="478"/>
          <ac:graphicFrameMkLst>
            <pc:docMk/>
            <pc:sldMk cId="1215509825" sldId="274"/>
            <ac:graphicFrameMk id="5" creationId="{E71FE492-6D1E-FE2D-5603-0B83F4057306}"/>
          </ac:graphicFrameMkLst>
        </pc:graphicFrameChg>
        <pc:graphicFrameChg chg="add mod">
          <ac:chgData name="NISIMURA Yuuji" userId="73f8931d-2375-4ec5-bb32-7db183a5be74" providerId="ADAL" clId="{91F04122-C7DD-CE47-AF1E-4E59C210E88D}" dt="2024-05-25T09:03:47.528" v="5370"/>
          <ac:graphicFrameMkLst>
            <pc:docMk/>
            <pc:sldMk cId="1215509825" sldId="274"/>
            <ac:graphicFrameMk id="7" creationId="{BB3972AB-A89F-FFA1-7A25-C66EE4CA0942}"/>
          </ac:graphicFrameMkLst>
        </pc:graphicFrameChg>
        <pc:graphicFrameChg chg="add del mod modGraphic">
          <ac:chgData name="NISIMURA Yuuji" userId="73f8931d-2375-4ec5-bb32-7db183a5be74" providerId="ADAL" clId="{91F04122-C7DD-CE47-AF1E-4E59C210E88D}" dt="2024-05-25T09:04:42.225" v="5377" actId="478"/>
          <ac:graphicFrameMkLst>
            <pc:docMk/>
            <pc:sldMk cId="1215509825" sldId="274"/>
            <ac:graphicFrameMk id="8" creationId="{FF658878-9730-05D1-F005-A0001183683B}"/>
          </ac:graphicFrameMkLst>
        </pc:graphicFrameChg>
        <pc:graphicFrameChg chg="add del mod">
          <ac:chgData name="NISIMURA Yuuji" userId="73f8931d-2375-4ec5-bb32-7db183a5be74" providerId="ADAL" clId="{91F04122-C7DD-CE47-AF1E-4E59C210E88D}" dt="2024-05-25T09:05:06.300" v="5380" actId="478"/>
          <ac:graphicFrameMkLst>
            <pc:docMk/>
            <pc:sldMk cId="1215509825" sldId="274"/>
            <ac:graphicFrameMk id="9" creationId="{A4BA62AF-04B5-C7C5-891A-8F73D53FF3A5}"/>
          </ac:graphicFrameMkLst>
        </pc:graphicFrameChg>
        <pc:cxnChg chg="add mod">
          <ac:chgData name="NISIMURA Yuuji" userId="73f8931d-2375-4ec5-bb32-7db183a5be74" providerId="ADAL" clId="{91F04122-C7DD-CE47-AF1E-4E59C210E88D}" dt="2024-05-27T05:25:09.986" v="6010" actId="1076"/>
          <ac:cxnSpMkLst>
            <pc:docMk/>
            <pc:sldMk cId="1215509825" sldId="274"/>
            <ac:cxnSpMk id="15" creationId="{45603467-65A6-DF58-9911-E995E0826E53}"/>
          </ac:cxnSpMkLst>
        </pc:cxnChg>
        <pc:cxnChg chg="add mod">
          <ac:chgData name="NISIMURA Yuuji" userId="73f8931d-2375-4ec5-bb32-7db183a5be74" providerId="ADAL" clId="{91F04122-C7DD-CE47-AF1E-4E59C210E88D}" dt="2024-05-27T05:24:03.557" v="6002" actId="208"/>
          <ac:cxnSpMkLst>
            <pc:docMk/>
            <pc:sldMk cId="1215509825" sldId="274"/>
            <ac:cxnSpMk id="16" creationId="{659B537D-C5A9-3A12-6F5F-FC1B1A57FC42}"/>
          </ac:cxnSpMkLst>
        </pc:cxnChg>
        <pc:cxnChg chg="add mod">
          <ac:chgData name="NISIMURA Yuuji" userId="73f8931d-2375-4ec5-bb32-7db183a5be74" providerId="ADAL" clId="{91F04122-C7DD-CE47-AF1E-4E59C210E88D}" dt="2024-05-27T05:24:03.557" v="6002" actId="208"/>
          <ac:cxnSpMkLst>
            <pc:docMk/>
            <pc:sldMk cId="1215509825" sldId="274"/>
            <ac:cxnSpMk id="17" creationId="{D4DA215A-32BF-30EA-28B3-BA0159CA61DA}"/>
          </ac:cxnSpMkLst>
        </pc:cxnChg>
        <pc:cxnChg chg="mod">
          <ac:chgData name="NISIMURA Yuuji" userId="73f8931d-2375-4ec5-bb32-7db183a5be74" providerId="ADAL" clId="{91F04122-C7DD-CE47-AF1E-4E59C210E88D}" dt="2024-05-22T05:28:09.238" v="4420" actId="478"/>
          <ac:cxnSpMkLst>
            <pc:docMk/>
            <pc:sldMk cId="1215509825" sldId="274"/>
            <ac:cxnSpMk id="28" creationId="{559F1B9A-3615-E335-2F35-6834606FF123}"/>
          </ac:cxnSpMkLst>
        </pc:cxnChg>
        <pc:cxnChg chg="mod">
          <ac:chgData name="NISIMURA Yuuji" userId="73f8931d-2375-4ec5-bb32-7db183a5be74" providerId="ADAL" clId="{91F04122-C7DD-CE47-AF1E-4E59C210E88D}" dt="2024-05-22T05:28:09.238" v="4420" actId="478"/>
          <ac:cxnSpMkLst>
            <pc:docMk/>
            <pc:sldMk cId="1215509825" sldId="274"/>
            <ac:cxnSpMk id="38" creationId="{5ED8A7A5-5FEE-757C-7F31-928E31BFE1DB}"/>
          </ac:cxnSpMkLst>
        </pc:cxnChg>
        <pc:cxnChg chg="mod">
          <ac:chgData name="NISIMURA Yuuji" userId="73f8931d-2375-4ec5-bb32-7db183a5be74" providerId="ADAL" clId="{91F04122-C7DD-CE47-AF1E-4E59C210E88D}" dt="2024-05-22T05:28:09.238" v="4420" actId="478"/>
          <ac:cxnSpMkLst>
            <pc:docMk/>
            <pc:sldMk cId="1215509825" sldId="274"/>
            <ac:cxnSpMk id="55" creationId="{7E4D11D1-F7B3-3EFD-639A-E976240155FA}"/>
          </ac:cxnSpMkLst>
        </pc:cxnChg>
        <pc:cxnChg chg="mod">
          <ac:chgData name="NISIMURA Yuuji" userId="73f8931d-2375-4ec5-bb32-7db183a5be74" providerId="ADAL" clId="{91F04122-C7DD-CE47-AF1E-4E59C210E88D}" dt="2024-05-22T05:28:09.238" v="4420" actId="478"/>
          <ac:cxnSpMkLst>
            <pc:docMk/>
            <pc:sldMk cId="1215509825" sldId="274"/>
            <ac:cxnSpMk id="57" creationId="{6FF229BF-0B5C-A287-BEFA-9A2195AC05EB}"/>
          </ac:cxnSpMkLst>
        </pc:cxnChg>
      </pc:sldChg>
      <pc:sldChg chg="delSp modSp mod modNotesTx">
        <pc:chgData name="NISIMURA Yuuji" userId="73f8931d-2375-4ec5-bb32-7db183a5be74" providerId="ADAL" clId="{91F04122-C7DD-CE47-AF1E-4E59C210E88D}" dt="2024-05-30T14:37:41.154" v="14461" actId="20577"/>
        <pc:sldMkLst>
          <pc:docMk/>
          <pc:sldMk cId="917261982" sldId="275"/>
        </pc:sldMkLst>
        <pc:spChg chg="mod">
          <ac:chgData name="NISIMURA Yuuji" userId="73f8931d-2375-4ec5-bb32-7db183a5be74" providerId="ADAL" clId="{91F04122-C7DD-CE47-AF1E-4E59C210E88D}" dt="2024-05-25T06:23:52.522" v="4831" actId="207"/>
          <ac:spMkLst>
            <pc:docMk/>
            <pc:sldMk cId="917261982" sldId="275"/>
            <ac:spMk id="2" creationId="{DD01E9F8-812A-12B5-556F-155F7E7AF0D6}"/>
          </ac:spMkLst>
        </pc:spChg>
        <pc:spChg chg="mod">
          <ac:chgData name="NISIMURA Yuuji" userId="73f8931d-2375-4ec5-bb32-7db183a5be74" providerId="ADAL" clId="{91F04122-C7DD-CE47-AF1E-4E59C210E88D}" dt="2024-05-27T05:31:19.209" v="6099" actId="20577"/>
          <ac:spMkLst>
            <pc:docMk/>
            <pc:sldMk cId="917261982" sldId="275"/>
            <ac:spMk id="3" creationId="{73F005E3-5AB0-BC09-B187-2A2F3FC1CB0A}"/>
          </ac:spMkLst>
        </pc:spChg>
        <pc:graphicFrameChg chg="del">
          <ac:chgData name="NISIMURA Yuuji" userId="73f8931d-2375-4ec5-bb32-7db183a5be74" providerId="ADAL" clId="{91F04122-C7DD-CE47-AF1E-4E59C210E88D}" dt="2024-05-22T04:46:02.308" v="3347" actId="478"/>
          <ac:graphicFrameMkLst>
            <pc:docMk/>
            <pc:sldMk cId="917261982" sldId="275"/>
            <ac:graphicFrameMk id="8" creationId="{70B527A4-49EC-8C5F-020D-1C226E73E496}"/>
          </ac:graphicFrameMkLst>
        </pc:graphicFrameChg>
        <pc:picChg chg="mod">
          <ac:chgData name="NISIMURA Yuuji" userId="73f8931d-2375-4ec5-bb32-7db183a5be74" providerId="ADAL" clId="{91F04122-C7DD-CE47-AF1E-4E59C210E88D}" dt="2024-05-22T04:48:17.882" v="3356" actId="1076"/>
          <ac:picMkLst>
            <pc:docMk/>
            <pc:sldMk cId="917261982" sldId="275"/>
            <ac:picMk id="5" creationId="{DF6B59E9-D8AD-DD3D-04FB-E9B30837A5A1}"/>
          </ac:picMkLst>
        </pc:picChg>
      </pc:sldChg>
      <pc:sldChg chg="del">
        <pc:chgData name="NISIMURA Yuuji" userId="73f8931d-2375-4ec5-bb32-7db183a5be74" providerId="ADAL" clId="{91F04122-C7DD-CE47-AF1E-4E59C210E88D}" dt="2024-05-22T01:27:43.118" v="8" actId="2696"/>
        <pc:sldMkLst>
          <pc:docMk/>
          <pc:sldMk cId="3252413764" sldId="277"/>
        </pc:sldMkLst>
      </pc:sldChg>
      <pc:sldChg chg="addSp delSp modSp mod modNotesTx">
        <pc:chgData name="NISIMURA Yuuji" userId="73f8931d-2375-4ec5-bb32-7db183a5be74" providerId="ADAL" clId="{91F04122-C7DD-CE47-AF1E-4E59C210E88D}" dt="2024-05-30T13:44:08.988" v="13813" actId="20577"/>
        <pc:sldMkLst>
          <pc:docMk/>
          <pc:sldMk cId="2198932720" sldId="278"/>
        </pc:sldMkLst>
        <pc:spChg chg="mod">
          <ac:chgData name="NISIMURA Yuuji" userId="73f8931d-2375-4ec5-bb32-7db183a5be74" providerId="ADAL" clId="{91F04122-C7DD-CE47-AF1E-4E59C210E88D}" dt="2024-05-27T06:49:47.956" v="6828" actId="20578"/>
          <ac:spMkLst>
            <pc:docMk/>
            <pc:sldMk cId="2198932720" sldId="278"/>
            <ac:spMk id="3" creationId="{F8DB165D-1BC0-017A-36B8-1E1760CF095B}"/>
          </ac:spMkLst>
        </pc:spChg>
        <pc:spChg chg="mod topLvl">
          <ac:chgData name="NISIMURA Yuuji" userId="73f8931d-2375-4ec5-bb32-7db183a5be74" providerId="ADAL" clId="{91F04122-C7DD-CE47-AF1E-4E59C210E88D}" dt="2024-05-30T12:33:09.167" v="12245" actId="1076"/>
          <ac:spMkLst>
            <pc:docMk/>
            <pc:sldMk cId="2198932720" sldId="278"/>
            <ac:spMk id="4" creationId="{8183A12A-F89D-AC37-440D-114ABF675E24}"/>
          </ac:spMkLst>
        </pc:spChg>
        <pc:spChg chg="mod topLvl">
          <ac:chgData name="NISIMURA Yuuji" userId="73f8931d-2375-4ec5-bb32-7db183a5be74" providerId="ADAL" clId="{91F04122-C7DD-CE47-AF1E-4E59C210E88D}" dt="2024-05-30T12:33:09.167" v="12245" actId="1076"/>
          <ac:spMkLst>
            <pc:docMk/>
            <pc:sldMk cId="2198932720" sldId="278"/>
            <ac:spMk id="5" creationId="{C3A82DBC-A249-1A7B-CE43-6680DBBBBB29}"/>
          </ac:spMkLst>
        </pc:spChg>
        <pc:spChg chg="add mod">
          <ac:chgData name="NISIMURA Yuuji" userId="73f8931d-2375-4ec5-bb32-7db183a5be74" providerId="ADAL" clId="{91F04122-C7DD-CE47-AF1E-4E59C210E88D}" dt="2024-05-30T12:33:09.167" v="12245" actId="1076"/>
          <ac:spMkLst>
            <pc:docMk/>
            <pc:sldMk cId="2198932720" sldId="278"/>
            <ac:spMk id="6" creationId="{EE3198B6-6962-F63C-044F-A991DF481E46}"/>
          </ac:spMkLst>
        </pc:spChg>
        <pc:spChg chg="del mod topLvl">
          <ac:chgData name="NISIMURA Yuuji" userId="73f8931d-2375-4ec5-bb32-7db183a5be74" providerId="ADAL" clId="{91F04122-C7DD-CE47-AF1E-4E59C210E88D}" dt="2024-05-22T05:46:24.540" v="4570" actId="478"/>
          <ac:spMkLst>
            <pc:docMk/>
            <pc:sldMk cId="2198932720" sldId="278"/>
            <ac:spMk id="7" creationId="{6BAC11A4-CD47-D0DD-C92F-E60D9E0955E4}"/>
          </ac:spMkLst>
        </pc:spChg>
        <pc:spChg chg="add mod">
          <ac:chgData name="NISIMURA Yuuji" userId="73f8931d-2375-4ec5-bb32-7db183a5be74" providerId="ADAL" clId="{91F04122-C7DD-CE47-AF1E-4E59C210E88D}" dt="2024-05-30T12:33:09.167" v="12245" actId="1076"/>
          <ac:spMkLst>
            <pc:docMk/>
            <pc:sldMk cId="2198932720" sldId="278"/>
            <ac:spMk id="7" creationId="{F7F58A82-4396-115E-F7FD-FB48085338B4}"/>
          </ac:spMkLst>
        </pc:spChg>
        <pc:spChg chg="del mod topLvl">
          <ac:chgData name="NISIMURA Yuuji" userId="73f8931d-2375-4ec5-bb32-7db183a5be74" providerId="ADAL" clId="{91F04122-C7DD-CE47-AF1E-4E59C210E88D}" dt="2024-05-22T05:46:24.540" v="4570" actId="478"/>
          <ac:spMkLst>
            <pc:docMk/>
            <pc:sldMk cId="2198932720" sldId="278"/>
            <ac:spMk id="8" creationId="{3861DFE2-A9E1-CA68-6FB6-F2FA24B084DA}"/>
          </ac:spMkLst>
        </pc:spChg>
        <pc:spChg chg="add mod">
          <ac:chgData name="NISIMURA Yuuji" userId="73f8931d-2375-4ec5-bb32-7db183a5be74" providerId="ADAL" clId="{91F04122-C7DD-CE47-AF1E-4E59C210E88D}" dt="2024-05-30T12:33:09.167" v="12245" actId="1076"/>
          <ac:spMkLst>
            <pc:docMk/>
            <pc:sldMk cId="2198932720" sldId="278"/>
            <ac:spMk id="8" creationId="{B21B5534-C036-AC02-31AF-F95C85DF9788}"/>
          </ac:spMkLst>
        </pc:spChg>
        <pc:spChg chg="mod topLvl">
          <ac:chgData name="NISIMURA Yuuji" userId="73f8931d-2375-4ec5-bb32-7db183a5be74" providerId="ADAL" clId="{91F04122-C7DD-CE47-AF1E-4E59C210E88D}" dt="2024-05-30T12:33:09.167" v="12245" actId="1076"/>
          <ac:spMkLst>
            <pc:docMk/>
            <pc:sldMk cId="2198932720" sldId="278"/>
            <ac:spMk id="10" creationId="{D7E954E1-23F7-320E-9909-90FB2E0C46DA}"/>
          </ac:spMkLst>
        </pc:spChg>
        <pc:spChg chg="del mod topLvl">
          <ac:chgData name="NISIMURA Yuuji" userId="73f8931d-2375-4ec5-bb32-7db183a5be74" providerId="ADAL" clId="{91F04122-C7DD-CE47-AF1E-4E59C210E88D}" dt="2024-05-22T05:46:24.540" v="4570" actId="478"/>
          <ac:spMkLst>
            <pc:docMk/>
            <pc:sldMk cId="2198932720" sldId="278"/>
            <ac:spMk id="16" creationId="{EAA5CFC1-AD4E-7522-A301-307E610F4985}"/>
          </ac:spMkLst>
        </pc:spChg>
        <pc:spChg chg="del mod topLvl">
          <ac:chgData name="NISIMURA Yuuji" userId="73f8931d-2375-4ec5-bb32-7db183a5be74" providerId="ADAL" clId="{91F04122-C7DD-CE47-AF1E-4E59C210E88D}" dt="2024-05-27T05:12:07.710" v="5890" actId="478"/>
          <ac:spMkLst>
            <pc:docMk/>
            <pc:sldMk cId="2198932720" sldId="278"/>
            <ac:spMk id="20" creationId="{37E058D2-84E8-2120-25FB-5EBB9C7E7D6F}"/>
          </ac:spMkLst>
        </pc:spChg>
        <pc:spChg chg="mod topLvl">
          <ac:chgData name="NISIMURA Yuuji" userId="73f8931d-2375-4ec5-bb32-7db183a5be74" providerId="ADAL" clId="{91F04122-C7DD-CE47-AF1E-4E59C210E88D}" dt="2024-05-30T12:33:09.167" v="12245" actId="1076"/>
          <ac:spMkLst>
            <pc:docMk/>
            <pc:sldMk cId="2198932720" sldId="278"/>
            <ac:spMk id="22" creationId="{CE5366D8-4F85-A602-77DD-DEDE9C2AA898}"/>
          </ac:spMkLst>
        </pc:spChg>
        <pc:spChg chg="mod topLvl">
          <ac:chgData name="NISIMURA Yuuji" userId="73f8931d-2375-4ec5-bb32-7db183a5be74" providerId="ADAL" clId="{91F04122-C7DD-CE47-AF1E-4E59C210E88D}" dt="2024-05-30T12:33:09.167" v="12245" actId="1076"/>
          <ac:spMkLst>
            <pc:docMk/>
            <pc:sldMk cId="2198932720" sldId="278"/>
            <ac:spMk id="23" creationId="{7824C7E2-78B9-69BC-69B4-B4DA666C67D1}"/>
          </ac:spMkLst>
        </pc:spChg>
        <pc:spChg chg="del mod topLvl">
          <ac:chgData name="NISIMURA Yuuji" userId="73f8931d-2375-4ec5-bb32-7db183a5be74" providerId="ADAL" clId="{91F04122-C7DD-CE47-AF1E-4E59C210E88D}" dt="2024-05-28T07:59:38.459" v="9074" actId="478"/>
          <ac:spMkLst>
            <pc:docMk/>
            <pc:sldMk cId="2198932720" sldId="278"/>
            <ac:spMk id="24" creationId="{EE5C99EF-076F-C2BF-F6EA-48431F314ECC}"/>
          </ac:spMkLst>
        </pc:spChg>
        <pc:grpChg chg="del">
          <ac:chgData name="NISIMURA Yuuji" userId="73f8931d-2375-4ec5-bb32-7db183a5be74" providerId="ADAL" clId="{91F04122-C7DD-CE47-AF1E-4E59C210E88D}" dt="2024-05-22T04:44:43.195" v="3335" actId="165"/>
          <ac:grpSpMkLst>
            <pc:docMk/>
            <pc:sldMk cId="2198932720" sldId="278"/>
            <ac:grpSpMk id="9" creationId="{B5B045ED-49CD-0BF9-9EE4-99005F6498E9}"/>
          </ac:grpSpMkLst>
        </pc:grpChg>
        <pc:cxnChg chg="del mod topLvl">
          <ac:chgData name="NISIMURA Yuuji" userId="73f8931d-2375-4ec5-bb32-7db183a5be74" providerId="ADAL" clId="{91F04122-C7DD-CE47-AF1E-4E59C210E88D}" dt="2024-05-22T05:46:24.540" v="4570" actId="478"/>
          <ac:cxnSpMkLst>
            <pc:docMk/>
            <pc:sldMk cId="2198932720" sldId="278"/>
            <ac:cxnSpMk id="6" creationId="{5E8C4447-6E46-4EF6-E411-8F17EDB39804}"/>
          </ac:cxnSpMkLst>
        </pc:cxnChg>
        <pc:cxnChg chg="mod topLvl">
          <ac:chgData name="NISIMURA Yuuji" userId="73f8931d-2375-4ec5-bb32-7db183a5be74" providerId="ADAL" clId="{91F04122-C7DD-CE47-AF1E-4E59C210E88D}" dt="2024-05-30T12:33:09.167" v="12245" actId="1076"/>
          <ac:cxnSpMkLst>
            <pc:docMk/>
            <pc:sldMk cId="2198932720" sldId="278"/>
            <ac:cxnSpMk id="13" creationId="{5E55B39E-A854-3EEA-237F-4C95D75BB2DF}"/>
          </ac:cxnSpMkLst>
        </pc:cxnChg>
        <pc:cxnChg chg="mod topLvl">
          <ac:chgData name="NISIMURA Yuuji" userId="73f8931d-2375-4ec5-bb32-7db183a5be74" providerId="ADAL" clId="{91F04122-C7DD-CE47-AF1E-4E59C210E88D}" dt="2024-05-30T12:33:09.167" v="12245" actId="1076"/>
          <ac:cxnSpMkLst>
            <pc:docMk/>
            <pc:sldMk cId="2198932720" sldId="278"/>
            <ac:cxnSpMk id="19" creationId="{89DACB1B-9BA8-D86D-B3D4-ED9F55C70C6C}"/>
          </ac:cxnSpMkLst>
        </pc:cxnChg>
      </pc:sldChg>
      <pc:sldChg chg="addSp delSp modSp mod modNotesTx">
        <pc:chgData name="NISIMURA Yuuji" userId="73f8931d-2375-4ec5-bb32-7db183a5be74" providerId="ADAL" clId="{91F04122-C7DD-CE47-AF1E-4E59C210E88D}" dt="2024-05-30T14:37:28.706" v="14455" actId="20577"/>
        <pc:sldMkLst>
          <pc:docMk/>
          <pc:sldMk cId="449844529" sldId="279"/>
        </pc:sldMkLst>
        <pc:spChg chg="mod">
          <ac:chgData name="NISIMURA Yuuji" userId="73f8931d-2375-4ec5-bb32-7db183a5be74" providerId="ADAL" clId="{91F04122-C7DD-CE47-AF1E-4E59C210E88D}" dt="2024-05-22T05:04:35.911" v="3706" actId="20577"/>
          <ac:spMkLst>
            <pc:docMk/>
            <pc:sldMk cId="449844529" sldId="279"/>
            <ac:spMk id="2" creationId="{DD01E9F8-812A-12B5-556F-155F7E7AF0D6}"/>
          </ac:spMkLst>
        </pc:spChg>
        <pc:spChg chg="mod">
          <ac:chgData name="NISIMURA Yuuji" userId="73f8931d-2375-4ec5-bb32-7db183a5be74" providerId="ADAL" clId="{91F04122-C7DD-CE47-AF1E-4E59C210E88D}" dt="2024-05-25T06:22:22.886" v="4815" actId="14100"/>
          <ac:spMkLst>
            <pc:docMk/>
            <pc:sldMk cId="449844529" sldId="279"/>
            <ac:spMk id="3" creationId="{73F005E3-5AB0-BC09-B187-2A2F3FC1CB0A}"/>
          </ac:spMkLst>
        </pc:spChg>
        <pc:graphicFrameChg chg="del">
          <ac:chgData name="NISIMURA Yuuji" userId="73f8931d-2375-4ec5-bb32-7db183a5be74" providerId="ADAL" clId="{91F04122-C7DD-CE47-AF1E-4E59C210E88D}" dt="2024-05-22T05:04:53.441" v="3710" actId="478"/>
          <ac:graphicFrameMkLst>
            <pc:docMk/>
            <pc:sldMk cId="449844529" sldId="279"/>
            <ac:graphicFrameMk id="5" creationId="{0F769E20-704A-0FAB-D373-88F946936F2F}"/>
          </ac:graphicFrameMkLst>
        </pc:graphicFrameChg>
        <pc:graphicFrameChg chg="del mod topLvl modGraphic">
          <ac:chgData name="NISIMURA Yuuji" userId="73f8931d-2375-4ec5-bb32-7db183a5be74" providerId="ADAL" clId="{91F04122-C7DD-CE47-AF1E-4E59C210E88D}" dt="2024-05-22T05:30:42.803" v="4425" actId="478"/>
          <ac:graphicFrameMkLst>
            <pc:docMk/>
            <pc:sldMk cId="449844529" sldId="279"/>
            <ac:graphicFrameMk id="6" creationId="{FE9EADB3-BEC9-5BE5-CAE8-51DA12B8541F}"/>
          </ac:graphicFrameMkLst>
        </pc:graphicFrameChg>
        <pc:graphicFrameChg chg="add mod modGraphic">
          <ac:chgData name="NISIMURA Yuuji" userId="73f8931d-2375-4ec5-bb32-7db183a5be74" providerId="ADAL" clId="{91F04122-C7DD-CE47-AF1E-4E59C210E88D}" dt="2024-05-28T03:41:31.933" v="8294" actId="20577"/>
          <ac:graphicFrameMkLst>
            <pc:docMk/>
            <pc:sldMk cId="449844529" sldId="279"/>
            <ac:graphicFrameMk id="7" creationId="{0D30D4B8-639E-FF2E-FD3D-97E299CE0C6B}"/>
          </ac:graphicFrameMkLst>
        </pc:graphicFrameChg>
        <pc:graphicFrameChg chg="add mod modGraphic">
          <ac:chgData name="NISIMURA Yuuji" userId="73f8931d-2375-4ec5-bb32-7db183a5be74" providerId="ADAL" clId="{91F04122-C7DD-CE47-AF1E-4E59C210E88D}" dt="2024-05-28T03:41:40.959" v="8303" actId="20577"/>
          <ac:graphicFrameMkLst>
            <pc:docMk/>
            <pc:sldMk cId="449844529" sldId="279"/>
            <ac:graphicFrameMk id="8" creationId="{A827F2E4-B993-69E5-11BF-2C6CC0526D59}"/>
          </ac:graphicFrameMkLst>
        </pc:graphicFrameChg>
        <pc:graphicFrameChg chg="add mod">
          <ac:chgData name="NISIMURA Yuuji" userId="73f8931d-2375-4ec5-bb32-7db183a5be74" providerId="ADAL" clId="{91F04122-C7DD-CE47-AF1E-4E59C210E88D}" dt="2024-05-22T05:33:51.970" v="4469"/>
          <ac:graphicFrameMkLst>
            <pc:docMk/>
            <pc:sldMk cId="449844529" sldId="279"/>
            <ac:graphicFrameMk id="9" creationId="{A827F2E4-B993-69E5-11BF-2C6CC0526D59}"/>
          </ac:graphicFrameMkLst>
        </pc:graphicFrameChg>
      </pc:sldChg>
      <pc:sldChg chg="addSp delSp modSp mod modNotesTx">
        <pc:chgData name="NISIMURA Yuuji" userId="73f8931d-2375-4ec5-bb32-7db183a5be74" providerId="ADAL" clId="{91F04122-C7DD-CE47-AF1E-4E59C210E88D}" dt="2024-05-30T14:12:22.474" v="14217" actId="6549"/>
        <pc:sldMkLst>
          <pc:docMk/>
          <pc:sldMk cId="1181906122" sldId="280"/>
        </pc:sldMkLst>
        <pc:spChg chg="mod">
          <ac:chgData name="NISIMURA Yuuji" userId="73f8931d-2375-4ec5-bb32-7db183a5be74" providerId="ADAL" clId="{91F04122-C7DD-CE47-AF1E-4E59C210E88D}" dt="2024-05-27T04:52:23.071" v="5695" actId="207"/>
          <ac:spMkLst>
            <pc:docMk/>
            <pc:sldMk cId="1181906122" sldId="280"/>
            <ac:spMk id="3" creationId="{DB1EEEA0-24F6-D41F-61DB-95CFA1C7557C}"/>
          </ac:spMkLst>
        </pc:spChg>
        <pc:spChg chg="del mod">
          <ac:chgData name="NISIMURA Yuuji" userId="73f8931d-2375-4ec5-bb32-7db183a5be74" providerId="ADAL" clId="{91F04122-C7DD-CE47-AF1E-4E59C210E88D}" dt="2024-05-27T04:52:32.346" v="5696" actId="478"/>
          <ac:spMkLst>
            <pc:docMk/>
            <pc:sldMk cId="1181906122" sldId="280"/>
            <ac:spMk id="5" creationId="{6A086361-5CE0-A42F-64C3-5E3CF616CC3F}"/>
          </ac:spMkLst>
        </pc:spChg>
        <pc:spChg chg="mod topLvl">
          <ac:chgData name="NISIMURA Yuuji" userId="73f8931d-2375-4ec5-bb32-7db183a5be74" providerId="ADAL" clId="{91F04122-C7DD-CE47-AF1E-4E59C210E88D}" dt="2024-05-28T06:03:18.356" v="9012" actId="1076"/>
          <ac:spMkLst>
            <pc:docMk/>
            <pc:sldMk cId="1181906122" sldId="280"/>
            <ac:spMk id="6" creationId="{AD50488C-554A-CDBB-D147-D75B9F6DCC18}"/>
          </ac:spMkLst>
        </pc:spChg>
        <pc:spChg chg="mod topLvl">
          <ac:chgData name="NISIMURA Yuuji" userId="73f8931d-2375-4ec5-bb32-7db183a5be74" providerId="ADAL" clId="{91F04122-C7DD-CE47-AF1E-4E59C210E88D}" dt="2024-05-28T06:03:35.040" v="9015" actId="1076"/>
          <ac:spMkLst>
            <pc:docMk/>
            <pc:sldMk cId="1181906122" sldId="280"/>
            <ac:spMk id="8" creationId="{8D08FA03-0304-B126-27F9-F05CDD957C23}"/>
          </ac:spMkLst>
        </pc:spChg>
        <pc:spChg chg="del mod">
          <ac:chgData name="NISIMURA Yuuji" userId="73f8931d-2375-4ec5-bb32-7db183a5be74" providerId="ADAL" clId="{91F04122-C7DD-CE47-AF1E-4E59C210E88D}" dt="2024-05-27T06:26:40.331" v="6323" actId="478"/>
          <ac:spMkLst>
            <pc:docMk/>
            <pc:sldMk cId="1181906122" sldId="280"/>
            <ac:spMk id="10" creationId="{73CB78C1-8FF5-E29A-E661-B31E6A56EA32}"/>
          </ac:spMkLst>
        </pc:spChg>
        <pc:spChg chg="mod topLvl">
          <ac:chgData name="NISIMURA Yuuji" userId="73f8931d-2375-4ec5-bb32-7db183a5be74" providerId="ADAL" clId="{91F04122-C7DD-CE47-AF1E-4E59C210E88D}" dt="2024-05-28T06:03:51.631" v="9020" actId="1076"/>
          <ac:spMkLst>
            <pc:docMk/>
            <pc:sldMk cId="1181906122" sldId="280"/>
            <ac:spMk id="11" creationId="{9EE02C29-2844-C0E1-9D63-A0F95601112D}"/>
          </ac:spMkLst>
        </pc:spChg>
        <pc:spChg chg="add mod topLvl">
          <ac:chgData name="NISIMURA Yuuji" userId="73f8931d-2375-4ec5-bb32-7db183a5be74" providerId="ADAL" clId="{91F04122-C7DD-CE47-AF1E-4E59C210E88D}" dt="2024-05-28T06:02:57.172" v="9009" actId="165"/>
          <ac:spMkLst>
            <pc:docMk/>
            <pc:sldMk cId="1181906122" sldId="280"/>
            <ac:spMk id="12" creationId="{F48D2400-C8C8-FB3C-D1F2-A5B12C91E245}"/>
          </ac:spMkLst>
        </pc:spChg>
        <pc:spChg chg="mod topLvl">
          <ac:chgData name="NISIMURA Yuuji" userId="73f8931d-2375-4ec5-bb32-7db183a5be74" providerId="ADAL" clId="{91F04122-C7DD-CE47-AF1E-4E59C210E88D}" dt="2024-05-28T06:03:02.200" v="9010" actId="14100"/>
          <ac:spMkLst>
            <pc:docMk/>
            <pc:sldMk cId="1181906122" sldId="280"/>
            <ac:spMk id="13" creationId="{0460E1AC-0EE6-505F-271F-03FAB0E7BE5F}"/>
          </ac:spMkLst>
        </pc:spChg>
        <pc:spChg chg="mod topLvl">
          <ac:chgData name="NISIMURA Yuuji" userId="73f8931d-2375-4ec5-bb32-7db183a5be74" providerId="ADAL" clId="{91F04122-C7DD-CE47-AF1E-4E59C210E88D}" dt="2024-05-28T06:03:08.884" v="9011" actId="14100"/>
          <ac:spMkLst>
            <pc:docMk/>
            <pc:sldMk cId="1181906122" sldId="280"/>
            <ac:spMk id="14" creationId="{377FDE51-9D84-C358-9D55-992668DBDAED}"/>
          </ac:spMkLst>
        </pc:spChg>
        <pc:spChg chg="add mod topLvl">
          <ac:chgData name="NISIMURA Yuuji" userId="73f8931d-2375-4ec5-bb32-7db183a5be74" providerId="ADAL" clId="{91F04122-C7DD-CE47-AF1E-4E59C210E88D}" dt="2024-05-28T06:02:57.172" v="9009" actId="165"/>
          <ac:spMkLst>
            <pc:docMk/>
            <pc:sldMk cId="1181906122" sldId="280"/>
            <ac:spMk id="15" creationId="{778566A0-D1AF-2BE2-F59D-B5C8F36D5B57}"/>
          </ac:spMkLst>
        </pc:spChg>
        <pc:spChg chg="mod topLvl">
          <ac:chgData name="NISIMURA Yuuji" userId="73f8931d-2375-4ec5-bb32-7db183a5be74" providerId="ADAL" clId="{91F04122-C7DD-CE47-AF1E-4E59C210E88D}" dt="2024-05-28T06:03:54.697" v="9021" actId="1076"/>
          <ac:spMkLst>
            <pc:docMk/>
            <pc:sldMk cId="1181906122" sldId="280"/>
            <ac:spMk id="16" creationId="{974282EA-8788-E6B8-DF94-D4CFE0920385}"/>
          </ac:spMkLst>
        </pc:spChg>
        <pc:spChg chg="del">
          <ac:chgData name="NISIMURA Yuuji" userId="73f8931d-2375-4ec5-bb32-7db183a5be74" providerId="ADAL" clId="{91F04122-C7DD-CE47-AF1E-4E59C210E88D}" dt="2024-05-22T04:39:36.176" v="3290" actId="478"/>
          <ac:spMkLst>
            <pc:docMk/>
            <pc:sldMk cId="1181906122" sldId="280"/>
            <ac:spMk id="40" creationId="{AB2705B1-04AC-D564-D6AD-430A6B9A00C5}"/>
          </ac:spMkLst>
        </pc:spChg>
        <pc:spChg chg="mod topLvl">
          <ac:chgData name="NISIMURA Yuuji" userId="73f8931d-2375-4ec5-bb32-7db183a5be74" providerId="ADAL" clId="{91F04122-C7DD-CE47-AF1E-4E59C210E88D}" dt="2024-05-28T06:03:47.130" v="9019" actId="14100"/>
          <ac:spMkLst>
            <pc:docMk/>
            <pc:sldMk cId="1181906122" sldId="280"/>
            <ac:spMk id="43" creationId="{4577EDAF-153B-F42D-0669-4A524C9F90EB}"/>
          </ac:spMkLst>
        </pc:spChg>
        <pc:grpChg chg="add del mod">
          <ac:chgData name="NISIMURA Yuuji" userId="73f8931d-2375-4ec5-bb32-7db183a5be74" providerId="ADAL" clId="{91F04122-C7DD-CE47-AF1E-4E59C210E88D}" dt="2024-05-28T06:02:57.172" v="9009" actId="165"/>
          <ac:grpSpMkLst>
            <pc:docMk/>
            <pc:sldMk cId="1181906122" sldId="280"/>
            <ac:grpSpMk id="9" creationId="{827C05D5-E1F9-9A37-E52F-A6E7606769C2}"/>
          </ac:grpSpMkLst>
        </pc:grpChg>
        <pc:cxnChg chg="mod topLvl">
          <ac:chgData name="NISIMURA Yuuji" userId="73f8931d-2375-4ec5-bb32-7db183a5be74" providerId="ADAL" clId="{91F04122-C7DD-CE47-AF1E-4E59C210E88D}" dt="2024-05-28T06:03:18.356" v="9012" actId="1076"/>
          <ac:cxnSpMkLst>
            <pc:docMk/>
            <pc:sldMk cId="1181906122" sldId="280"/>
            <ac:cxnSpMk id="7" creationId="{81DE43D6-A691-2F88-654C-52D5336725B8}"/>
          </ac:cxnSpMkLst>
        </pc:cxnChg>
      </pc:sldChg>
      <pc:sldChg chg="modSp mod modNotesTx">
        <pc:chgData name="NISIMURA Yuuji" userId="73f8931d-2375-4ec5-bb32-7db183a5be74" providerId="ADAL" clId="{91F04122-C7DD-CE47-AF1E-4E59C210E88D}" dt="2024-05-30T14:32:46.666" v="14442" actId="6549"/>
        <pc:sldMkLst>
          <pc:docMk/>
          <pc:sldMk cId="3175708482" sldId="281"/>
        </pc:sldMkLst>
        <pc:spChg chg="mod">
          <ac:chgData name="NISIMURA Yuuji" userId="73f8931d-2375-4ec5-bb32-7db183a5be74" providerId="ADAL" clId="{91F04122-C7DD-CE47-AF1E-4E59C210E88D}" dt="2024-05-25T06:21:06.234" v="4802" actId="207"/>
          <ac:spMkLst>
            <pc:docMk/>
            <pc:sldMk cId="3175708482" sldId="281"/>
            <ac:spMk id="3" creationId="{3E9FFED4-9D1D-A830-9E27-68F6641FD793}"/>
          </ac:spMkLst>
        </pc:spChg>
      </pc:sldChg>
      <pc:sldChg chg="addSp delSp modSp new mod modNotesTx">
        <pc:chgData name="NISIMURA Yuuji" userId="73f8931d-2375-4ec5-bb32-7db183a5be74" providerId="ADAL" clId="{91F04122-C7DD-CE47-AF1E-4E59C210E88D}" dt="2024-05-30T14:37:46.414" v="14463" actId="20577"/>
        <pc:sldMkLst>
          <pc:docMk/>
          <pc:sldMk cId="172791951" sldId="282"/>
        </pc:sldMkLst>
        <pc:spChg chg="mod">
          <ac:chgData name="NISIMURA Yuuji" userId="73f8931d-2375-4ec5-bb32-7db183a5be74" providerId="ADAL" clId="{91F04122-C7DD-CE47-AF1E-4E59C210E88D}" dt="2024-05-22T01:28:11.402" v="28" actId="20577"/>
          <ac:spMkLst>
            <pc:docMk/>
            <pc:sldMk cId="172791951" sldId="282"/>
            <ac:spMk id="2" creationId="{4CCC2111-BF20-3DAE-EF5C-35D8F6807B97}"/>
          </ac:spMkLst>
        </pc:spChg>
        <pc:spChg chg="mod">
          <ac:chgData name="NISIMURA Yuuji" userId="73f8931d-2375-4ec5-bb32-7db183a5be74" providerId="ADAL" clId="{91F04122-C7DD-CE47-AF1E-4E59C210E88D}" dt="2024-05-27T05:30:01.418" v="6082" actId="14100"/>
          <ac:spMkLst>
            <pc:docMk/>
            <pc:sldMk cId="172791951" sldId="282"/>
            <ac:spMk id="3" creationId="{1337C586-4408-9C9B-1890-37C880F12936}"/>
          </ac:spMkLst>
        </pc:spChg>
        <pc:spChg chg="add mod">
          <ac:chgData name="NISIMURA Yuuji" userId="73f8931d-2375-4ec5-bb32-7db183a5be74" providerId="ADAL" clId="{91F04122-C7DD-CE47-AF1E-4E59C210E88D}" dt="2024-05-25T06:25:32.515" v="4839" actId="207"/>
          <ac:spMkLst>
            <pc:docMk/>
            <pc:sldMk cId="172791951" sldId="282"/>
            <ac:spMk id="8" creationId="{FD8EB5AE-D429-4F0D-DCF5-BB469CE8F116}"/>
          </ac:spMkLst>
        </pc:spChg>
        <pc:spChg chg="add mod">
          <ac:chgData name="NISIMURA Yuuji" userId="73f8931d-2375-4ec5-bb32-7db183a5be74" providerId="ADAL" clId="{91F04122-C7DD-CE47-AF1E-4E59C210E88D}" dt="2024-05-25T06:25:32.515" v="4839" actId="207"/>
          <ac:spMkLst>
            <pc:docMk/>
            <pc:sldMk cId="172791951" sldId="282"/>
            <ac:spMk id="9" creationId="{30F00F67-9BE0-0282-9E11-E7D20C86B8BA}"/>
          </ac:spMkLst>
        </pc:spChg>
        <pc:graphicFrameChg chg="add del mod modGraphic">
          <ac:chgData name="NISIMURA Yuuji" userId="73f8931d-2375-4ec5-bb32-7db183a5be74" providerId="ADAL" clId="{91F04122-C7DD-CE47-AF1E-4E59C210E88D}" dt="2024-05-25T06:25:23.090" v="4837" actId="478"/>
          <ac:graphicFrameMkLst>
            <pc:docMk/>
            <pc:sldMk cId="172791951" sldId="282"/>
            <ac:graphicFrameMk id="5" creationId="{20C18C49-C4B3-8154-D842-EAFAE49B9088}"/>
          </ac:graphicFrameMkLst>
        </pc:graphicFrameChg>
        <pc:graphicFrameChg chg="add mod modGraphic">
          <ac:chgData name="NISIMURA Yuuji" userId="73f8931d-2375-4ec5-bb32-7db183a5be74" providerId="ADAL" clId="{91F04122-C7DD-CE47-AF1E-4E59C210E88D}" dt="2024-05-27T05:29:56.054" v="6081" actId="1076"/>
          <ac:graphicFrameMkLst>
            <pc:docMk/>
            <pc:sldMk cId="172791951" sldId="282"/>
            <ac:graphicFrameMk id="6" creationId="{33C1CEAC-9B0B-4311-8E4E-2DD596624C48}"/>
          </ac:graphicFrameMkLst>
        </pc:graphicFrameChg>
        <pc:graphicFrameChg chg="add mod modGraphic">
          <ac:chgData name="NISIMURA Yuuji" userId="73f8931d-2375-4ec5-bb32-7db183a5be74" providerId="ADAL" clId="{91F04122-C7DD-CE47-AF1E-4E59C210E88D}" dt="2024-05-27T15:16:22.396" v="7849" actId="20577"/>
          <ac:graphicFrameMkLst>
            <pc:docMk/>
            <pc:sldMk cId="172791951" sldId="282"/>
            <ac:graphicFrameMk id="7" creationId="{E7D1C4AA-8B3D-49EA-0207-C5B9EFDE5F42}"/>
          </ac:graphicFrameMkLst>
        </pc:graphicFrameChg>
      </pc:sldChg>
      <pc:sldChg chg="addSp delSp modSp new mod modAnim modNotesTx">
        <pc:chgData name="NISIMURA Yuuji" userId="73f8931d-2375-4ec5-bb32-7db183a5be74" providerId="ADAL" clId="{91F04122-C7DD-CE47-AF1E-4E59C210E88D}" dt="2024-05-30T23:35:07.049" v="14493" actId="20577"/>
        <pc:sldMkLst>
          <pc:docMk/>
          <pc:sldMk cId="1734753064" sldId="283"/>
        </pc:sldMkLst>
        <pc:spChg chg="mod">
          <ac:chgData name="NISIMURA Yuuji" userId="73f8931d-2375-4ec5-bb32-7db183a5be74" providerId="ADAL" clId="{91F04122-C7DD-CE47-AF1E-4E59C210E88D}" dt="2024-05-25T06:38:11.647" v="4923" actId="20577"/>
          <ac:spMkLst>
            <pc:docMk/>
            <pc:sldMk cId="1734753064" sldId="283"/>
            <ac:spMk id="2" creationId="{77D60C80-BBE6-9B80-E5DF-E5FE3D9806BE}"/>
          </ac:spMkLst>
        </pc:spChg>
        <pc:spChg chg="mod">
          <ac:chgData name="NISIMURA Yuuji" userId="73f8931d-2375-4ec5-bb32-7db183a5be74" providerId="ADAL" clId="{91F04122-C7DD-CE47-AF1E-4E59C210E88D}" dt="2024-05-25T06:38:22.154" v="4925" actId="207"/>
          <ac:spMkLst>
            <pc:docMk/>
            <pc:sldMk cId="1734753064" sldId="283"/>
            <ac:spMk id="3" creationId="{CABB1A9D-0571-D23E-1BD7-983CB0C14F21}"/>
          </ac:spMkLst>
        </pc:spChg>
        <pc:spChg chg="add del mod">
          <ac:chgData name="NISIMURA Yuuji" userId="73f8931d-2375-4ec5-bb32-7db183a5be74" providerId="ADAL" clId="{91F04122-C7DD-CE47-AF1E-4E59C210E88D}" dt="2024-05-25T06:38:30.665" v="4926" actId="478"/>
          <ac:spMkLst>
            <pc:docMk/>
            <pc:sldMk cId="1734753064" sldId="283"/>
            <ac:spMk id="5" creationId="{04C54AC3-003B-7B04-9A61-E6DC15B44245}"/>
          </ac:spMkLst>
        </pc:spChg>
        <pc:spChg chg="add del mod">
          <ac:chgData name="NISIMURA Yuuji" userId="73f8931d-2375-4ec5-bb32-7db183a5be74" providerId="ADAL" clId="{91F04122-C7DD-CE47-AF1E-4E59C210E88D}" dt="2024-05-27T05:04:52.417" v="5824" actId="1076"/>
          <ac:spMkLst>
            <pc:docMk/>
            <pc:sldMk cId="1734753064" sldId="283"/>
            <ac:spMk id="5" creationId="{3AFEB837-4555-47BD-A0BC-CE38EC975F8F}"/>
          </ac:spMkLst>
        </pc:spChg>
        <pc:spChg chg="add mod">
          <ac:chgData name="NISIMURA Yuuji" userId="73f8931d-2375-4ec5-bb32-7db183a5be74" providerId="ADAL" clId="{91F04122-C7DD-CE47-AF1E-4E59C210E88D}" dt="2024-05-27T05:04:52.417" v="5824" actId="1076"/>
          <ac:spMkLst>
            <pc:docMk/>
            <pc:sldMk cId="1734753064" sldId="283"/>
            <ac:spMk id="6" creationId="{DF494DC9-D688-CFDE-2C4A-28D054BC91E2}"/>
          </ac:spMkLst>
        </pc:spChg>
        <pc:spChg chg="add mod">
          <ac:chgData name="NISIMURA Yuuji" userId="73f8931d-2375-4ec5-bb32-7db183a5be74" providerId="ADAL" clId="{91F04122-C7DD-CE47-AF1E-4E59C210E88D}" dt="2024-05-27T05:04:52.417" v="5824" actId="1076"/>
          <ac:spMkLst>
            <pc:docMk/>
            <pc:sldMk cId="1734753064" sldId="283"/>
            <ac:spMk id="7" creationId="{A1A73D20-0B67-EC89-D1F4-1875235466C5}"/>
          </ac:spMkLst>
        </pc:spChg>
        <pc:spChg chg="add mod">
          <ac:chgData name="NISIMURA Yuuji" userId="73f8931d-2375-4ec5-bb32-7db183a5be74" providerId="ADAL" clId="{91F04122-C7DD-CE47-AF1E-4E59C210E88D}" dt="2024-05-27T05:04:52.417" v="5824" actId="1076"/>
          <ac:spMkLst>
            <pc:docMk/>
            <pc:sldMk cId="1734753064" sldId="283"/>
            <ac:spMk id="8" creationId="{8B5D3F5D-E0DE-B921-907E-5A9F931F800E}"/>
          </ac:spMkLst>
        </pc:spChg>
        <pc:spChg chg="add del mod">
          <ac:chgData name="NISIMURA Yuuji" userId="73f8931d-2375-4ec5-bb32-7db183a5be74" providerId="ADAL" clId="{91F04122-C7DD-CE47-AF1E-4E59C210E88D}" dt="2024-05-22T04:40:48.266" v="3302" actId="478"/>
          <ac:spMkLst>
            <pc:docMk/>
            <pc:sldMk cId="1734753064" sldId="283"/>
            <ac:spMk id="8" creationId="{FC96C0F0-3E4C-2F7C-ED6F-24B6C804D4BD}"/>
          </ac:spMkLst>
        </pc:spChg>
        <pc:spChg chg="add mod">
          <ac:chgData name="NISIMURA Yuuji" userId="73f8931d-2375-4ec5-bb32-7db183a5be74" providerId="ADAL" clId="{91F04122-C7DD-CE47-AF1E-4E59C210E88D}" dt="2024-05-29T11:44:03.155" v="9183" actId="20577"/>
          <ac:spMkLst>
            <pc:docMk/>
            <pc:sldMk cId="1734753064" sldId="283"/>
            <ac:spMk id="9" creationId="{7CC5B548-00AB-BEC7-DF52-72C878EB34BA}"/>
          </ac:spMkLst>
        </pc:spChg>
        <pc:spChg chg="add del mod">
          <ac:chgData name="NISIMURA Yuuji" userId="73f8931d-2375-4ec5-bb32-7db183a5be74" providerId="ADAL" clId="{91F04122-C7DD-CE47-AF1E-4E59C210E88D}" dt="2024-05-25T06:38:30.665" v="4926" actId="478"/>
          <ac:spMkLst>
            <pc:docMk/>
            <pc:sldMk cId="1734753064" sldId="283"/>
            <ac:spMk id="9" creationId="{DE985229-2EC6-8524-AB03-D337D1FE9083}"/>
          </ac:spMkLst>
        </pc:spChg>
        <pc:spChg chg="add mod">
          <ac:chgData name="NISIMURA Yuuji" userId="73f8931d-2375-4ec5-bb32-7db183a5be74" providerId="ADAL" clId="{91F04122-C7DD-CE47-AF1E-4E59C210E88D}" dt="2024-05-27T04:54:15.884" v="5715" actId="767"/>
          <ac:spMkLst>
            <pc:docMk/>
            <pc:sldMk cId="1734753064" sldId="283"/>
            <ac:spMk id="9" creationId="{E9000F20-4805-E515-CF27-09A70E2169CB}"/>
          </ac:spMkLst>
        </pc:spChg>
        <pc:spChg chg="add mod">
          <ac:chgData name="NISIMURA Yuuji" userId="73f8931d-2375-4ec5-bb32-7db183a5be74" providerId="ADAL" clId="{91F04122-C7DD-CE47-AF1E-4E59C210E88D}" dt="2024-05-27T05:04:52.417" v="5824" actId="1076"/>
          <ac:spMkLst>
            <pc:docMk/>
            <pc:sldMk cId="1734753064" sldId="283"/>
            <ac:spMk id="10" creationId="{BEC99051-C3D5-1F63-4A0C-5B11A8062D24}"/>
          </ac:spMkLst>
        </pc:spChg>
        <pc:spChg chg="add del mod">
          <ac:chgData name="NISIMURA Yuuji" userId="73f8931d-2375-4ec5-bb32-7db183a5be74" providerId="ADAL" clId="{91F04122-C7DD-CE47-AF1E-4E59C210E88D}" dt="2024-05-22T04:40:48.266" v="3302" actId="478"/>
          <ac:spMkLst>
            <pc:docMk/>
            <pc:sldMk cId="1734753064" sldId="283"/>
            <ac:spMk id="10" creationId="{F26D9B7D-62AA-8BCD-8887-C3B661238A9F}"/>
          </ac:spMkLst>
        </pc:spChg>
        <pc:spChg chg="add del mod">
          <ac:chgData name="NISIMURA Yuuji" userId="73f8931d-2375-4ec5-bb32-7db183a5be74" providerId="ADAL" clId="{91F04122-C7DD-CE47-AF1E-4E59C210E88D}" dt="2024-05-27T04:55:04.438" v="5727" actId="478"/>
          <ac:spMkLst>
            <pc:docMk/>
            <pc:sldMk cId="1734753064" sldId="283"/>
            <ac:spMk id="11" creationId="{621BB867-F05B-AC77-17FC-80BFBB318091}"/>
          </ac:spMkLst>
        </pc:spChg>
        <pc:spChg chg="add mod">
          <ac:chgData name="NISIMURA Yuuji" userId="73f8931d-2375-4ec5-bb32-7db183a5be74" providerId="ADAL" clId="{91F04122-C7DD-CE47-AF1E-4E59C210E88D}" dt="2024-05-27T05:04:52.417" v="5824" actId="1076"/>
          <ac:spMkLst>
            <pc:docMk/>
            <pc:sldMk cId="1734753064" sldId="283"/>
            <ac:spMk id="12" creationId="{550E1D76-BC90-0448-8FA2-EC74E2BB3A1E}"/>
          </ac:spMkLst>
        </pc:spChg>
        <pc:spChg chg="add del">
          <ac:chgData name="NISIMURA Yuuji" userId="73f8931d-2375-4ec5-bb32-7db183a5be74" providerId="ADAL" clId="{91F04122-C7DD-CE47-AF1E-4E59C210E88D}" dt="2024-05-27T04:54:15.130" v="5714" actId="11529"/>
          <ac:spMkLst>
            <pc:docMk/>
            <pc:sldMk cId="1734753064" sldId="283"/>
            <ac:spMk id="13" creationId="{BA3387A5-2B0D-338A-4CA9-AE833DC05123}"/>
          </ac:spMkLst>
        </pc:spChg>
        <pc:spChg chg="add del mod">
          <ac:chgData name="NISIMURA Yuuji" userId="73f8931d-2375-4ec5-bb32-7db183a5be74" providerId="ADAL" clId="{91F04122-C7DD-CE47-AF1E-4E59C210E88D}" dt="2024-05-25T06:39:11.625" v="4929" actId="478"/>
          <ac:spMkLst>
            <pc:docMk/>
            <pc:sldMk cId="1734753064" sldId="283"/>
            <ac:spMk id="13" creationId="{E11F8D62-331D-7515-049E-1A058B14D8A7}"/>
          </ac:spMkLst>
        </pc:spChg>
        <pc:spChg chg="add del mod">
          <ac:chgData name="NISIMURA Yuuji" userId="73f8931d-2375-4ec5-bb32-7db183a5be74" providerId="ADAL" clId="{91F04122-C7DD-CE47-AF1E-4E59C210E88D}" dt="2024-05-22T04:40:48.266" v="3302" actId="478"/>
          <ac:spMkLst>
            <pc:docMk/>
            <pc:sldMk cId="1734753064" sldId="283"/>
            <ac:spMk id="14" creationId="{4711A747-89B8-EA3F-3793-3336BB8888FF}"/>
          </ac:spMkLst>
        </pc:spChg>
        <pc:spChg chg="add mod">
          <ac:chgData name="NISIMURA Yuuji" userId="73f8931d-2375-4ec5-bb32-7db183a5be74" providerId="ADAL" clId="{91F04122-C7DD-CE47-AF1E-4E59C210E88D}" dt="2024-05-27T04:54:14.460" v="5713" actId="767"/>
          <ac:spMkLst>
            <pc:docMk/>
            <pc:sldMk cId="1734753064" sldId="283"/>
            <ac:spMk id="14" creationId="{AB78B34D-C50B-9042-0B26-F6E117B63775}"/>
          </ac:spMkLst>
        </pc:spChg>
        <pc:spChg chg="add mod">
          <ac:chgData name="NISIMURA Yuuji" userId="73f8931d-2375-4ec5-bb32-7db183a5be74" providerId="ADAL" clId="{91F04122-C7DD-CE47-AF1E-4E59C210E88D}" dt="2024-05-27T05:04:52.417" v="5824" actId="1076"/>
          <ac:spMkLst>
            <pc:docMk/>
            <pc:sldMk cId="1734753064" sldId="283"/>
            <ac:spMk id="15" creationId="{FBDEBCA3-EBA5-E0CF-3EE0-00359C152911}"/>
          </ac:spMkLst>
        </pc:spChg>
        <pc:spChg chg="add mod">
          <ac:chgData name="NISIMURA Yuuji" userId="73f8931d-2375-4ec5-bb32-7db183a5be74" providerId="ADAL" clId="{91F04122-C7DD-CE47-AF1E-4E59C210E88D}" dt="2024-05-27T05:04:52.417" v="5824" actId="1076"/>
          <ac:spMkLst>
            <pc:docMk/>
            <pc:sldMk cId="1734753064" sldId="283"/>
            <ac:spMk id="16" creationId="{3E5B36BA-C70E-0CEF-23DE-F8BA50A8923B}"/>
          </ac:spMkLst>
        </pc:spChg>
        <pc:spChg chg="add mod">
          <ac:chgData name="NISIMURA Yuuji" userId="73f8931d-2375-4ec5-bb32-7db183a5be74" providerId="ADAL" clId="{91F04122-C7DD-CE47-AF1E-4E59C210E88D}" dt="2024-05-27T04:54:27.879" v="5719"/>
          <ac:spMkLst>
            <pc:docMk/>
            <pc:sldMk cId="1734753064" sldId="283"/>
            <ac:spMk id="17" creationId="{511281FC-5555-B92C-C333-1E4EF24D3FF5}"/>
          </ac:spMkLst>
        </pc:spChg>
        <pc:spChg chg="add mod">
          <ac:chgData name="NISIMURA Yuuji" userId="73f8931d-2375-4ec5-bb32-7db183a5be74" providerId="ADAL" clId="{91F04122-C7DD-CE47-AF1E-4E59C210E88D}" dt="2024-05-27T04:54:27.879" v="5719"/>
          <ac:spMkLst>
            <pc:docMk/>
            <pc:sldMk cId="1734753064" sldId="283"/>
            <ac:spMk id="18" creationId="{60176119-D273-FDD2-C3E0-0D163C44E75F}"/>
          </ac:spMkLst>
        </pc:spChg>
        <pc:spChg chg="add mod">
          <ac:chgData name="NISIMURA Yuuji" userId="73f8931d-2375-4ec5-bb32-7db183a5be74" providerId="ADAL" clId="{91F04122-C7DD-CE47-AF1E-4E59C210E88D}" dt="2024-05-27T05:04:52.417" v="5824" actId="1076"/>
          <ac:spMkLst>
            <pc:docMk/>
            <pc:sldMk cId="1734753064" sldId="283"/>
            <ac:spMk id="19" creationId="{4A915EDD-1A1B-C1C6-B6EC-15841EA1986D}"/>
          </ac:spMkLst>
        </pc:spChg>
        <pc:cxnChg chg="add del mod">
          <ac:chgData name="NISIMURA Yuuji" userId="73f8931d-2375-4ec5-bb32-7db183a5be74" providerId="ADAL" clId="{91F04122-C7DD-CE47-AF1E-4E59C210E88D}" dt="2024-05-22T04:40:48.266" v="3302" actId="478"/>
          <ac:cxnSpMkLst>
            <pc:docMk/>
            <pc:sldMk cId="1734753064" sldId="283"/>
            <ac:cxnSpMk id="7" creationId="{702D8AC0-1AB4-2D15-12DF-180A4CAA2A09}"/>
          </ac:cxnSpMkLst>
        </pc:cxnChg>
      </pc:sldChg>
      <pc:sldChg chg="addSp delSp modSp new mod modNotesTx">
        <pc:chgData name="NISIMURA Yuuji" userId="73f8931d-2375-4ec5-bb32-7db183a5be74" providerId="ADAL" clId="{91F04122-C7DD-CE47-AF1E-4E59C210E88D}" dt="2024-05-31T05:04:06.495" v="14611" actId="20577"/>
        <pc:sldMkLst>
          <pc:docMk/>
          <pc:sldMk cId="3814601525" sldId="284"/>
        </pc:sldMkLst>
        <pc:spChg chg="mod">
          <ac:chgData name="NISIMURA Yuuji" userId="73f8931d-2375-4ec5-bb32-7db183a5be74" providerId="ADAL" clId="{91F04122-C7DD-CE47-AF1E-4E59C210E88D}" dt="2024-05-28T05:20:02.716" v="8650" actId="20577"/>
          <ac:spMkLst>
            <pc:docMk/>
            <pc:sldMk cId="3814601525" sldId="284"/>
            <ac:spMk id="2" creationId="{E901C049-7A29-C5BE-1026-8E24DBDFF18A}"/>
          </ac:spMkLst>
        </pc:spChg>
        <pc:spChg chg="mod">
          <ac:chgData name="NISIMURA Yuuji" userId="73f8931d-2375-4ec5-bb32-7db183a5be74" providerId="ADAL" clId="{91F04122-C7DD-CE47-AF1E-4E59C210E88D}" dt="2024-05-27T05:11:04.222" v="5883" actId="207"/>
          <ac:spMkLst>
            <pc:docMk/>
            <pc:sldMk cId="3814601525" sldId="284"/>
            <ac:spMk id="3" creationId="{40E36F84-136C-2B33-01A0-A6EEFCAE980E}"/>
          </ac:spMkLst>
        </pc:spChg>
        <pc:spChg chg="add mod">
          <ac:chgData name="NISIMURA Yuuji" userId="73f8931d-2375-4ec5-bb32-7db183a5be74" providerId="ADAL" clId="{91F04122-C7DD-CE47-AF1E-4E59C210E88D}" dt="2024-05-27T04:58:14.160" v="5762" actId="1076"/>
          <ac:spMkLst>
            <pc:docMk/>
            <pc:sldMk cId="3814601525" sldId="284"/>
            <ac:spMk id="5" creationId="{6E8AD476-1958-AC3F-A35B-AEA4318D507E}"/>
          </ac:spMkLst>
        </pc:spChg>
        <pc:spChg chg="add del mod">
          <ac:chgData name="NISIMURA Yuuji" userId="73f8931d-2375-4ec5-bb32-7db183a5be74" providerId="ADAL" clId="{91F04122-C7DD-CE47-AF1E-4E59C210E88D}" dt="2024-05-25T06:39:40.444" v="4932" actId="478"/>
          <ac:spMkLst>
            <pc:docMk/>
            <pc:sldMk cId="3814601525" sldId="284"/>
            <ac:spMk id="5" creationId="{E1ACDC3E-0E7D-4BAB-2BF8-C58BB3AD94C3}"/>
          </ac:spMkLst>
        </pc:spChg>
        <pc:spChg chg="add del">
          <ac:chgData name="NISIMURA Yuuji" userId="73f8931d-2375-4ec5-bb32-7db183a5be74" providerId="ADAL" clId="{91F04122-C7DD-CE47-AF1E-4E59C210E88D}" dt="2024-05-22T01:29:34.114" v="56" actId="22"/>
          <ac:spMkLst>
            <pc:docMk/>
            <pc:sldMk cId="3814601525" sldId="284"/>
            <ac:spMk id="6" creationId="{09DC2A48-0AED-1B90-BBB4-C6E565BC5BD6}"/>
          </ac:spMkLst>
        </pc:spChg>
        <pc:spChg chg="add mod">
          <ac:chgData name="NISIMURA Yuuji" userId="73f8931d-2375-4ec5-bb32-7db183a5be74" providerId="ADAL" clId="{91F04122-C7DD-CE47-AF1E-4E59C210E88D}" dt="2024-05-27T04:58:14.160" v="5762" actId="1076"/>
          <ac:spMkLst>
            <pc:docMk/>
            <pc:sldMk cId="3814601525" sldId="284"/>
            <ac:spMk id="6" creationId="{C41DA4C3-F0E0-E338-9F1C-10DACE5A2B60}"/>
          </ac:spMkLst>
        </pc:spChg>
        <pc:spChg chg="add mod">
          <ac:chgData name="NISIMURA Yuuji" userId="73f8931d-2375-4ec5-bb32-7db183a5be74" providerId="ADAL" clId="{91F04122-C7DD-CE47-AF1E-4E59C210E88D}" dt="2024-05-27T04:58:14.160" v="5762" actId="1076"/>
          <ac:spMkLst>
            <pc:docMk/>
            <pc:sldMk cId="3814601525" sldId="284"/>
            <ac:spMk id="7" creationId="{7BCBAB46-919F-A884-E409-606ED5832E7E}"/>
          </ac:spMkLst>
        </pc:spChg>
        <pc:spChg chg="add mod">
          <ac:chgData name="NISIMURA Yuuji" userId="73f8931d-2375-4ec5-bb32-7db183a5be74" providerId="ADAL" clId="{91F04122-C7DD-CE47-AF1E-4E59C210E88D}" dt="2024-05-27T04:58:14.160" v="5762" actId="1076"/>
          <ac:spMkLst>
            <pc:docMk/>
            <pc:sldMk cId="3814601525" sldId="284"/>
            <ac:spMk id="8" creationId="{5DF85A83-5F6B-46AD-B3CD-25379336034E}"/>
          </ac:spMkLst>
        </pc:spChg>
        <pc:spChg chg="add del mod">
          <ac:chgData name="NISIMURA Yuuji" userId="73f8931d-2375-4ec5-bb32-7db183a5be74" providerId="ADAL" clId="{91F04122-C7DD-CE47-AF1E-4E59C210E88D}" dt="2024-05-25T06:47:43.214" v="4970" actId="478"/>
          <ac:spMkLst>
            <pc:docMk/>
            <pc:sldMk cId="3814601525" sldId="284"/>
            <ac:spMk id="9" creationId="{F30EA00D-9268-3A00-A40F-67E903A3C55C}"/>
          </ac:spMkLst>
        </pc:spChg>
        <pc:spChg chg="add mod">
          <ac:chgData name="NISIMURA Yuuji" userId="73f8931d-2375-4ec5-bb32-7db183a5be74" providerId="ADAL" clId="{91F04122-C7DD-CE47-AF1E-4E59C210E88D}" dt="2024-05-27T04:58:14.160" v="5762" actId="1076"/>
          <ac:spMkLst>
            <pc:docMk/>
            <pc:sldMk cId="3814601525" sldId="284"/>
            <ac:spMk id="10" creationId="{C023EE44-263B-318C-FEC8-F7D4B1DBCEA4}"/>
          </ac:spMkLst>
        </pc:spChg>
        <pc:spChg chg="add mod">
          <ac:chgData name="NISIMURA Yuuji" userId="73f8931d-2375-4ec5-bb32-7db183a5be74" providerId="ADAL" clId="{91F04122-C7DD-CE47-AF1E-4E59C210E88D}" dt="2024-05-27T04:58:14.160" v="5762" actId="1076"/>
          <ac:spMkLst>
            <pc:docMk/>
            <pc:sldMk cId="3814601525" sldId="284"/>
            <ac:spMk id="12" creationId="{F3B7F480-EC73-5FDE-0577-22BE5B3BA16C}"/>
          </ac:spMkLst>
        </pc:spChg>
        <pc:spChg chg="add mod">
          <ac:chgData name="NISIMURA Yuuji" userId="73f8931d-2375-4ec5-bb32-7db183a5be74" providerId="ADAL" clId="{91F04122-C7DD-CE47-AF1E-4E59C210E88D}" dt="2024-05-27T04:58:14.160" v="5762" actId="1076"/>
          <ac:spMkLst>
            <pc:docMk/>
            <pc:sldMk cId="3814601525" sldId="284"/>
            <ac:spMk id="13" creationId="{671102E9-CC3D-7323-7650-D6AD8960DF72}"/>
          </ac:spMkLst>
        </pc:spChg>
        <pc:spChg chg="add del mod">
          <ac:chgData name="NISIMURA Yuuji" userId="73f8931d-2375-4ec5-bb32-7db183a5be74" providerId="ADAL" clId="{91F04122-C7DD-CE47-AF1E-4E59C210E88D}" dt="2024-05-22T04:42:23.830" v="3316" actId="478"/>
          <ac:spMkLst>
            <pc:docMk/>
            <pc:sldMk cId="3814601525" sldId="284"/>
            <ac:spMk id="13" creationId="{BE627DDA-E208-80A6-48DF-C5DD22C82EBE}"/>
          </ac:spMkLst>
        </pc:spChg>
        <pc:spChg chg="add mod">
          <ac:chgData name="NISIMURA Yuuji" userId="73f8931d-2375-4ec5-bb32-7db183a5be74" providerId="ADAL" clId="{91F04122-C7DD-CE47-AF1E-4E59C210E88D}" dt="2024-05-27T04:58:14.160" v="5762" actId="1076"/>
          <ac:spMkLst>
            <pc:docMk/>
            <pc:sldMk cId="3814601525" sldId="284"/>
            <ac:spMk id="14" creationId="{EF7EB65D-2AF8-3BFB-791A-ECA33E678363}"/>
          </ac:spMkLst>
        </pc:spChg>
        <pc:spChg chg="add mod">
          <ac:chgData name="NISIMURA Yuuji" userId="73f8931d-2375-4ec5-bb32-7db183a5be74" providerId="ADAL" clId="{91F04122-C7DD-CE47-AF1E-4E59C210E88D}" dt="2024-05-27T04:58:14.160" v="5762" actId="1076"/>
          <ac:spMkLst>
            <pc:docMk/>
            <pc:sldMk cId="3814601525" sldId="284"/>
            <ac:spMk id="15" creationId="{159386E0-3B73-7D95-A529-788163C435CD}"/>
          </ac:spMkLst>
        </pc:spChg>
        <pc:spChg chg="add del mod">
          <ac:chgData name="NISIMURA Yuuji" userId="73f8931d-2375-4ec5-bb32-7db183a5be74" providerId="ADAL" clId="{91F04122-C7DD-CE47-AF1E-4E59C210E88D}" dt="2024-05-22T04:42:16.397" v="3314" actId="478"/>
          <ac:spMkLst>
            <pc:docMk/>
            <pc:sldMk cId="3814601525" sldId="284"/>
            <ac:spMk id="15" creationId="{3F321C3C-D5FA-D444-EB19-52CE8CFCFE5A}"/>
          </ac:spMkLst>
        </pc:spChg>
        <pc:spChg chg="add mod">
          <ac:chgData name="NISIMURA Yuuji" userId="73f8931d-2375-4ec5-bb32-7db183a5be74" providerId="ADAL" clId="{91F04122-C7DD-CE47-AF1E-4E59C210E88D}" dt="2024-05-25T06:47:15.714" v="4963"/>
          <ac:spMkLst>
            <pc:docMk/>
            <pc:sldMk cId="3814601525" sldId="284"/>
            <ac:spMk id="15" creationId="{77755653-96B5-4238-74D0-A1C3144091D2}"/>
          </ac:spMkLst>
        </pc:spChg>
        <pc:spChg chg="add mod">
          <ac:chgData name="NISIMURA Yuuji" userId="73f8931d-2375-4ec5-bb32-7db183a5be74" providerId="ADAL" clId="{91F04122-C7DD-CE47-AF1E-4E59C210E88D}" dt="2024-05-28T03:56:55.116" v="8345" actId="1076"/>
          <ac:spMkLst>
            <pc:docMk/>
            <pc:sldMk cId="3814601525" sldId="284"/>
            <ac:spMk id="16" creationId="{ED93AD68-CF2E-8959-2C41-BA85E811D7C4}"/>
          </ac:spMkLst>
        </pc:spChg>
        <pc:spChg chg="add mod">
          <ac:chgData name="NISIMURA Yuuji" userId="73f8931d-2375-4ec5-bb32-7db183a5be74" providerId="ADAL" clId="{91F04122-C7DD-CE47-AF1E-4E59C210E88D}" dt="2024-05-27T04:58:14.160" v="5762" actId="1076"/>
          <ac:spMkLst>
            <pc:docMk/>
            <pc:sldMk cId="3814601525" sldId="284"/>
            <ac:spMk id="17" creationId="{77901A40-1327-0B41-1041-995E1A853959}"/>
          </ac:spMkLst>
        </pc:spChg>
        <pc:spChg chg="add mod">
          <ac:chgData name="NISIMURA Yuuji" userId="73f8931d-2375-4ec5-bb32-7db183a5be74" providerId="ADAL" clId="{91F04122-C7DD-CE47-AF1E-4E59C210E88D}" dt="2024-05-28T05:20:56.189" v="8666" actId="20577"/>
          <ac:spMkLst>
            <pc:docMk/>
            <pc:sldMk cId="3814601525" sldId="284"/>
            <ac:spMk id="18" creationId="{6ECCA3A3-777E-3FEA-8CAA-67F3FCB1797B}"/>
          </ac:spMkLst>
        </pc:spChg>
        <pc:cxnChg chg="add mod">
          <ac:chgData name="NISIMURA Yuuji" userId="73f8931d-2375-4ec5-bb32-7db183a5be74" providerId="ADAL" clId="{91F04122-C7DD-CE47-AF1E-4E59C210E88D}" dt="2024-05-27T04:58:14.160" v="5762" actId="1076"/>
          <ac:cxnSpMkLst>
            <pc:docMk/>
            <pc:sldMk cId="3814601525" sldId="284"/>
            <ac:cxnSpMk id="9" creationId="{5E5CEF9F-916F-35C2-7726-4E8EE5ED295A}"/>
          </ac:cxnSpMkLst>
        </pc:cxnChg>
        <pc:cxnChg chg="add mod">
          <ac:chgData name="NISIMURA Yuuji" userId="73f8931d-2375-4ec5-bb32-7db183a5be74" providerId="ADAL" clId="{91F04122-C7DD-CE47-AF1E-4E59C210E88D}" dt="2024-05-27T04:58:14.160" v="5762" actId="1076"/>
          <ac:cxnSpMkLst>
            <pc:docMk/>
            <pc:sldMk cId="3814601525" sldId="284"/>
            <ac:cxnSpMk id="11" creationId="{EF1B9E8F-1238-AE56-4A55-CA0A9786917D}"/>
          </ac:cxnSpMkLst>
        </pc:cxnChg>
        <pc:cxnChg chg="add del mod">
          <ac:chgData name="NISIMURA Yuuji" userId="73f8931d-2375-4ec5-bb32-7db183a5be74" providerId="ADAL" clId="{91F04122-C7DD-CE47-AF1E-4E59C210E88D}" dt="2024-05-22T04:42:18.117" v="3315" actId="478"/>
          <ac:cxnSpMkLst>
            <pc:docMk/>
            <pc:sldMk cId="3814601525" sldId="284"/>
            <ac:cxnSpMk id="16" creationId="{51F2A178-2F2F-E323-FFC6-4A167CCB8CA6}"/>
          </ac:cxnSpMkLst>
        </pc:cxnChg>
      </pc:sldChg>
      <pc:sldChg chg="addSp delSp modSp new mod modNotesTx">
        <pc:chgData name="NISIMURA Yuuji" userId="73f8931d-2375-4ec5-bb32-7db183a5be74" providerId="ADAL" clId="{91F04122-C7DD-CE47-AF1E-4E59C210E88D}" dt="2024-05-31T00:08:18.739" v="14592" actId="20577"/>
        <pc:sldMkLst>
          <pc:docMk/>
          <pc:sldMk cId="4193345068" sldId="285"/>
        </pc:sldMkLst>
        <pc:spChg chg="mod">
          <ac:chgData name="NISIMURA Yuuji" userId="73f8931d-2375-4ec5-bb32-7db183a5be74" providerId="ADAL" clId="{91F04122-C7DD-CE47-AF1E-4E59C210E88D}" dt="2024-05-22T01:29:59.010" v="59"/>
          <ac:spMkLst>
            <pc:docMk/>
            <pc:sldMk cId="4193345068" sldId="285"/>
            <ac:spMk id="2" creationId="{C9A891B0-0783-195F-0995-47F232752FB1}"/>
          </ac:spMkLst>
        </pc:spChg>
        <pc:spChg chg="mod">
          <ac:chgData name="NISIMURA Yuuji" userId="73f8931d-2375-4ec5-bb32-7db183a5be74" providerId="ADAL" clId="{91F04122-C7DD-CE47-AF1E-4E59C210E88D}" dt="2024-05-29T22:16:34.320" v="11466" actId="21"/>
          <ac:spMkLst>
            <pc:docMk/>
            <pc:sldMk cId="4193345068" sldId="285"/>
            <ac:spMk id="3" creationId="{DB523DB3-CA91-E12E-4AB4-E6DC9442AFAB}"/>
          </ac:spMkLst>
        </pc:spChg>
        <pc:spChg chg="add del mod">
          <ac:chgData name="NISIMURA Yuuji" userId="73f8931d-2375-4ec5-bb32-7db183a5be74" providerId="ADAL" clId="{91F04122-C7DD-CE47-AF1E-4E59C210E88D}" dt="2024-05-27T05:11:53.004" v="5887" actId="478"/>
          <ac:spMkLst>
            <pc:docMk/>
            <pc:sldMk cId="4193345068" sldId="285"/>
            <ac:spMk id="5" creationId="{2409D6E6-260B-B393-C08A-99B6346FCC6A}"/>
          </ac:spMkLst>
        </pc:spChg>
        <pc:spChg chg="add mod topLvl">
          <ac:chgData name="NISIMURA Yuuji" userId="73f8931d-2375-4ec5-bb32-7db183a5be74" providerId="ADAL" clId="{91F04122-C7DD-CE47-AF1E-4E59C210E88D}" dt="2024-05-30T12:32:54.859" v="12244" actId="165"/>
          <ac:spMkLst>
            <pc:docMk/>
            <pc:sldMk cId="4193345068" sldId="285"/>
            <ac:spMk id="6" creationId="{8545B976-1728-8681-B797-DE91FADC2D28}"/>
          </ac:spMkLst>
        </pc:spChg>
        <pc:spChg chg="add mod topLvl">
          <ac:chgData name="NISIMURA Yuuji" userId="73f8931d-2375-4ec5-bb32-7db183a5be74" providerId="ADAL" clId="{91F04122-C7DD-CE47-AF1E-4E59C210E88D}" dt="2024-05-30T12:32:54.859" v="12244" actId="165"/>
          <ac:spMkLst>
            <pc:docMk/>
            <pc:sldMk cId="4193345068" sldId="285"/>
            <ac:spMk id="7" creationId="{0D7DEAAB-EFA4-585A-2445-E6B784397BB1}"/>
          </ac:spMkLst>
        </pc:spChg>
        <pc:spChg chg="add del mod">
          <ac:chgData name="NISIMURA Yuuji" userId="73f8931d-2375-4ec5-bb32-7db183a5be74" providerId="ADAL" clId="{91F04122-C7DD-CE47-AF1E-4E59C210E88D}" dt="2024-05-22T04:44:52.479" v="3337" actId="478"/>
          <ac:spMkLst>
            <pc:docMk/>
            <pc:sldMk cId="4193345068" sldId="285"/>
            <ac:spMk id="8" creationId="{092CB024-6F17-3D4A-5200-E4B85172F8ED}"/>
          </ac:spMkLst>
        </pc:spChg>
        <pc:spChg chg="add mod topLvl">
          <ac:chgData name="NISIMURA Yuuji" userId="73f8931d-2375-4ec5-bb32-7db183a5be74" providerId="ADAL" clId="{91F04122-C7DD-CE47-AF1E-4E59C210E88D}" dt="2024-05-30T12:32:54.859" v="12244" actId="165"/>
          <ac:spMkLst>
            <pc:docMk/>
            <pc:sldMk cId="4193345068" sldId="285"/>
            <ac:spMk id="8" creationId="{6DBD1FA4-5A2F-038C-C282-F0BF94F147B5}"/>
          </ac:spMkLst>
        </pc:spChg>
        <pc:spChg chg="add del mod">
          <ac:chgData name="NISIMURA Yuuji" userId="73f8931d-2375-4ec5-bb32-7db183a5be74" providerId="ADAL" clId="{91F04122-C7DD-CE47-AF1E-4E59C210E88D}" dt="2024-05-22T04:44:59.769" v="3341" actId="478"/>
          <ac:spMkLst>
            <pc:docMk/>
            <pc:sldMk cId="4193345068" sldId="285"/>
            <ac:spMk id="9" creationId="{8FC647F7-2237-0AC8-31D2-9EE02B7494C8}"/>
          </ac:spMkLst>
        </pc:spChg>
        <pc:spChg chg="add mod topLvl">
          <ac:chgData name="NISIMURA Yuuji" userId="73f8931d-2375-4ec5-bb32-7db183a5be74" providerId="ADAL" clId="{91F04122-C7DD-CE47-AF1E-4E59C210E88D}" dt="2024-05-30T12:32:54.859" v="12244" actId="165"/>
          <ac:spMkLst>
            <pc:docMk/>
            <pc:sldMk cId="4193345068" sldId="285"/>
            <ac:spMk id="12" creationId="{AB67C633-8D45-2B42-D435-E0DC001F1562}"/>
          </ac:spMkLst>
        </pc:spChg>
        <pc:spChg chg="add mod topLvl">
          <ac:chgData name="NISIMURA Yuuji" userId="73f8931d-2375-4ec5-bb32-7db183a5be74" providerId="ADAL" clId="{91F04122-C7DD-CE47-AF1E-4E59C210E88D}" dt="2024-05-30T12:32:54.859" v="12244" actId="165"/>
          <ac:spMkLst>
            <pc:docMk/>
            <pc:sldMk cId="4193345068" sldId="285"/>
            <ac:spMk id="13" creationId="{BDF5246F-3C51-E82C-BE12-459F24F72A45}"/>
          </ac:spMkLst>
        </pc:spChg>
        <pc:spChg chg="add mod topLvl">
          <ac:chgData name="NISIMURA Yuuji" userId="73f8931d-2375-4ec5-bb32-7db183a5be74" providerId="ADAL" clId="{91F04122-C7DD-CE47-AF1E-4E59C210E88D}" dt="2024-05-30T12:32:54.859" v="12244" actId="165"/>
          <ac:spMkLst>
            <pc:docMk/>
            <pc:sldMk cId="4193345068" sldId="285"/>
            <ac:spMk id="14" creationId="{806D1BAD-3D8B-9B38-6984-F3F69E56CCEA}"/>
          </ac:spMkLst>
        </pc:spChg>
        <pc:grpChg chg="add del mod">
          <ac:chgData name="NISIMURA Yuuji" userId="73f8931d-2375-4ec5-bb32-7db183a5be74" providerId="ADAL" clId="{91F04122-C7DD-CE47-AF1E-4E59C210E88D}" dt="2024-05-30T12:32:54.859" v="12244" actId="165"/>
          <ac:grpSpMkLst>
            <pc:docMk/>
            <pc:sldMk cId="4193345068" sldId="285"/>
            <ac:grpSpMk id="5" creationId="{A37ECA91-B454-BC27-94CC-CC06FA2A13EF}"/>
          </ac:grpSpMkLst>
        </pc:grpChg>
        <pc:cxnChg chg="add del mod">
          <ac:chgData name="NISIMURA Yuuji" userId="73f8931d-2375-4ec5-bb32-7db183a5be74" providerId="ADAL" clId="{91F04122-C7DD-CE47-AF1E-4E59C210E88D}" dt="2024-05-22T04:44:54.307" v="3338" actId="478"/>
          <ac:cxnSpMkLst>
            <pc:docMk/>
            <pc:sldMk cId="4193345068" sldId="285"/>
            <ac:cxnSpMk id="10" creationId="{616E677B-7512-176E-EDE9-B14EA96F1689}"/>
          </ac:cxnSpMkLst>
        </pc:cxnChg>
        <pc:cxnChg chg="add mod topLvl">
          <ac:chgData name="NISIMURA Yuuji" userId="73f8931d-2375-4ec5-bb32-7db183a5be74" providerId="ADAL" clId="{91F04122-C7DD-CE47-AF1E-4E59C210E88D}" dt="2024-05-30T12:32:54.859" v="12244" actId="165"/>
          <ac:cxnSpMkLst>
            <pc:docMk/>
            <pc:sldMk cId="4193345068" sldId="285"/>
            <ac:cxnSpMk id="11" creationId="{C403078D-4DE1-B2F0-38BF-2315344D5468}"/>
          </ac:cxnSpMkLst>
        </pc:cxnChg>
      </pc:sldChg>
      <pc:sldChg chg="addSp delSp modSp new mod modNotesTx">
        <pc:chgData name="NISIMURA Yuuji" userId="73f8931d-2375-4ec5-bb32-7db183a5be74" providerId="ADAL" clId="{91F04122-C7DD-CE47-AF1E-4E59C210E88D}" dt="2024-05-30T14:19:57.832" v="14259" actId="20577"/>
        <pc:sldMkLst>
          <pc:docMk/>
          <pc:sldMk cId="2700884592" sldId="286"/>
        </pc:sldMkLst>
        <pc:spChg chg="mod">
          <ac:chgData name="NISIMURA Yuuji" userId="73f8931d-2375-4ec5-bb32-7db183a5be74" providerId="ADAL" clId="{91F04122-C7DD-CE47-AF1E-4E59C210E88D}" dt="2024-05-25T06:42:54.055" v="4953" actId="20577"/>
          <ac:spMkLst>
            <pc:docMk/>
            <pc:sldMk cId="2700884592" sldId="286"/>
            <ac:spMk id="2" creationId="{61EE8BB5-7E49-EEBE-11FE-AACBBF4AF9D3}"/>
          </ac:spMkLst>
        </pc:spChg>
        <pc:spChg chg="mod">
          <ac:chgData name="NISIMURA Yuuji" userId="73f8931d-2375-4ec5-bb32-7db183a5be74" providerId="ADAL" clId="{91F04122-C7DD-CE47-AF1E-4E59C210E88D}" dt="2024-05-25T06:43:04.500" v="4955" actId="207"/>
          <ac:spMkLst>
            <pc:docMk/>
            <pc:sldMk cId="2700884592" sldId="286"/>
            <ac:spMk id="3" creationId="{C90D42D7-CEBF-0012-2FE5-0673868F8560}"/>
          </ac:spMkLst>
        </pc:spChg>
        <pc:spChg chg="add del mod">
          <ac:chgData name="NISIMURA Yuuji" userId="73f8931d-2375-4ec5-bb32-7db183a5be74" providerId="ADAL" clId="{91F04122-C7DD-CE47-AF1E-4E59C210E88D}" dt="2024-05-27T05:14:07.141" v="5912" actId="478"/>
          <ac:spMkLst>
            <pc:docMk/>
            <pc:sldMk cId="2700884592" sldId="286"/>
            <ac:spMk id="5" creationId="{4B492824-F4BD-0175-2C75-292521C8661C}"/>
          </ac:spMkLst>
        </pc:spChg>
        <pc:spChg chg="add mod">
          <ac:chgData name="NISIMURA Yuuji" userId="73f8931d-2375-4ec5-bb32-7db183a5be74" providerId="ADAL" clId="{91F04122-C7DD-CE47-AF1E-4E59C210E88D}" dt="2024-05-28T08:03:45.095" v="9131" actId="1076"/>
          <ac:spMkLst>
            <pc:docMk/>
            <pc:sldMk cId="2700884592" sldId="286"/>
            <ac:spMk id="5" creationId="{6E7B34BF-5670-27E9-D1CD-95C8BB138830}"/>
          </ac:spMkLst>
        </pc:spChg>
        <pc:spChg chg="add del mod">
          <ac:chgData name="NISIMURA Yuuji" userId="73f8931d-2375-4ec5-bb32-7db183a5be74" providerId="ADAL" clId="{91F04122-C7DD-CE47-AF1E-4E59C210E88D}" dt="2024-05-27T05:14:07.141" v="5912" actId="478"/>
          <ac:spMkLst>
            <pc:docMk/>
            <pc:sldMk cId="2700884592" sldId="286"/>
            <ac:spMk id="6" creationId="{D76E5AA6-9A3C-810E-25E8-76CBA5E79C26}"/>
          </ac:spMkLst>
        </pc:spChg>
        <pc:spChg chg="add mod">
          <ac:chgData name="NISIMURA Yuuji" userId="73f8931d-2375-4ec5-bb32-7db183a5be74" providerId="ADAL" clId="{91F04122-C7DD-CE47-AF1E-4E59C210E88D}" dt="2024-05-28T08:03:27.726" v="9126" actId="1076"/>
          <ac:spMkLst>
            <pc:docMk/>
            <pc:sldMk cId="2700884592" sldId="286"/>
            <ac:spMk id="6" creationId="{F99F461E-9EE7-0643-5A4E-993D659365A4}"/>
          </ac:spMkLst>
        </pc:spChg>
        <pc:spChg chg="add mod">
          <ac:chgData name="NISIMURA Yuuji" userId="73f8931d-2375-4ec5-bb32-7db183a5be74" providerId="ADAL" clId="{91F04122-C7DD-CE47-AF1E-4E59C210E88D}" dt="2024-05-28T08:03:27.726" v="9126" actId="1076"/>
          <ac:spMkLst>
            <pc:docMk/>
            <pc:sldMk cId="2700884592" sldId="286"/>
            <ac:spMk id="7" creationId="{8449CCFA-EFC1-A5AF-1F1E-541C6503AA2A}"/>
          </ac:spMkLst>
        </pc:spChg>
        <pc:spChg chg="add del mod">
          <ac:chgData name="NISIMURA Yuuji" userId="73f8931d-2375-4ec5-bb32-7db183a5be74" providerId="ADAL" clId="{91F04122-C7DD-CE47-AF1E-4E59C210E88D}" dt="2024-05-27T05:14:07.141" v="5912" actId="478"/>
          <ac:spMkLst>
            <pc:docMk/>
            <pc:sldMk cId="2700884592" sldId="286"/>
            <ac:spMk id="7" creationId="{D668296B-494A-0F9E-8713-32E66D6B8589}"/>
          </ac:spMkLst>
        </pc:spChg>
        <pc:spChg chg="add del mod">
          <ac:chgData name="NISIMURA Yuuji" userId="73f8931d-2375-4ec5-bb32-7db183a5be74" providerId="ADAL" clId="{91F04122-C7DD-CE47-AF1E-4E59C210E88D}" dt="2024-05-27T05:14:07.141" v="5912" actId="478"/>
          <ac:spMkLst>
            <pc:docMk/>
            <pc:sldMk cId="2700884592" sldId="286"/>
            <ac:spMk id="8" creationId="{550C3D66-05E0-11E7-7413-F46159CF1A89}"/>
          </ac:spMkLst>
        </pc:spChg>
        <pc:spChg chg="add del mod">
          <ac:chgData name="NISIMURA Yuuji" userId="73f8931d-2375-4ec5-bb32-7db183a5be74" providerId="ADAL" clId="{91F04122-C7DD-CE47-AF1E-4E59C210E88D}" dt="2024-05-27T05:14:07.141" v="5912" actId="478"/>
          <ac:spMkLst>
            <pc:docMk/>
            <pc:sldMk cId="2700884592" sldId="286"/>
            <ac:spMk id="9" creationId="{8689C015-C300-82B7-32EC-B66A30A05344}"/>
          </ac:spMkLst>
        </pc:spChg>
        <pc:spChg chg="add del mod">
          <ac:chgData name="NISIMURA Yuuji" userId="73f8931d-2375-4ec5-bb32-7db183a5be74" providerId="ADAL" clId="{91F04122-C7DD-CE47-AF1E-4E59C210E88D}" dt="2024-05-28T08:03:01.307" v="9121" actId="478"/>
          <ac:spMkLst>
            <pc:docMk/>
            <pc:sldMk cId="2700884592" sldId="286"/>
            <ac:spMk id="10" creationId="{3481BBC1-E55B-EF9A-2BBA-84CFBCF5DA1F}"/>
          </ac:spMkLst>
        </pc:spChg>
        <pc:spChg chg="add del mod">
          <ac:chgData name="NISIMURA Yuuji" userId="73f8931d-2375-4ec5-bb32-7db183a5be74" providerId="ADAL" clId="{91F04122-C7DD-CE47-AF1E-4E59C210E88D}" dt="2024-05-28T08:03:01.556" v="9122" actId="478"/>
          <ac:spMkLst>
            <pc:docMk/>
            <pc:sldMk cId="2700884592" sldId="286"/>
            <ac:spMk id="11" creationId="{FD72090C-AC4C-F361-55EA-B1C494C7FF87}"/>
          </ac:spMkLst>
        </pc:spChg>
        <pc:spChg chg="add mod">
          <ac:chgData name="NISIMURA Yuuji" userId="73f8931d-2375-4ec5-bb32-7db183a5be74" providerId="ADAL" clId="{91F04122-C7DD-CE47-AF1E-4E59C210E88D}" dt="2024-05-27T05:14:08.072" v="5913"/>
          <ac:spMkLst>
            <pc:docMk/>
            <pc:sldMk cId="2700884592" sldId="286"/>
            <ac:spMk id="12" creationId="{2E940EAF-812D-5328-9C46-0771C66AF611}"/>
          </ac:spMkLst>
        </pc:spChg>
        <pc:spChg chg="add mod">
          <ac:chgData name="NISIMURA Yuuji" userId="73f8931d-2375-4ec5-bb32-7db183a5be74" providerId="ADAL" clId="{91F04122-C7DD-CE47-AF1E-4E59C210E88D}" dt="2024-05-27T05:14:08.072" v="5913"/>
          <ac:spMkLst>
            <pc:docMk/>
            <pc:sldMk cId="2700884592" sldId="286"/>
            <ac:spMk id="15" creationId="{753388F4-257D-B6E7-8536-CCDC4BEA871C}"/>
          </ac:spMkLst>
        </pc:spChg>
        <pc:spChg chg="add mod">
          <ac:chgData name="NISIMURA Yuuji" userId="73f8931d-2375-4ec5-bb32-7db183a5be74" providerId="ADAL" clId="{91F04122-C7DD-CE47-AF1E-4E59C210E88D}" dt="2024-05-27T05:14:08.072" v="5913"/>
          <ac:spMkLst>
            <pc:docMk/>
            <pc:sldMk cId="2700884592" sldId="286"/>
            <ac:spMk id="16" creationId="{2DFD9050-4457-F895-4006-7F8F3E574C97}"/>
          </ac:spMkLst>
        </pc:spChg>
        <pc:spChg chg="add mod">
          <ac:chgData name="NISIMURA Yuuji" userId="73f8931d-2375-4ec5-bb32-7db183a5be74" providerId="ADAL" clId="{91F04122-C7DD-CE47-AF1E-4E59C210E88D}" dt="2024-05-27T05:14:08.072" v="5913"/>
          <ac:spMkLst>
            <pc:docMk/>
            <pc:sldMk cId="2700884592" sldId="286"/>
            <ac:spMk id="20" creationId="{901164EF-7134-5370-5772-114E0D307C53}"/>
          </ac:spMkLst>
        </pc:spChg>
        <pc:spChg chg="add mod">
          <ac:chgData name="NISIMURA Yuuji" userId="73f8931d-2375-4ec5-bb32-7db183a5be74" providerId="ADAL" clId="{91F04122-C7DD-CE47-AF1E-4E59C210E88D}" dt="2024-05-27T05:14:08.072" v="5913"/>
          <ac:spMkLst>
            <pc:docMk/>
            <pc:sldMk cId="2700884592" sldId="286"/>
            <ac:spMk id="21" creationId="{67DAD386-36CF-F7FA-AE60-B86BC8636349}"/>
          </ac:spMkLst>
        </pc:spChg>
        <pc:spChg chg="add mod">
          <ac:chgData name="NISIMURA Yuuji" userId="73f8931d-2375-4ec5-bb32-7db183a5be74" providerId="ADAL" clId="{91F04122-C7DD-CE47-AF1E-4E59C210E88D}" dt="2024-05-28T08:03:48.293" v="9132" actId="14100"/>
          <ac:spMkLst>
            <pc:docMk/>
            <pc:sldMk cId="2700884592" sldId="286"/>
            <ac:spMk id="22" creationId="{4D4C9930-4540-35FA-D48D-933756992E74}"/>
          </ac:spMkLst>
        </pc:spChg>
        <pc:spChg chg="add mod">
          <ac:chgData name="NISIMURA Yuuji" userId="73f8931d-2375-4ec5-bb32-7db183a5be74" providerId="ADAL" clId="{91F04122-C7DD-CE47-AF1E-4E59C210E88D}" dt="2024-05-28T08:03:53.145" v="9133" actId="1076"/>
          <ac:spMkLst>
            <pc:docMk/>
            <pc:sldMk cId="2700884592" sldId="286"/>
            <ac:spMk id="23" creationId="{D42A27FF-FE9A-B193-FAB4-491A969B60F2}"/>
          </ac:spMkLst>
        </pc:spChg>
        <pc:spChg chg="add del mod">
          <ac:chgData name="NISIMURA Yuuji" userId="73f8931d-2375-4ec5-bb32-7db183a5be74" providerId="ADAL" clId="{91F04122-C7DD-CE47-AF1E-4E59C210E88D}" dt="2024-05-27T05:14:10.562" v="5914" actId="478"/>
          <ac:spMkLst>
            <pc:docMk/>
            <pc:sldMk cId="2700884592" sldId="286"/>
            <ac:spMk id="24" creationId="{83F90C33-1342-9AF7-D262-A3F3DB0CF81B}"/>
          </ac:spMkLst>
        </pc:spChg>
        <pc:cxnChg chg="add del mod">
          <ac:chgData name="NISIMURA Yuuji" userId="73f8931d-2375-4ec5-bb32-7db183a5be74" providerId="ADAL" clId="{91F04122-C7DD-CE47-AF1E-4E59C210E88D}" dt="2024-05-25T08:50:02.145" v="5320" actId="478"/>
          <ac:cxnSpMkLst>
            <pc:docMk/>
            <pc:sldMk cId="2700884592" sldId="286"/>
            <ac:cxnSpMk id="10" creationId="{E7C7C2E0-EB6C-559D-ED4D-A7923BEA1188}"/>
          </ac:cxnSpMkLst>
        </pc:cxnChg>
        <pc:cxnChg chg="add del mod">
          <ac:chgData name="NISIMURA Yuuji" userId="73f8931d-2375-4ec5-bb32-7db183a5be74" providerId="ADAL" clId="{91F04122-C7DD-CE47-AF1E-4E59C210E88D}" dt="2024-05-25T08:50:02.145" v="5320" actId="478"/>
          <ac:cxnSpMkLst>
            <pc:docMk/>
            <pc:sldMk cId="2700884592" sldId="286"/>
            <ac:cxnSpMk id="11" creationId="{504FDD42-CE41-9713-16E9-1EB94589EE6A}"/>
          </ac:cxnSpMkLst>
        </pc:cxnChg>
        <pc:cxnChg chg="add del mod">
          <ac:chgData name="NISIMURA Yuuji" userId="73f8931d-2375-4ec5-bb32-7db183a5be74" providerId="ADAL" clId="{91F04122-C7DD-CE47-AF1E-4E59C210E88D}" dt="2024-05-27T05:14:07.141" v="5912" actId="478"/>
          <ac:cxnSpMkLst>
            <pc:docMk/>
            <pc:sldMk cId="2700884592" sldId="286"/>
            <ac:cxnSpMk id="13" creationId="{E6D5120A-29F4-DFC0-D062-2D2E3D609AB7}"/>
          </ac:cxnSpMkLst>
        </pc:cxnChg>
        <pc:cxnChg chg="add del mod">
          <ac:chgData name="NISIMURA Yuuji" userId="73f8931d-2375-4ec5-bb32-7db183a5be74" providerId="ADAL" clId="{91F04122-C7DD-CE47-AF1E-4E59C210E88D}" dt="2024-05-27T05:14:07.141" v="5912" actId="478"/>
          <ac:cxnSpMkLst>
            <pc:docMk/>
            <pc:sldMk cId="2700884592" sldId="286"/>
            <ac:cxnSpMk id="14" creationId="{210D7EFB-F738-9394-7D80-25BB889D71A2}"/>
          </ac:cxnSpMkLst>
        </pc:cxnChg>
        <pc:cxnChg chg="add mod">
          <ac:chgData name="NISIMURA Yuuji" userId="73f8931d-2375-4ec5-bb32-7db183a5be74" providerId="ADAL" clId="{91F04122-C7DD-CE47-AF1E-4E59C210E88D}" dt="2024-05-28T08:03:27.726" v="9126" actId="1076"/>
          <ac:cxnSpMkLst>
            <pc:docMk/>
            <pc:sldMk cId="2700884592" sldId="286"/>
            <ac:cxnSpMk id="17" creationId="{8C6BB6A6-9B3D-1592-3CAB-DD59CDF950CD}"/>
          </ac:cxnSpMkLst>
        </pc:cxnChg>
        <pc:cxnChg chg="add mod">
          <ac:chgData name="NISIMURA Yuuji" userId="73f8931d-2375-4ec5-bb32-7db183a5be74" providerId="ADAL" clId="{91F04122-C7DD-CE47-AF1E-4E59C210E88D}" dt="2024-05-28T08:03:45.095" v="9131" actId="1076"/>
          <ac:cxnSpMkLst>
            <pc:docMk/>
            <pc:sldMk cId="2700884592" sldId="286"/>
            <ac:cxnSpMk id="18" creationId="{B5BA43E2-6056-84FF-EA84-1AC046CD2C73}"/>
          </ac:cxnSpMkLst>
        </pc:cxnChg>
        <pc:cxnChg chg="add mod">
          <ac:chgData name="NISIMURA Yuuji" userId="73f8931d-2375-4ec5-bb32-7db183a5be74" providerId="ADAL" clId="{91F04122-C7DD-CE47-AF1E-4E59C210E88D}" dt="2024-05-27T05:14:08.072" v="5913"/>
          <ac:cxnSpMkLst>
            <pc:docMk/>
            <pc:sldMk cId="2700884592" sldId="286"/>
            <ac:cxnSpMk id="19" creationId="{3424D509-64FD-9FE2-AEF8-112006B7082C}"/>
          </ac:cxnSpMkLst>
        </pc:cxnChg>
      </pc:sldChg>
      <pc:sldChg chg="addSp delSp modSp new mod addAnim delAnim modAnim modNotesTx">
        <pc:chgData name="NISIMURA Yuuji" userId="73f8931d-2375-4ec5-bb32-7db183a5be74" providerId="ADAL" clId="{91F04122-C7DD-CE47-AF1E-4E59C210E88D}" dt="2024-05-30T14:20:49.749" v="14269" actId="20577"/>
        <pc:sldMkLst>
          <pc:docMk/>
          <pc:sldMk cId="551473913" sldId="287"/>
        </pc:sldMkLst>
        <pc:spChg chg="mod">
          <ac:chgData name="NISIMURA Yuuji" userId="73f8931d-2375-4ec5-bb32-7db183a5be74" providerId="ADAL" clId="{91F04122-C7DD-CE47-AF1E-4E59C210E88D}" dt="2024-05-22T01:30:48.425" v="63"/>
          <ac:spMkLst>
            <pc:docMk/>
            <pc:sldMk cId="551473913" sldId="287"/>
            <ac:spMk id="2" creationId="{E64E2863-3467-38D7-BF85-F035BDCA129E}"/>
          </ac:spMkLst>
        </pc:spChg>
        <pc:spChg chg="mod">
          <ac:chgData name="NISIMURA Yuuji" userId="73f8931d-2375-4ec5-bb32-7db183a5be74" providerId="ADAL" clId="{91F04122-C7DD-CE47-AF1E-4E59C210E88D}" dt="2024-05-27T05:15:22.410" v="5926" actId="207"/>
          <ac:spMkLst>
            <pc:docMk/>
            <pc:sldMk cId="551473913" sldId="287"/>
            <ac:spMk id="3" creationId="{BB860DA3-88C7-A725-7094-1B5A41712E16}"/>
          </ac:spMkLst>
        </pc:spChg>
        <pc:spChg chg="add mod">
          <ac:chgData name="NISIMURA Yuuji" userId="73f8931d-2375-4ec5-bb32-7db183a5be74" providerId="ADAL" clId="{91F04122-C7DD-CE47-AF1E-4E59C210E88D}" dt="2024-05-22T05:37:35.511" v="4514" actId="1076"/>
          <ac:spMkLst>
            <pc:docMk/>
            <pc:sldMk cId="551473913" sldId="287"/>
            <ac:spMk id="5" creationId="{03A534A4-747E-8BD8-A0B6-24B69E79F64D}"/>
          </ac:spMkLst>
        </pc:spChg>
        <pc:spChg chg="add mod">
          <ac:chgData name="NISIMURA Yuuji" userId="73f8931d-2375-4ec5-bb32-7db183a5be74" providerId="ADAL" clId="{91F04122-C7DD-CE47-AF1E-4E59C210E88D}" dt="2024-05-25T06:56:36.119" v="5085"/>
          <ac:spMkLst>
            <pc:docMk/>
            <pc:sldMk cId="551473913" sldId="287"/>
            <ac:spMk id="5" creationId="{DE08A8EF-8EE8-2AE5-F21F-87D925A432F9}"/>
          </ac:spMkLst>
        </pc:spChg>
        <pc:spChg chg="add mod">
          <ac:chgData name="NISIMURA Yuuji" userId="73f8931d-2375-4ec5-bb32-7db183a5be74" providerId="ADAL" clId="{91F04122-C7DD-CE47-AF1E-4E59C210E88D}" dt="2024-05-27T05:15:43.889" v="5927"/>
          <ac:spMkLst>
            <pc:docMk/>
            <pc:sldMk cId="551473913" sldId="287"/>
            <ac:spMk id="5" creationId="{E1BE4E24-8403-ABBE-ABC4-D9BBD31BCE42}"/>
          </ac:spMkLst>
        </pc:spChg>
        <pc:spChg chg="add mod">
          <ac:chgData name="NISIMURA Yuuji" userId="73f8931d-2375-4ec5-bb32-7db183a5be74" providerId="ADAL" clId="{91F04122-C7DD-CE47-AF1E-4E59C210E88D}" dt="2024-05-25T06:56:36.119" v="5085"/>
          <ac:spMkLst>
            <pc:docMk/>
            <pc:sldMk cId="551473913" sldId="287"/>
            <ac:spMk id="6" creationId="{31FACF0C-0D82-DFC4-D516-76691E65D541}"/>
          </ac:spMkLst>
        </pc:spChg>
        <pc:spChg chg="add mod">
          <ac:chgData name="NISIMURA Yuuji" userId="73f8931d-2375-4ec5-bb32-7db183a5be74" providerId="ADAL" clId="{91F04122-C7DD-CE47-AF1E-4E59C210E88D}" dt="2024-05-27T05:15:43.889" v="5927"/>
          <ac:spMkLst>
            <pc:docMk/>
            <pc:sldMk cId="551473913" sldId="287"/>
            <ac:spMk id="6" creationId="{C19A1992-C4C6-AFB8-0CD6-8B69639C225F}"/>
          </ac:spMkLst>
        </pc:spChg>
        <pc:spChg chg="add mod">
          <ac:chgData name="NISIMURA Yuuji" userId="73f8931d-2375-4ec5-bb32-7db183a5be74" providerId="ADAL" clId="{91F04122-C7DD-CE47-AF1E-4E59C210E88D}" dt="2024-05-22T05:37:35.511" v="4514" actId="1076"/>
          <ac:spMkLst>
            <pc:docMk/>
            <pc:sldMk cId="551473913" sldId="287"/>
            <ac:spMk id="6" creationId="{F0E3E565-4AF3-E05A-72FA-83B488A2A479}"/>
          </ac:spMkLst>
        </pc:spChg>
        <pc:spChg chg="add mod">
          <ac:chgData name="NISIMURA Yuuji" userId="73f8931d-2375-4ec5-bb32-7db183a5be74" providerId="ADAL" clId="{91F04122-C7DD-CE47-AF1E-4E59C210E88D}" dt="2024-05-25T06:56:36.119" v="5085"/>
          <ac:spMkLst>
            <pc:docMk/>
            <pc:sldMk cId="551473913" sldId="287"/>
            <ac:spMk id="7" creationId="{C75FC96E-1858-04C4-245D-8CBD09FBC36E}"/>
          </ac:spMkLst>
        </pc:spChg>
        <pc:spChg chg="add mod">
          <ac:chgData name="NISIMURA Yuuji" userId="73f8931d-2375-4ec5-bb32-7db183a5be74" providerId="ADAL" clId="{91F04122-C7DD-CE47-AF1E-4E59C210E88D}" dt="2024-05-22T05:37:35.511" v="4514" actId="1076"/>
          <ac:spMkLst>
            <pc:docMk/>
            <pc:sldMk cId="551473913" sldId="287"/>
            <ac:spMk id="7" creationId="{F340E844-B9AA-5C3F-1D8E-467347514639}"/>
          </ac:spMkLst>
        </pc:spChg>
        <pc:spChg chg="add mod">
          <ac:chgData name="NISIMURA Yuuji" userId="73f8931d-2375-4ec5-bb32-7db183a5be74" providerId="ADAL" clId="{91F04122-C7DD-CE47-AF1E-4E59C210E88D}" dt="2024-05-27T05:15:43.889" v="5927"/>
          <ac:spMkLst>
            <pc:docMk/>
            <pc:sldMk cId="551473913" sldId="287"/>
            <ac:spMk id="7" creationId="{FCCFA27B-5F2D-1A13-5A17-3CAA46F71FE4}"/>
          </ac:spMkLst>
        </pc:spChg>
        <pc:spChg chg="add mod">
          <ac:chgData name="NISIMURA Yuuji" userId="73f8931d-2375-4ec5-bb32-7db183a5be74" providerId="ADAL" clId="{91F04122-C7DD-CE47-AF1E-4E59C210E88D}" dt="2024-05-27T05:15:43.889" v="5927"/>
          <ac:spMkLst>
            <pc:docMk/>
            <pc:sldMk cId="551473913" sldId="287"/>
            <ac:spMk id="8" creationId="{200100D1-A940-E6D5-200E-564AE1734A17}"/>
          </ac:spMkLst>
        </pc:spChg>
        <pc:spChg chg="add mod">
          <ac:chgData name="NISIMURA Yuuji" userId="73f8931d-2375-4ec5-bb32-7db183a5be74" providerId="ADAL" clId="{91F04122-C7DD-CE47-AF1E-4E59C210E88D}" dt="2024-05-22T05:37:35.511" v="4514" actId="1076"/>
          <ac:spMkLst>
            <pc:docMk/>
            <pc:sldMk cId="551473913" sldId="287"/>
            <ac:spMk id="8" creationId="{A22D72BF-B7C2-57B8-208C-1F61165CA515}"/>
          </ac:spMkLst>
        </pc:spChg>
        <pc:spChg chg="add mod">
          <ac:chgData name="NISIMURA Yuuji" userId="73f8931d-2375-4ec5-bb32-7db183a5be74" providerId="ADAL" clId="{91F04122-C7DD-CE47-AF1E-4E59C210E88D}" dt="2024-05-22T05:37:35.511" v="4514" actId="1076"/>
          <ac:spMkLst>
            <pc:docMk/>
            <pc:sldMk cId="551473913" sldId="287"/>
            <ac:spMk id="9" creationId="{F312379D-A630-660B-EAEF-06099EA398BE}"/>
          </ac:spMkLst>
        </pc:spChg>
        <pc:spChg chg="add mod">
          <ac:chgData name="NISIMURA Yuuji" userId="73f8931d-2375-4ec5-bb32-7db183a5be74" providerId="ADAL" clId="{91F04122-C7DD-CE47-AF1E-4E59C210E88D}" dt="2024-05-27T05:15:43.889" v="5927"/>
          <ac:spMkLst>
            <pc:docMk/>
            <pc:sldMk cId="551473913" sldId="287"/>
            <ac:spMk id="9" creationId="{F8209FAB-5686-5568-7B96-BDDFE527AC7E}"/>
          </ac:spMkLst>
        </pc:spChg>
        <pc:spChg chg="add mod">
          <ac:chgData name="NISIMURA Yuuji" userId="73f8931d-2375-4ec5-bb32-7db183a5be74" providerId="ADAL" clId="{91F04122-C7DD-CE47-AF1E-4E59C210E88D}" dt="2024-05-25T06:56:36.119" v="5085"/>
          <ac:spMkLst>
            <pc:docMk/>
            <pc:sldMk cId="551473913" sldId="287"/>
            <ac:spMk id="10" creationId="{3AFD6654-CFFA-0618-1884-3230978A59CE}"/>
          </ac:spMkLst>
        </pc:spChg>
        <pc:spChg chg="add mod">
          <ac:chgData name="NISIMURA Yuuji" userId="73f8931d-2375-4ec5-bb32-7db183a5be74" providerId="ADAL" clId="{91F04122-C7DD-CE47-AF1E-4E59C210E88D}" dt="2024-05-27T05:15:43.889" v="5927"/>
          <ac:spMkLst>
            <pc:docMk/>
            <pc:sldMk cId="551473913" sldId="287"/>
            <ac:spMk id="10" creationId="{4401AA26-25D8-2676-18B2-AB135A891AB4}"/>
          </ac:spMkLst>
        </pc:spChg>
        <pc:spChg chg="add mod">
          <ac:chgData name="NISIMURA Yuuji" userId="73f8931d-2375-4ec5-bb32-7db183a5be74" providerId="ADAL" clId="{91F04122-C7DD-CE47-AF1E-4E59C210E88D}" dt="2024-05-22T05:37:35.511" v="4514" actId="1076"/>
          <ac:spMkLst>
            <pc:docMk/>
            <pc:sldMk cId="551473913" sldId="287"/>
            <ac:spMk id="10" creationId="{DAA7BD04-C9F3-5BEC-E9B7-478D9DB96A09}"/>
          </ac:spMkLst>
        </pc:spChg>
        <pc:spChg chg="add mod">
          <ac:chgData name="NISIMURA Yuuji" userId="73f8931d-2375-4ec5-bb32-7db183a5be74" providerId="ADAL" clId="{91F04122-C7DD-CE47-AF1E-4E59C210E88D}" dt="2024-05-27T05:15:43.889" v="5927"/>
          <ac:spMkLst>
            <pc:docMk/>
            <pc:sldMk cId="551473913" sldId="287"/>
            <ac:spMk id="11" creationId="{646F600E-1773-A274-BAB6-B37605E8D1F6}"/>
          </ac:spMkLst>
        </pc:spChg>
        <pc:spChg chg="add mod">
          <ac:chgData name="NISIMURA Yuuji" userId="73f8931d-2375-4ec5-bb32-7db183a5be74" providerId="ADAL" clId="{91F04122-C7DD-CE47-AF1E-4E59C210E88D}" dt="2024-05-25T06:56:36.119" v="5085"/>
          <ac:spMkLst>
            <pc:docMk/>
            <pc:sldMk cId="551473913" sldId="287"/>
            <ac:spMk id="11" creationId="{9231002C-D2C6-8286-F74A-94BB19F63B99}"/>
          </ac:spMkLst>
        </pc:spChg>
        <pc:spChg chg="add mod">
          <ac:chgData name="NISIMURA Yuuji" userId="73f8931d-2375-4ec5-bb32-7db183a5be74" providerId="ADAL" clId="{91F04122-C7DD-CE47-AF1E-4E59C210E88D}" dt="2024-05-22T05:37:35.511" v="4514" actId="1076"/>
          <ac:spMkLst>
            <pc:docMk/>
            <pc:sldMk cId="551473913" sldId="287"/>
            <ac:spMk id="11" creationId="{CED8E824-177A-F312-59C1-CFC915326356}"/>
          </ac:spMkLst>
        </pc:spChg>
        <pc:spChg chg="add mod">
          <ac:chgData name="NISIMURA Yuuji" userId="73f8931d-2375-4ec5-bb32-7db183a5be74" providerId="ADAL" clId="{91F04122-C7DD-CE47-AF1E-4E59C210E88D}" dt="2024-05-25T06:56:40.075" v="5086"/>
          <ac:spMkLst>
            <pc:docMk/>
            <pc:sldMk cId="551473913" sldId="287"/>
            <ac:spMk id="13" creationId="{60392EA4-7474-1EC6-C865-BFCDE785E94D}"/>
          </ac:spMkLst>
        </pc:spChg>
        <pc:spChg chg="add mod">
          <ac:chgData name="NISIMURA Yuuji" userId="73f8931d-2375-4ec5-bb32-7db183a5be74" providerId="ADAL" clId="{91F04122-C7DD-CE47-AF1E-4E59C210E88D}" dt="2024-05-25T06:56:40.075" v="5086"/>
          <ac:spMkLst>
            <pc:docMk/>
            <pc:sldMk cId="551473913" sldId="287"/>
            <ac:spMk id="14" creationId="{1FD2F3CE-8DC0-8CB1-9B83-FA5896F0A4C4}"/>
          </ac:spMkLst>
        </pc:spChg>
        <pc:spChg chg="add mod">
          <ac:chgData name="NISIMURA Yuuji" userId="73f8931d-2375-4ec5-bb32-7db183a5be74" providerId="ADAL" clId="{91F04122-C7DD-CE47-AF1E-4E59C210E88D}" dt="2024-05-25T06:56:40.075" v="5086"/>
          <ac:spMkLst>
            <pc:docMk/>
            <pc:sldMk cId="551473913" sldId="287"/>
            <ac:spMk id="15" creationId="{678B32C2-3272-467D-1DD0-B1E5BEC02924}"/>
          </ac:spMkLst>
        </pc:spChg>
        <pc:spChg chg="add mod">
          <ac:chgData name="NISIMURA Yuuji" userId="73f8931d-2375-4ec5-bb32-7db183a5be74" providerId="ADAL" clId="{91F04122-C7DD-CE47-AF1E-4E59C210E88D}" dt="2024-05-27T05:15:43.889" v="5927"/>
          <ac:spMkLst>
            <pc:docMk/>
            <pc:sldMk cId="551473913" sldId="287"/>
            <ac:spMk id="17" creationId="{6BD27E17-2EC4-24DB-239D-D03FE97ACC47}"/>
          </ac:spMkLst>
        </pc:spChg>
        <pc:spChg chg="add mod">
          <ac:chgData name="NISIMURA Yuuji" userId="73f8931d-2375-4ec5-bb32-7db183a5be74" providerId="ADAL" clId="{91F04122-C7DD-CE47-AF1E-4E59C210E88D}" dt="2024-05-22T05:37:35.511" v="4514" actId="1076"/>
          <ac:spMkLst>
            <pc:docMk/>
            <pc:sldMk cId="551473913" sldId="287"/>
            <ac:spMk id="17" creationId="{CC74ACC8-9EA6-EC9F-1DDA-04AB6E07C954}"/>
          </ac:spMkLst>
        </pc:spChg>
        <pc:spChg chg="add mod">
          <ac:chgData name="NISIMURA Yuuji" userId="73f8931d-2375-4ec5-bb32-7db183a5be74" providerId="ADAL" clId="{91F04122-C7DD-CE47-AF1E-4E59C210E88D}" dt="2024-05-27T05:15:43.889" v="5927"/>
          <ac:spMkLst>
            <pc:docMk/>
            <pc:sldMk cId="551473913" sldId="287"/>
            <ac:spMk id="18" creationId="{4FE7A505-465A-AAAF-3E3B-930D4B1724AD}"/>
          </ac:spMkLst>
        </pc:spChg>
        <pc:spChg chg="add mod">
          <ac:chgData name="NISIMURA Yuuji" userId="73f8931d-2375-4ec5-bb32-7db183a5be74" providerId="ADAL" clId="{91F04122-C7DD-CE47-AF1E-4E59C210E88D}" dt="2024-05-22T05:37:35.511" v="4514" actId="1076"/>
          <ac:spMkLst>
            <pc:docMk/>
            <pc:sldMk cId="551473913" sldId="287"/>
            <ac:spMk id="18" creationId="{6F8AB838-3C44-35A6-67AE-56C68E89AE5B}"/>
          </ac:spMkLst>
        </pc:spChg>
        <pc:spChg chg="add mod">
          <ac:chgData name="NISIMURA Yuuji" userId="73f8931d-2375-4ec5-bb32-7db183a5be74" providerId="ADAL" clId="{91F04122-C7DD-CE47-AF1E-4E59C210E88D}" dt="2024-05-25T06:56:40.075" v="5086"/>
          <ac:spMkLst>
            <pc:docMk/>
            <pc:sldMk cId="551473913" sldId="287"/>
            <ac:spMk id="18" creationId="{851B5440-FF91-A675-6688-2C169DE243C4}"/>
          </ac:spMkLst>
        </pc:spChg>
        <pc:spChg chg="add mod">
          <ac:chgData name="NISIMURA Yuuji" userId="73f8931d-2375-4ec5-bb32-7db183a5be74" providerId="ADAL" clId="{91F04122-C7DD-CE47-AF1E-4E59C210E88D}" dt="2024-05-27T05:15:43.889" v="5927"/>
          <ac:spMkLst>
            <pc:docMk/>
            <pc:sldMk cId="551473913" sldId="287"/>
            <ac:spMk id="19" creationId="{35E2DEED-685A-7064-7DC6-7B568E55F826}"/>
          </ac:spMkLst>
        </pc:spChg>
        <pc:spChg chg="add mod">
          <ac:chgData name="NISIMURA Yuuji" userId="73f8931d-2375-4ec5-bb32-7db183a5be74" providerId="ADAL" clId="{91F04122-C7DD-CE47-AF1E-4E59C210E88D}" dt="2024-05-25T06:56:40.075" v="5086"/>
          <ac:spMkLst>
            <pc:docMk/>
            <pc:sldMk cId="551473913" sldId="287"/>
            <ac:spMk id="19" creationId="{376E791D-20B5-ABD3-73F0-BE1DA122137E}"/>
          </ac:spMkLst>
        </pc:spChg>
        <pc:spChg chg="add mod">
          <ac:chgData name="NISIMURA Yuuji" userId="73f8931d-2375-4ec5-bb32-7db183a5be74" providerId="ADAL" clId="{91F04122-C7DD-CE47-AF1E-4E59C210E88D}" dt="2024-05-22T05:37:35.511" v="4514" actId="1076"/>
          <ac:spMkLst>
            <pc:docMk/>
            <pc:sldMk cId="551473913" sldId="287"/>
            <ac:spMk id="19" creationId="{C58752F3-A8E1-0C65-73AC-F3D4347F6873}"/>
          </ac:spMkLst>
        </pc:spChg>
        <pc:spChg chg="add mod">
          <ac:chgData name="NISIMURA Yuuji" userId="73f8931d-2375-4ec5-bb32-7db183a5be74" providerId="ADAL" clId="{91F04122-C7DD-CE47-AF1E-4E59C210E88D}" dt="2024-05-22T05:37:35.511" v="4514" actId="1076"/>
          <ac:spMkLst>
            <pc:docMk/>
            <pc:sldMk cId="551473913" sldId="287"/>
            <ac:spMk id="21" creationId="{019AA469-0A1A-68BF-AB16-BE80867F862B}"/>
          </ac:spMkLst>
        </pc:spChg>
        <pc:spChg chg="add mod">
          <ac:chgData name="NISIMURA Yuuji" userId="73f8931d-2375-4ec5-bb32-7db183a5be74" providerId="ADAL" clId="{91F04122-C7DD-CE47-AF1E-4E59C210E88D}" dt="2024-05-27T05:15:43.889" v="5927"/>
          <ac:spMkLst>
            <pc:docMk/>
            <pc:sldMk cId="551473913" sldId="287"/>
            <ac:spMk id="21" creationId="{A964B98A-2A47-1958-9F74-678427998899}"/>
          </ac:spMkLst>
        </pc:spChg>
        <pc:spChg chg="add mod">
          <ac:chgData name="NISIMURA Yuuji" userId="73f8931d-2375-4ec5-bb32-7db183a5be74" providerId="ADAL" clId="{91F04122-C7DD-CE47-AF1E-4E59C210E88D}" dt="2024-05-22T05:37:35.511" v="4514" actId="1076"/>
          <ac:spMkLst>
            <pc:docMk/>
            <pc:sldMk cId="551473913" sldId="287"/>
            <ac:spMk id="22" creationId="{38040A67-EB63-FAE4-6B57-98B8D7929E34}"/>
          </ac:spMkLst>
        </pc:spChg>
        <pc:spChg chg="add mod">
          <ac:chgData name="NISIMURA Yuuji" userId="73f8931d-2375-4ec5-bb32-7db183a5be74" providerId="ADAL" clId="{91F04122-C7DD-CE47-AF1E-4E59C210E88D}" dt="2024-05-27T05:15:43.889" v="5927"/>
          <ac:spMkLst>
            <pc:docMk/>
            <pc:sldMk cId="551473913" sldId="287"/>
            <ac:spMk id="22" creationId="{5D88EDEB-7195-86C1-8B0E-433F4EC2022A}"/>
          </ac:spMkLst>
        </pc:spChg>
        <pc:spChg chg="add mod">
          <ac:chgData name="NISIMURA Yuuji" userId="73f8931d-2375-4ec5-bb32-7db183a5be74" providerId="ADAL" clId="{91F04122-C7DD-CE47-AF1E-4E59C210E88D}" dt="2024-05-27T05:15:43.889" v="5927"/>
          <ac:spMkLst>
            <pc:docMk/>
            <pc:sldMk cId="551473913" sldId="287"/>
            <ac:spMk id="24" creationId="{7AC2A218-FDDF-C75B-6697-FB4819F90F52}"/>
          </ac:spMkLst>
        </pc:spChg>
        <pc:spChg chg="add mod">
          <ac:chgData name="NISIMURA Yuuji" userId="73f8931d-2375-4ec5-bb32-7db183a5be74" providerId="ADAL" clId="{91F04122-C7DD-CE47-AF1E-4E59C210E88D}" dt="2024-05-22T05:37:35.511" v="4514" actId="1076"/>
          <ac:spMkLst>
            <pc:docMk/>
            <pc:sldMk cId="551473913" sldId="287"/>
            <ac:spMk id="24" creationId="{B7A7CA5B-DBD0-51F2-3775-B3B9F7BC0472}"/>
          </ac:spMkLst>
        </pc:spChg>
        <pc:spChg chg="add mod">
          <ac:chgData name="NISIMURA Yuuji" userId="73f8931d-2375-4ec5-bb32-7db183a5be74" providerId="ADAL" clId="{91F04122-C7DD-CE47-AF1E-4E59C210E88D}" dt="2024-05-27T05:15:43.889" v="5927"/>
          <ac:spMkLst>
            <pc:docMk/>
            <pc:sldMk cId="551473913" sldId="287"/>
            <ac:spMk id="25" creationId="{ABCDF299-F2DD-1531-50B9-F72E3433B18A}"/>
          </ac:spMkLst>
        </pc:spChg>
        <pc:spChg chg="add mod">
          <ac:chgData name="NISIMURA Yuuji" userId="73f8931d-2375-4ec5-bb32-7db183a5be74" providerId="ADAL" clId="{91F04122-C7DD-CE47-AF1E-4E59C210E88D}" dt="2024-05-22T05:37:35.511" v="4514" actId="1076"/>
          <ac:spMkLst>
            <pc:docMk/>
            <pc:sldMk cId="551473913" sldId="287"/>
            <ac:spMk id="25" creationId="{D42965C9-C6AF-6683-6C96-9037643211AC}"/>
          </ac:spMkLst>
        </pc:spChg>
        <pc:spChg chg="add mod">
          <ac:chgData name="NISIMURA Yuuji" userId="73f8931d-2375-4ec5-bb32-7db183a5be74" providerId="ADAL" clId="{91F04122-C7DD-CE47-AF1E-4E59C210E88D}" dt="2024-05-22T05:37:35.511" v="4514" actId="1076"/>
          <ac:spMkLst>
            <pc:docMk/>
            <pc:sldMk cId="551473913" sldId="287"/>
            <ac:spMk id="26" creationId="{028AC0DE-9D79-6E81-7242-65210CE8A74F}"/>
          </ac:spMkLst>
        </pc:spChg>
        <pc:spChg chg="add mod">
          <ac:chgData name="NISIMURA Yuuji" userId="73f8931d-2375-4ec5-bb32-7db183a5be74" providerId="ADAL" clId="{91F04122-C7DD-CE47-AF1E-4E59C210E88D}" dt="2024-05-27T05:15:43.889" v="5927"/>
          <ac:spMkLst>
            <pc:docMk/>
            <pc:sldMk cId="551473913" sldId="287"/>
            <ac:spMk id="26" creationId="{F96368A4-6623-457E-6261-C772A562C631}"/>
          </ac:spMkLst>
        </pc:spChg>
        <pc:spChg chg="add mod">
          <ac:chgData name="NISIMURA Yuuji" userId="73f8931d-2375-4ec5-bb32-7db183a5be74" providerId="ADAL" clId="{91F04122-C7DD-CE47-AF1E-4E59C210E88D}" dt="2024-05-27T05:15:43.889" v="5927"/>
          <ac:spMkLst>
            <pc:docMk/>
            <pc:sldMk cId="551473913" sldId="287"/>
            <ac:spMk id="27" creationId="{D977D378-8FCE-3469-1B42-94AB309744A5}"/>
          </ac:spMkLst>
        </pc:spChg>
        <pc:spChg chg="add mod">
          <ac:chgData name="NISIMURA Yuuji" userId="73f8931d-2375-4ec5-bb32-7db183a5be74" providerId="ADAL" clId="{91F04122-C7DD-CE47-AF1E-4E59C210E88D}" dt="2024-05-22T05:37:35.511" v="4514" actId="1076"/>
          <ac:spMkLst>
            <pc:docMk/>
            <pc:sldMk cId="551473913" sldId="287"/>
            <ac:spMk id="27" creationId="{FAC09907-4C5B-3EF1-2D45-313EC213E523}"/>
          </ac:spMkLst>
        </pc:spChg>
        <pc:spChg chg="add mod">
          <ac:chgData name="NISIMURA Yuuji" userId="73f8931d-2375-4ec5-bb32-7db183a5be74" providerId="ADAL" clId="{91F04122-C7DD-CE47-AF1E-4E59C210E88D}" dt="2024-05-22T05:37:35.511" v="4514" actId="1076"/>
          <ac:spMkLst>
            <pc:docMk/>
            <pc:sldMk cId="551473913" sldId="287"/>
            <ac:spMk id="28" creationId="{9433E2EE-BDF6-E2AC-75C1-B8FD56B0251B}"/>
          </ac:spMkLst>
        </pc:spChg>
        <pc:spChg chg="add mod">
          <ac:chgData name="NISIMURA Yuuji" userId="73f8931d-2375-4ec5-bb32-7db183a5be74" providerId="ADAL" clId="{91F04122-C7DD-CE47-AF1E-4E59C210E88D}" dt="2024-05-27T05:15:43.889" v="5927"/>
          <ac:spMkLst>
            <pc:docMk/>
            <pc:sldMk cId="551473913" sldId="287"/>
            <ac:spMk id="28" creationId="{B3A106B3-DC16-D331-9E62-F398B5B5A477}"/>
          </ac:spMkLst>
        </pc:spChg>
        <pc:spChg chg="add mod">
          <ac:chgData name="NISIMURA Yuuji" userId="73f8931d-2375-4ec5-bb32-7db183a5be74" providerId="ADAL" clId="{91F04122-C7DD-CE47-AF1E-4E59C210E88D}" dt="2024-05-22T05:37:35.511" v="4514" actId="1076"/>
          <ac:spMkLst>
            <pc:docMk/>
            <pc:sldMk cId="551473913" sldId="287"/>
            <ac:spMk id="29" creationId="{759D849D-04D6-5DDA-BD53-F2B020A8C1CD}"/>
          </ac:spMkLst>
        </pc:spChg>
        <pc:spChg chg="add mod">
          <ac:chgData name="NISIMURA Yuuji" userId="73f8931d-2375-4ec5-bb32-7db183a5be74" providerId="ADAL" clId="{91F04122-C7DD-CE47-AF1E-4E59C210E88D}" dt="2024-05-27T05:15:43.889" v="5927"/>
          <ac:spMkLst>
            <pc:docMk/>
            <pc:sldMk cId="551473913" sldId="287"/>
            <ac:spMk id="29" creationId="{E00F7D8A-C395-B269-7F22-6E434E5BEC4B}"/>
          </ac:spMkLst>
        </pc:spChg>
        <pc:spChg chg="add del mod">
          <ac:chgData name="NISIMURA Yuuji" userId="73f8931d-2375-4ec5-bb32-7db183a5be74" providerId="ADAL" clId="{91F04122-C7DD-CE47-AF1E-4E59C210E88D}" dt="2024-05-27T05:16:16.128" v="5931" actId="478"/>
          <ac:spMkLst>
            <pc:docMk/>
            <pc:sldMk cId="551473913" sldId="287"/>
            <ac:spMk id="30" creationId="{4364A69F-E629-56BB-2967-120FB9F59D41}"/>
          </ac:spMkLst>
        </pc:spChg>
        <pc:spChg chg="add mod">
          <ac:chgData name="NISIMURA Yuuji" userId="73f8931d-2375-4ec5-bb32-7db183a5be74" providerId="ADAL" clId="{91F04122-C7DD-CE47-AF1E-4E59C210E88D}" dt="2024-05-27T05:15:43.889" v="5927"/>
          <ac:spMkLst>
            <pc:docMk/>
            <pc:sldMk cId="551473913" sldId="287"/>
            <ac:spMk id="31" creationId="{86FE5ED1-CA1B-2D3B-924A-F4401FDFE10A}"/>
          </ac:spMkLst>
        </pc:spChg>
        <pc:spChg chg="add mod">
          <ac:chgData name="NISIMURA Yuuji" userId="73f8931d-2375-4ec5-bb32-7db183a5be74" providerId="ADAL" clId="{91F04122-C7DD-CE47-AF1E-4E59C210E88D}" dt="2024-05-27T05:15:43.889" v="5927"/>
          <ac:spMkLst>
            <pc:docMk/>
            <pc:sldMk cId="551473913" sldId="287"/>
            <ac:spMk id="32" creationId="{23DFABA8-283B-BA87-EB43-942FCD312F1D}"/>
          </ac:spMkLst>
        </pc:spChg>
        <pc:spChg chg="add mod">
          <ac:chgData name="NISIMURA Yuuji" userId="73f8931d-2375-4ec5-bb32-7db183a5be74" providerId="ADAL" clId="{91F04122-C7DD-CE47-AF1E-4E59C210E88D}" dt="2024-05-27T05:15:43.889" v="5927"/>
          <ac:spMkLst>
            <pc:docMk/>
            <pc:sldMk cId="551473913" sldId="287"/>
            <ac:spMk id="33" creationId="{D0FC4C31-A8F2-2971-CDAC-16A7697FFEB5}"/>
          </ac:spMkLst>
        </pc:spChg>
        <pc:spChg chg="add del mod">
          <ac:chgData name="NISIMURA Yuuji" userId="73f8931d-2375-4ec5-bb32-7db183a5be74" providerId="ADAL" clId="{91F04122-C7DD-CE47-AF1E-4E59C210E88D}" dt="2024-05-27T05:16:15.689" v="5930" actId="478"/>
          <ac:spMkLst>
            <pc:docMk/>
            <pc:sldMk cId="551473913" sldId="287"/>
            <ac:spMk id="34" creationId="{08ACEA2F-A6D2-1194-2C13-22B12ED43F7D}"/>
          </ac:spMkLst>
        </pc:spChg>
        <pc:spChg chg="add mod">
          <ac:chgData name="NISIMURA Yuuji" userId="73f8931d-2375-4ec5-bb32-7db183a5be74" providerId="ADAL" clId="{91F04122-C7DD-CE47-AF1E-4E59C210E88D}" dt="2024-05-22T05:37:55.144" v="4515"/>
          <ac:spMkLst>
            <pc:docMk/>
            <pc:sldMk cId="551473913" sldId="287"/>
            <ac:spMk id="34" creationId="{3237535A-9E9E-AF2D-8E4D-55C890CE5E22}"/>
          </ac:spMkLst>
        </pc:spChg>
        <pc:spChg chg="add mod">
          <ac:chgData name="NISIMURA Yuuji" userId="73f8931d-2375-4ec5-bb32-7db183a5be74" providerId="ADAL" clId="{91F04122-C7DD-CE47-AF1E-4E59C210E88D}" dt="2024-05-27T05:15:43.889" v="5927"/>
          <ac:spMkLst>
            <pc:docMk/>
            <pc:sldMk cId="551473913" sldId="287"/>
            <ac:spMk id="35" creationId="{0BB14313-4658-A30C-B9FB-F541AA9D94D3}"/>
          </ac:spMkLst>
        </pc:spChg>
        <pc:spChg chg="add mod">
          <ac:chgData name="NISIMURA Yuuji" userId="73f8931d-2375-4ec5-bb32-7db183a5be74" providerId="ADAL" clId="{91F04122-C7DD-CE47-AF1E-4E59C210E88D}" dt="2024-05-22T05:37:55.144" v="4515"/>
          <ac:spMkLst>
            <pc:docMk/>
            <pc:sldMk cId="551473913" sldId="287"/>
            <ac:spMk id="35" creationId="{A8380630-3167-D226-E739-1B1A17443FD2}"/>
          </ac:spMkLst>
        </pc:spChg>
        <pc:spChg chg="add mod">
          <ac:chgData name="NISIMURA Yuuji" userId="73f8931d-2375-4ec5-bb32-7db183a5be74" providerId="ADAL" clId="{91F04122-C7DD-CE47-AF1E-4E59C210E88D}" dt="2024-05-22T05:37:55.144" v="4515"/>
          <ac:spMkLst>
            <pc:docMk/>
            <pc:sldMk cId="551473913" sldId="287"/>
            <ac:spMk id="36" creationId="{5EADB70B-50C9-1B61-2D7A-BD15F7469A12}"/>
          </ac:spMkLst>
        </pc:spChg>
        <pc:spChg chg="add mod">
          <ac:chgData name="NISIMURA Yuuji" userId="73f8931d-2375-4ec5-bb32-7db183a5be74" providerId="ADAL" clId="{91F04122-C7DD-CE47-AF1E-4E59C210E88D}" dt="2024-05-27T05:15:43.889" v="5927"/>
          <ac:spMkLst>
            <pc:docMk/>
            <pc:sldMk cId="551473913" sldId="287"/>
            <ac:spMk id="36" creationId="{9FFEB0A4-00E9-7BC6-8E95-D2B4718FC97C}"/>
          </ac:spMkLst>
        </pc:spChg>
        <pc:spChg chg="add mod">
          <ac:chgData name="NISIMURA Yuuji" userId="73f8931d-2375-4ec5-bb32-7db183a5be74" providerId="ADAL" clId="{91F04122-C7DD-CE47-AF1E-4E59C210E88D}" dt="2024-05-22T05:37:55.144" v="4515"/>
          <ac:spMkLst>
            <pc:docMk/>
            <pc:sldMk cId="551473913" sldId="287"/>
            <ac:spMk id="37" creationId="{B19753A9-C652-81C1-DD30-79DE5D1B7F93}"/>
          </ac:spMkLst>
        </pc:spChg>
        <pc:spChg chg="add mod">
          <ac:chgData name="NISIMURA Yuuji" userId="73f8931d-2375-4ec5-bb32-7db183a5be74" providerId="ADAL" clId="{91F04122-C7DD-CE47-AF1E-4E59C210E88D}" dt="2024-05-27T05:15:43.889" v="5927"/>
          <ac:spMkLst>
            <pc:docMk/>
            <pc:sldMk cId="551473913" sldId="287"/>
            <ac:spMk id="37" creationId="{C89D5409-FB22-900E-39A9-54F863F9D896}"/>
          </ac:spMkLst>
        </pc:spChg>
        <pc:spChg chg="add mod">
          <ac:chgData name="NISIMURA Yuuji" userId="73f8931d-2375-4ec5-bb32-7db183a5be74" providerId="ADAL" clId="{91F04122-C7DD-CE47-AF1E-4E59C210E88D}" dt="2024-05-27T05:15:43.889" v="5927"/>
          <ac:spMkLst>
            <pc:docMk/>
            <pc:sldMk cId="551473913" sldId="287"/>
            <ac:spMk id="38" creationId="{01DDAC05-A2BD-6F53-B246-555B5C425092}"/>
          </ac:spMkLst>
        </pc:spChg>
        <pc:spChg chg="add mod">
          <ac:chgData name="NISIMURA Yuuji" userId="73f8931d-2375-4ec5-bb32-7db183a5be74" providerId="ADAL" clId="{91F04122-C7DD-CE47-AF1E-4E59C210E88D}" dt="2024-05-22T05:37:55.144" v="4515"/>
          <ac:spMkLst>
            <pc:docMk/>
            <pc:sldMk cId="551473913" sldId="287"/>
            <ac:spMk id="38" creationId="{93A794B9-2FF2-8E21-B355-C7786EE22F9B}"/>
          </ac:spMkLst>
        </pc:spChg>
        <pc:spChg chg="add del mod">
          <ac:chgData name="NISIMURA Yuuji" userId="73f8931d-2375-4ec5-bb32-7db183a5be74" providerId="ADAL" clId="{91F04122-C7DD-CE47-AF1E-4E59C210E88D}" dt="2024-05-28T08:10:08.469" v="9153" actId="478"/>
          <ac:spMkLst>
            <pc:docMk/>
            <pc:sldMk cId="551473913" sldId="287"/>
            <ac:spMk id="39" creationId="{052CA40C-FA77-9347-DFBE-21879D3D69BD}"/>
          </ac:spMkLst>
        </pc:spChg>
        <pc:spChg chg="add mod">
          <ac:chgData name="NISIMURA Yuuji" userId="73f8931d-2375-4ec5-bb32-7db183a5be74" providerId="ADAL" clId="{91F04122-C7DD-CE47-AF1E-4E59C210E88D}" dt="2024-05-22T05:37:55.144" v="4515"/>
          <ac:spMkLst>
            <pc:docMk/>
            <pc:sldMk cId="551473913" sldId="287"/>
            <ac:spMk id="39" creationId="{48187643-31EB-D683-E54A-5D437F6C75A9}"/>
          </ac:spMkLst>
        </pc:spChg>
        <pc:spChg chg="add del mod">
          <ac:chgData name="NISIMURA Yuuji" userId="73f8931d-2375-4ec5-bb32-7db183a5be74" providerId="ADAL" clId="{91F04122-C7DD-CE47-AF1E-4E59C210E88D}" dt="2024-05-28T08:10:08.469" v="9153" actId="478"/>
          <ac:spMkLst>
            <pc:docMk/>
            <pc:sldMk cId="551473913" sldId="287"/>
            <ac:spMk id="40" creationId="{0FABF013-C4FC-1C94-8622-BBD23BA8526C}"/>
          </ac:spMkLst>
        </pc:spChg>
        <pc:spChg chg="add mod">
          <ac:chgData name="NISIMURA Yuuji" userId="73f8931d-2375-4ec5-bb32-7db183a5be74" providerId="ADAL" clId="{91F04122-C7DD-CE47-AF1E-4E59C210E88D}" dt="2024-05-22T05:37:55.144" v="4515"/>
          <ac:spMkLst>
            <pc:docMk/>
            <pc:sldMk cId="551473913" sldId="287"/>
            <ac:spMk id="40" creationId="{A2280319-BFC1-45C4-E6A4-59987CED89E5}"/>
          </ac:spMkLst>
        </pc:spChg>
        <pc:spChg chg="add del mod">
          <ac:chgData name="NISIMURA Yuuji" userId="73f8931d-2375-4ec5-bb32-7db183a5be74" providerId="ADAL" clId="{91F04122-C7DD-CE47-AF1E-4E59C210E88D}" dt="2024-05-28T08:10:40.750" v="9159" actId="478"/>
          <ac:spMkLst>
            <pc:docMk/>
            <pc:sldMk cId="551473913" sldId="287"/>
            <ac:spMk id="41" creationId="{21FC835B-6A9A-D5BB-C212-01F321A2BF83}"/>
          </ac:spMkLst>
        </pc:spChg>
        <pc:spChg chg="add mod">
          <ac:chgData name="NISIMURA Yuuji" userId="73f8931d-2375-4ec5-bb32-7db183a5be74" providerId="ADAL" clId="{91F04122-C7DD-CE47-AF1E-4E59C210E88D}" dt="2024-05-27T05:16:20.720" v="5934"/>
          <ac:spMkLst>
            <pc:docMk/>
            <pc:sldMk cId="551473913" sldId="287"/>
            <ac:spMk id="42" creationId="{C758EF28-0410-D65A-60EF-6C979DBCE2A2}"/>
          </ac:spMkLst>
        </pc:spChg>
        <pc:spChg chg="add mod">
          <ac:chgData name="NISIMURA Yuuji" userId="73f8931d-2375-4ec5-bb32-7db183a5be74" providerId="ADAL" clId="{91F04122-C7DD-CE47-AF1E-4E59C210E88D}" dt="2024-05-27T05:16:20.720" v="5934"/>
          <ac:spMkLst>
            <pc:docMk/>
            <pc:sldMk cId="551473913" sldId="287"/>
            <ac:spMk id="43" creationId="{160B6A8B-72B3-2A9B-9ADB-2504DAC22B9F}"/>
          </ac:spMkLst>
        </pc:spChg>
        <pc:spChg chg="add mod">
          <ac:chgData name="NISIMURA Yuuji" userId="73f8931d-2375-4ec5-bb32-7db183a5be74" providerId="ADAL" clId="{91F04122-C7DD-CE47-AF1E-4E59C210E88D}" dt="2024-05-27T05:16:20.720" v="5934"/>
          <ac:spMkLst>
            <pc:docMk/>
            <pc:sldMk cId="551473913" sldId="287"/>
            <ac:spMk id="44" creationId="{87CB6539-2327-FC76-1510-793393AE11E2}"/>
          </ac:spMkLst>
        </pc:spChg>
        <pc:spChg chg="add mod">
          <ac:chgData name="NISIMURA Yuuji" userId="73f8931d-2375-4ec5-bb32-7db183a5be74" providerId="ADAL" clId="{91F04122-C7DD-CE47-AF1E-4E59C210E88D}" dt="2024-05-27T05:16:20.720" v="5934"/>
          <ac:spMkLst>
            <pc:docMk/>
            <pc:sldMk cId="551473913" sldId="287"/>
            <ac:spMk id="45" creationId="{6C83E087-434E-57F5-BB99-F6B14F2C8456}"/>
          </ac:spMkLst>
        </pc:spChg>
        <pc:spChg chg="add mod">
          <ac:chgData name="NISIMURA Yuuji" userId="73f8931d-2375-4ec5-bb32-7db183a5be74" providerId="ADAL" clId="{91F04122-C7DD-CE47-AF1E-4E59C210E88D}" dt="2024-05-22T05:37:55.144" v="4515"/>
          <ac:spMkLst>
            <pc:docMk/>
            <pc:sldMk cId="551473913" sldId="287"/>
            <ac:spMk id="46" creationId="{FF88C18D-DFCB-1F85-3A0B-582C59C4A325}"/>
          </ac:spMkLst>
        </pc:spChg>
        <pc:spChg chg="add mod">
          <ac:chgData name="NISIMURA Yuuji" userId="73f8931d-2375-4ec5-bb32-7db183a5be74" providerId="ADAL" clId="{91F04122-C7DD-CE47-AF1E-4E59C210E88D}" dt="2024-05-22T05:37:55.144" v="4515"/>
          <ac:spMkLst>
            <pc:docMk/>
            <pc:sldMk cId="551473913" sldId="287"/>
            <ac:spMk id="47" creationId="{8F9CCEC7-E6FE-BFC8-8497-1BE5D9DCE2ED}"/>
          </ac:spMkLst>
        </pc:spChg>
        <pc:spChg chg="add mod">
          <ac:chgData name="NISIMURA Yuuji" userId="73f8931d-2375-4ec5-bb32-7db183a5be74" providerId="ADAL" clId="{91F04122-C7DD-CE47-AF1E-4E59C210E88D}" dt="2024-05-22T05:37:55.144" v="4515"/>
          <ac:spMkLst>
            <pc:docMk/>
            <pc:sldMk cId="551473913" sldId="287"/>
            <ac:spMk id="48" creationId="{FFAC6FE5-8B9E-001F-FA5D-EE632A007883}"/>
          </ac:spMkLst>
        </pc:spChg>
        <pc:spChg chg="add mod">
          <ac:chgData name="NISIMURA Yuuji" userId="73f8931d-2375-4ec5-bb32-7db183a5be74" providerId="ADAL" clId="{91F04122-C7DD-CE47-AF1E-4E59C210E88D}" dt="2024-05-22T05:37:55.144" v="4515"/>
          <ac:spMkLst>
            <pc:docMk/>
            <pc:sldMk cId="551473913" sldId="287"/>
            <ac:spMk id="50" creationId="{08549579-8190-32B7-010C-C484209B27B8}"/>
          </ac:spMkLst>
        </pc:spChg>
        <pc:spChg chg="add mod">
          <ac:chgData name="NISIMURA Yuuji" userId="73f8931d-2375-4ec5-bb32-7db183a5be74" providerId="ADAL" clId="{91F04122-C7DD-CE47-AF1E-4E59C210E88D}" dt="2024-05-29T11:41:51.492" v="9179" actId="1076"/>
          <ac:spMkLst>
            <pc:docMk/>
            <pc:sldMk cId="551473913" sldId="287"/>
            <ac:spMk id="51" creationId="{1017FBA6-66DF-253B-2814-C62F9D9942D8}"/>
          </ac:spMkLst>
        </pc:spChg>
        <pc:spChg chg="add mod">
          <ac:chgData name="NISIMURA Yuuji" userId="73f8931d-2375-4ec5-bb32-7db183a5be74" providerId="ADAL" clId="{91F04122-C7DD-CE47-AF1E-4E59C210E88D}" dt="2024-05-22T05:37:55.144" v="4515"/>
          <ac:spMkLst>
            <pc:docMk/>
            <pc:sldMk cId="551473913" sldId="287"/>
            <ac:spMk id="51" creationId="{F9C26E7E-7E0A-90EC-0B65-DA92633BB56A}"/>
          </ac:spMkLst>
        </pc:spChg>
        <pc:spChg chg="add mod">
          <ac:chgData name="NISIMURA Yuuji" userId="73f8931d-2375-4ec5-bb32-7db183a5be74" providerId="ADAL" clId="{91F04122-C7DD-CE47-AF1E-4E59C210E88D}" dt="2024-05-27T05:16:20.720" v="5934"/>
          <ac:spMkLst>
            <pc:docMk/>
            <pc:sldMk cId="551473913" sldId="287"/>
            <ac:spMk id="52" creationId="{EDA48147-827A-07C0-2388-6FF6627A4DD2}"/>
          </ac:spMkLst>
        </pc:spChg>
        <pc:spChg chg="add mod">
          <ac:chgData name="NISIMURA Yuuji" userId="73f8931d-2375-4ec5-bb32-7db183a5be74" providerId="ADAL" clId="{91F04122-C7DD-CE47-AF1E-4E59C210E88D}" dt="2024-05-27T05:16:20.720" v="5934"/>
          <ac:spMkLst>
            <pc:docMk/>
            <pc:sldMk cId="551473913" sldId="287"/>
            <ac:spMk id="53" creationId="{1F4F8306-AB0C-3687-E75B-C4891D86B267}"/>
          </ac:spMkLst>
        </pc:spChg>
        <pc:spChg chg="add mod">
          <ac:chgData name="NISIMURA Yuuji" userId="73f8931d-2375-4ec5-bb32-7db183a5be74" providerId="ADAL" clId="{91F04122-C7DD-CE47-AF1E-4E59C210E88D}" dt="2024-05-22T05:37:55.144" v="4515"/>
          <ac:spMkLst>
            <pc:docMk/>
            <pc:sldMk cId="551473913" sldId="287"/>
            <ac:spMk id="53" creationId="{32AE7771-D922-874E-3EF7-10D326CACB18}"/>
          </ac:spMkLst>
        </pc:spChg>
        <pc:spChg chg="add mod">
          <ac:chgData name="NISIMURA Yuuji" userId="73f8931d-2375-4ec5-bb32-7db183a5be74" providerId="ADAL" clId="{91F04122-C7DD-CE47-AF1E-4E59C210E88D}" dt="2024-05-22T05:37:55.144" v="4515"/>
          <ac:spMkLst>
            <pc:docMk/>
            <pc:sldMk cId="551473913" sldId="287"/>
            <ac:spMk id="54" creationId="{48DF0090-647B-1B4A-D2DB-F3945A1FB8AD}"/>
          </ac:spMkLst>
        </pc:spChg>
        <pc:spChg chg="add mod">
          <ac:chgData name="NISIMURA Yuuji" userId="73f8931d-2375-4ec5-bb32-7db183a5be74" providerId="ADAL" clId="{91F04122-C7DD-CE47-AF1E-4E59C210E88D}" dt="2024-05-22T05:37:55.144" v="4515"/>
          <ac:spMkLst>
            <pc:docMk/>
            <pc:sldMk cId="551473913" sldId="287"/>
            <ac:spMk id="55" creationId="{667CDD1F-7E90-5ABB-31F5-DE674C3AAF48}"/>
          </ac:spMkLst>
        </pc:spChg>
        <pc:spChg chg="add mod">
          <ac:chgData name="NISIMURA Yuuji" userId="73f8931d-2375-4ec5-bb32-7db183a5be74" providerId="ADAL" clId="{91F04122-C7DD-CE47-AF1E-4E59C210E88D}" dt="2024-05-27T05:16:20.720" v="5934"/>
          <ac:spMkLst>
            <pc:docMk/>
            <pc:sldMk cId="551473913" sldId="287"/>
            <ac:spMk id="55" creationId="{759C94F7-1851-C30B-9443-4D17CF8A94CB}"/>
          </ac:spMkLst>
        </pc:spChg>
        <pc:spChg chg="add mod">
          <ac:chgData name="NISIMURA Yuuji" userId="73f8931d-2375-4ec5-bb32-7db183a5be74" providerId="ADAL" clId="{91F04122-C7DD-CE47-AF1E-4E59C210E88D}" dt="2024-05-28T08:11:19.616" v="9165" actId="1076"/>
          <ac:spMkLst>
            <pc:docMk/>
            <pc:sldMk cId="551473913" sldId="287"/>
            <ac:spMk id="56" creationId="{21CB6859-9EB3-FE8D-AB15-467D346E599F}"/>
          </ac:spMkLst>
        </pc:spChg>
        <pc:spChg chg="add mod">
          <ac:chgData name="NISIMURA Yuuji" userId="73f8931d-2375-4ec5-bb32-7db183a5be74" providerId="ADAL" clId="{91F04122-C7DD-CE47-AF1E-4E59C210E88D}" dt="2024-05-22T05:37:55.144" v="4515"/>
          <ac:spMkLst>
            <pc:docMk/>
            <pc:sldMk cId="551473913" sldId="287"/>
            <ac:spMk id="56" creationId="{FBE16514-0E9B-B2DB-04FF-7C69DF965591}"/>
          </ac:spMkLst>
        </pc:spChg>
        <pc:spChg chg="add mod">
          <ac:chgData name="NISIMURA Yuuji" userId="73f8931d-2375-4ec5-bb32-7db183a5be74" providerId="ADAL" clId="{91F04122-C7DD-CE47-AF1E-4E59C210E88D}" dt="2024-05-22T05:37:55.144" v="4515"/>
          <ac:spMkLst>
            <pc:docMk/>
            <pc:sldMk cId="551473913" sldId="287"/>
            <ac:spMk id="57" creationId="{E18B0AD0-D114-7220-97ED-98499902739A}"/>
          </ac:spMkLst>
        </pc:spChg>
        <pc:spChg chg="add del mod">
          <ac:chgData name="NISIMURA Yuuji" userId="73f8931d-2375-4ec5-bb32-7db183a5be74" providerId="ADAL" clId="{91F04122-C7DD-CE47-AF1E-4E59C210E88D}" dt="2024-05-28T08:09:57.777" v="9152" actId="478"/>
          <ac:spMkLst>
            <pc:docMk/>
            <pc:sldMk cId="551473913" sldId="287"/>
            <ac:spMk id="58" creationId="{63144E3A-1E6F-A5DF-F0C0-0354E4CF4A46}"/>
          </ac:spMkLst>
        </pc:spChg>
        <pc:spChg chg="add mod">
          <ac:chgData name="NISIMURA Yuuji" userId="73f8931d-2375-4ec5-bb32-7db183a5be74" providerId="ADAL" clId="{91F04122-C7DD-CE47-AF1E-4E59C210E88D}" dt="2024-05-22T05:37:55.144" v="4515"/>
          <ac:spMkLst>
            <pc:docMk/>
            <pc:sldMk cId="551473913" sldId="287"/>
            <ac:spMk id="58" creationId="{674A3F1B-0A31-A9F3-8AC1-DE2BC8DB5C70}"/>
          </ac:spMkLst>
        </pc:spChg>
        <pc:spChg chg="add del mod">
          <ac:chgData name="NISIMURA Yuuji" userId="73f8931d-2375-4ec5-bb32-7db183a5be74" providerId="ADAL" clId="{91F04122-C7DD-CE47-AF1E-4E59C210E88D}" dt="2024-05-27T05:16:19.782" v="5933" actId="478"/>
          <ac:spMkLst>
            <pc:docMk/>
            <pc:sldMk cId="551473913" sldId="287"/>
            <ac:spMk id="59" creationId="{DA81482A-401E-F82E-2AA8-BFC74DB44D2B}"/>
          </ac:spMkLst>
        </pc:spChg>
        <pc:spChg chg="add del mod">
          <ac:chgData name="NISIMURA Yuuji" userId="73f8931d-2375-4ec5-bb32-7db183a5be74" providerId="ADAL" clId="{91F04122-C7DD-CE47-AF1E-4E59C210E88D}" dt="2024-05-27T05:16:19.782" v="5933" actId="478"/>
          <ac:spMkLst>
            <pc:docMk/>
            <pc:sldMk cId="551473913" sldId="287"/>
            <ac:spMk id="60" creationId="{55A5F335-53B5-EA1B-50F3-3E666314392F}"/>
          </ac:spMkLst>
        </pc:spChg>
        <pc:spChg chg="add del mod">
          <ac:chgData name="NISIMURA Yuuji" userId="73f8931d-2375-4ec5-bb32-7db183a5be74" providerId="ADAL" clId="{91F04122-C7DD-CE47-AF1E-4E59C210E88D}" dt="2024-05-27T05:16:19.782" v="5933" actId="478"/>
          <ac:spMkLst>
            <pc:docMk/>
            <pc:sldMk cId="551473913" sldId="287"/>
            <ac:spMk id="61" creationId="{71007447-3DFD-7422-D93D-DBEE8CADD12F}"/>
          </ac:spMkLst>
        </pc:spChg>
        <pc:spChg chg="add del mod">
          <ac:chgData name="NISIMURA Yuuji" userId="73f8931d-2375-4ec5-bb32-7db183a5be74" providerId="ADAL" clId="{91F04122-C7DD-CE47-AF1E-4E59C210E88D}" dt="2024-05-27T05:16:19.782" v="5933" actId="478"/>
          <ac:spMkLst>
            <pc:docMk/>
            <pc:sldMk cId="551473913" sldId="287"/>
            <ac:spMk id="62" creationId="{60BC43FE-2A7F-EEFC-96F9-46A8985B91F0}"/>
          </ac:spMkLst>
        </pc:spChg>
        <pc:spChg chg="add del mod">
          <ac:chgData name="NISIMURA Yuuji" userId="73f8931d-2375-4ec5-bb32-7db183a5be74" providerId="ADAL" clId="{91F04122-C7DD-CE47-AF1E-4E59C210E88D}" dt="2024-05-27T05:16:19.782" v="5933" actId="478"/>
          <ac:spMkLst>
            <pc:docMk/>
            <pc:sldMk cId="551473913" sldId="287"/>
            <ac:spMk id="63" creationId="{3D87C958-E178-DC5C-F949-793F32B5589B}"/>
          </ac:spMkLst>
        </pc:spChg>
        <pc:spChg chg="add del mod">
          <ac:chgData name="NISIMURA Yuuji" userId="73f8931d-2375-4ec5-bb32-7db183a5be74" providerId="ADAL" clId="{91F04122-C7DD-CE47-AF1E-4E59C210E88D}" dt="2024-05-27T05:16:19.782" v="5933" actId="478"/>
          <ac:spMkLst>
            <pc:docMk/>
            <pc:sldMk cId="551473913" sldId="287"/>
            <ac:spMk id="64" creationId="{97A54A8D-26E2-E9B2-A1AD-D07788EE9999}"/>
          </ac:spMkLst>
        </pc:spChg>
        <pc:spChg chg="add del mod">
          <ac:chgData name="NISIMURA Yuuji" userId="73f8931d-2375-4ec5-bb32-7db183a5be74" providerId="ADAL" clId="{91F04122-C7DD-CE47-AF1E-4E59C210E88D}" dt="2024-05-27T05:16:19.782" v="5933" actId="478"/>
          <ac:spMkLst>
            <pc:docMk/>
            <pc:sldMk cId="551473913" sldId="287"/>
            <ac:spMk id="65" creationId="{B921DBA4-1A8C-B68C-0FB8-36E65CAF5734}"/>
          </ac:spMkLst>
        </pc:spChg>
        <pc:spChg chg="add del mod">
          <ac:chgData name="NISIMURA Yuuji" userId="73f8931d-2375-4ec5-bb32-7db183a5be74" providerId="ADAL" clId="{91F04122-C7DD-CE47-AF1E-4E59C210E88D}" dt="2024-05-27T05:16:19.782" v="5933" actId="478"/>
          <ac:spMkLst>
            <pc:docMk/>
            <pc:sldMk cId="551473913" sldId="287"/>
            <ac:spMk id="71" creationId="{E2371841-F610-9D59-4728-2E0059CDEED5}"/>
          </ac:spMkLst>
        </pc:spChg>
        <pc:spChg chg="add del mod">
          <ac:chgData name="NISIMURA Yuuji" userId="73f8931d-2375-4ec5-bb32-7db183a5be74" providerId="ADAL" clId="{91F04122-C7DD-CE47-AF1E-4E59C210E88D}" dt="2024-05-27T05:16:19.782" v="5933" actId="478"/>
          <ac:spMkLst>
            <pc:docMk/>
            <pc:sldMk cId="551473913" sldId="287"/>
            <ac:spMk id="72" creationId="{01205273-4DAA-2FAF-4C90-562992B4942E}"/>
          </ac:spMkLst>
        </pc:spChg>
        <pc:spChg chg="add del mod">
          <ac:chgData name="NISIMURA Yuuji" userId="73f8931d-2375-4ec5-bb32-7db183a5be74" providerId="ADAL" clId="{91F04122-C7DD-CE47-AF1E-4E59C210E88D}" dt="2024-05-27T05:16:19.782" v="5933" actId="478"/>
          <ac:spMkLst>
            <pc:docMk/>
            <pc:sldMk cId="551473913" sldId="287"/>
            <ac:spMk id="73" creationId="{65E7F9F0-9421-2146-87EE-C6A268E9C7C0}"/>
          </ac:spMkLst>
        </pc:spChg>
        <pc:spChg chg="add del mod">
          <ac:chgData name="NISIMURA Yuuji" userId="73f8931d-2375-4ec5-bb32-7db183a5be74" providerId="ADAL" clId="{91F04122-C7DD-CE47-AF1E-4E59C210E88D}" dt="2024-05-27T05:16:19.782" v="5933" actId="478"/>
          <ac:spMkLst>
            <pc:docMk/>
            <pc:sldMk cId="551473913" sldId="287"/>
            <ac:spMk id="75" creationId="{4692DAD6-5E25-9946-0FA5-3E1576F45479}"/>
          </ac:spMkLst>
        </pc:spChg>
        <pc:spChg chg="add del mod">
          <ac:chgData name="NISIMURA Yuuji" userId="73f8931d-2375-4ec5-bb32-7db183a5be74" providerId="ADAL" clId="{91F04122-C7DD-CE47-AF1E-4E59C210E88D}" dt="2024-05-27T05:16:19.782" v="5933" actId="478"/>
          <ac:spMkLst>
            <pc:docMk/>
            <pc:sldMk cId="551473913" sldId="287"/>
            <ac:spMk id="76" creationId="{9CDAE97A-1940-F0A6-2477-53F982AFC69A}"/>
          </ac:spMkLst>
        </pc:spChg>
        <pc:spChg chg="add del mod">
          <ac:chgData name="NISIMURA Yuuji" userId="73f8931d-2375-4ec5-bb32-7db183a5be74" providerId="ADAL" clId="{91F04122-C7DD-CE47-AF1E-4E59C210E88D}" dt="2024-05-27T05:16:19.782" v="5933" actId="478"/>
          <ac:spMkLst>
            <pc:docMk/>
            <pc:sldMk cId="551473913" sldId="287"/>
            <ac:spMk id="78" creationId="{C77441C0-EF3D-F4F7-D669-BF5763DCA8EA}"/>
          </ac:spMkLst>
        </pc:spChg>
        <pc:spChg chg="add del mod">
          <ac:chgData name="NISIMURA Yuuji" userId="73f8931d-2375-4ec5-bb32-7db183a5be74" providerId="ADAL" clId="{91F04122-C7DD-CE47-AF1E-4E59C210E88D}" dt="2024-05-27T05:16:19.782" v="5933" actId="478"/>
          <ac:spMkLst>
            <pc:docMk/>
            <pc:sldMk cId="551473913" sldId="287"/>
            <ac:spMk id="79" creationId="{29FE1C2B-FC60-E32B-1D87-37DCA8DF80F8}"/>
          </ac:spMkLst>
        </pc:spChg>
        <pc:spChg chg="add del mod">
          <ac:chgData name="NISIMURA Yuuji" userId="73f8931d-2375-4ec5-bb32-7db183a5be74" providerId="ADAL" clId="{91F04122-C7DD-CE47-AF1E-4E59C210E88D}" dt="2024-05-27T05:16:19.782" v="5933" actId="478"/>
          <ac:spMkLst>
            <pc:docMk/>
            <pc:sldMk cId="551473913" sldId="287"/>
            <ac:spMk id="80" creationId="{3CEDB7B0-342F-2E39-FCC2-E85AD49FAC7B}"/>
          </ac:spMkLst>
        </pc:spChg>
        <pc:spChg chg="add del mod">
          <ac:chgData name="NISIMURA Yuuji" userId="73f8931d-2375-4ec5-bb32-7db183a5be74" providerId="ADAL" clId="{91F04122-C7DD-CE47-AF1E-4E59C210E88D}" dt="2024-05-27T05:16:19.782" v="5933" actId="478"/>
          <ac:spMkLst>
            <pc:docMk/>
            <pc:sldMk cId="551473913" sldId="287"/>
            <ac:spMk id="81" creationId="{DD7FACD5-2F45-8670-A0CC-1CE2ADDB3798}"/>
          </ac:spMkLst>
        </pc:spChg>
        <pc:spChg chg="add del mod">
          <ac:chgData name="NISIMURA Yuuji" userId="73f8931d-2375-4ec5-bb32-7db183a5be74" providerId="ADAL" clId="{91F04122-C7DD-CE47-AF1E-4E59C210E88D}" dt="2024-05-27T05:16:19.782" v="5933" actId="478"/>
          <ac:spMkLst>
            <pc:docMk/>
            <pc:sldMk cId="551473913" sldId="287"/>
            <ac:spMk id="82" creationId="{6904E9D8-A678-FDE5-CDF8-9C2201558860}"/>
          </ac:spMkLst>
        </pc:spChg>
        <pc:spChg chg="add del mod">
          <ac:chgData name="NISIMURA Yuuji" userId="73f8931d-2375-4ec5-bb32-7db183a5be74" providerId="ADAL" clId="{91F04122-C7DD-CE47-AF1E-4E59C210E88D}" dt="2024-05-27T05:16:19.782" v="5933" actId="478"/>
          <ac:spMkLst>
            <pc:docMk/>
            <pc:sldMk cId="551473913" sldId="287"/>
            <ac:spMk id="83" creationId="{50DAE3FC-6F21-5250-7383-4908158546D5}"/>
          </ac:spMkLst>
        </pc:spChg>
        <pc:spChg chg="add del mod">
          <ac:chgData name="NISIMURA Yuuji" userId="73f8931d-2375-4ec5-bb32-7db183a5be74" providerId="ADAL" clId="{91F04122-C7DD-CE47-AF1E-4E59C210E88D}" dt="2024-05-28T08:09:55.974" v="9151" actId="478"/>
          <ac:spMkLst>
            <pc:docMk/>
            <pc:sldMk cId="551473913" sldId="287"/>
            <ac:spMk id="84" creationId="{D9D2C387-54DA-38A2-2F2E-48E37E41E3B3}"/>
          </ac:spMkLst>
        </pc:spChg>
        <pc:spChg chg="add mod">
          <ac:chgData name="NISIMURA Yuuji" userId="73f8931d-2375-4ec5-bb32-7db183a5be74" providerId="ADAL" clId="{91F04122-C7DD-CE47-AF1E-4E59C210E88D}" dt="2024-05-27T05:44:34.201" v="6190" actId="1076"/>
          <ac:spMkLst>
            <pc:docMk/>
            <pc:sldMk cId="551473913" sldId="287"/>
            <ac:spMk id="85" creationId="{9CC75DD8-9822-1EFC-BB70-36760E1BDA4E}"/>
          </ac:spMkLst>
        </pc:spChg>
        <pc:spChg chg="add mod">
          <ac:chgData name="NISIMURA Yuuji" userId="73f8931d-2375-4ec5-bb32-7db183a5be74" providerId="ADAL" clId="{91F04122-C7DD-CE47-AF1E-4E59C210E88D}" dt="2024-05-27T05:16:20.720" v="5934"/>
          <ac:spMkLst>
            <pc:docMk/>
            <pc:sldMk cId="551473913" sldId="287"/>
            <ac:spMk id="86" creationId="{DDFEC3A2-0E44-1CB7-743B-6D37EF1E6D99}"/>
          </ac:spMkLst>
        </pc:spChg>
        <pc:spChg chg="add mod">
          <ac:chgData name="NISIMURA Yuuji" userId="73f8931d-2375-4ec5-bb32-7db183a5be74" providerId="ADAL" clId="{91F04122-C7DD-CE47-AF1E-4E59C210E88D}" dt="2024-05-27T05:16:20.720" v="5934"/>
          <ac:spMkLst>
            <pc:docMk/>
            <pc:sldMk cId="551473913" sldId="287"/>
            <ac:spMk id="87" creationId="{C0C61024-36FA-3D42-EB7C-61F6579A6429}"/>
          </ac:spMkLst>
        </pc:spChg>
        <pc:spChg chg="add mod">
          <ac:chgData name="NISIMURA Yuuji" userId="73f8931d-2375-4ec5-bb32-7db183a5be74" providerId="ADAL" clId="{91F04122-C7DD-CE47-AF1E-4E59C210E88D}" dt="2024-05-27T05:22:51.043" v="5992" actId="1076"/>
          <ac:spMkLst>
            <pc:docMk/>
            <pc:sldMk cId="551473913" sldId="287"/>
            <ac:spMk id="88" creationId="{403C4008-3411-AD0F-FDEB-93EC575FC810}"/>
          </ac:spMkLst>
        </pc:spChg>
        <pc:spChg chg="add del mod">
          <ac:chgData name="NISIMURA Yuuji" userId="73f8931d-2375-4ec5-bb32-7db183a5be74" providerId="ADAL" clId="{91F04122-C7DD-CE47-AF1E-4E59C210E88D}" dt="2024-05-27T05:16:25.936" v="5936" actId="478"/>
          <ac:spMkLst>
            <pc:docMk/>
            <pc:sldMk cId="551473913" sldId="287"/>
            <ac:spMk id="89" creationId="{31434C9C-51E9-7CBA-47CF-EC4837C34D40}"/>
          </ac:spMkLst>
        </pc:spChg>
        <pc:spChg chg="add mod">
          <ac:chgData name="NISIMURA Yuuji" userId="73f8931d-2375-4ec5-bb32-7db183a5be74" providerId="ADAL" clId="{91F04122-C7DD-CE47-AF1E-4E59C210E88D}" dt="2024-05-27T05:22:22.691" v="5989" actId="403"/>
          <ac:spMkLst>
            <pc:docMk/>
            <pc:sldMk cId="551473913" sldId="287"/>
            <ac:spMk id="90" creationId="{4437CAAD-D787-912A-3422-2B64651E0C57}"/>
          </ac:spMkLst>
        </pc:spChg>
        <pc:spChg chg="add mod">
          <ac:chgData name="NISIMURA Yuuji" userId="73f8931d-2375-4ec5-bb32-7db183a5be74" providerId="ADAL" clId="{91F04122-C7DD-CE47-AF1E-4E59C210E88D}" dt="2024-05-27T05:22:36.172" v="5990" actId="1076"/>
          <ac:spMkLst>
            <pc:docMk/>
            <pc:sldMk cId="551473913" sldId="287"/>
            <ac:spMk id="91" creationId="{1AF69B8F-D837-3349-029B-994178979D65}"/>
          </ac:spMkLst>
        </pc:spChg>
        <pc:spChg chg="add mod">
          <ac:chgData name="NISIMURA Yuuji" userId="73f8931d-2375-4ec5-bb32-7db183a5be74" providerId="ADAL" clId="{91F04122-C7DD-CE47-AF1E-4E59C210E88D}" dt="2024-05-27T05:22:44.082" v="5991" actId="1076"/>
          <ac:spMkLst>
            <pc:docMk/>
            <pc:sldMk cId="551473913" sldId="287"/>
            <ac:spMk id="92" creationId="{519ADF34-AFAA-646F-230E-0A3A66A094A2}"/>
          </ac:spMkLst>
        </pc:spChg>
        <pc:spChg chg="add del mod">
          <ac:chgData name="NISIMURA Yuuji" userId="73f8931d-2375-4ec5-bb32-7db183a5be74" providerId="ADAL" clId="{91F04122-C7DD-CE47-AF1E-4E59C210E88D}" dt="2024-05-27T05:16:24.301" v="5935" actId="478"/>
          <ac:spMkLst>
            <pc:docMk/>
            <pc:sldMk cId="551473913" sldId="287"/>
            <ac:spMk id="93" creationId="{84C709BE-F1F9-ACDD-C206-4596F96CF32B}"/>
          </ac:spMkLst>
        </pc:spChg>
        <pc:spChg chg="add mod">
          <ac:chgData name="NISIMURA Yuuji" userId="73f8931d-2375-4ec5-bb32-7db183a5be74" providerId="ADAL" clId="{91F04122-C7DD-CE47-AF1E-4E59C210E88D}" dt="2024-05-27T05:16:20.720" v="5934"/>
          <ac:spMkLst>
            <pc:docMk/>
            <pc:sldMk cId="551473913" sldId="287"/>
            <ac:spMk id="94" creationId="{62FF0F02-0B6F-5437-4BAC-64FC3A531030}"/>
          </ac:spMkLst>
        </pc:spChg>
        <pc:spChg chg="add mod">
          <ac:chgData name="NISIMURA Yuuji" userId="73f8931d-2375-4ec5-bb32-7db183a5be74" providerId="ADAL" clId="{91F04122-C7DD-CE47-AF1E-4E59C210E88D}" dt="2024-05-27T05:16:20.720" v="5934"/>
          <ac:spMkLst>
            <pc:docMk/>
            <pc:sldMk cId="551473913" sldId="287"/>
            <ac:spMk id="95" creationId="{51D03F53-B393-E802-47B3-58DB4ED8ED48}"/>
          </ac:spMkLst>
        </pc:spChg>
        <pc:spChg chg="add mod">
          <ac:chgData name="NISIMURA Yuuji" userId="73f8931d-2375-4ec5-bb32-7db183a5be74" providerId="ADAL" clId="{91F04122-C7DD-CE47-AF1E-4E59C210E88D}" dt="2024-05-27T05:16:20.720" v="5934"/>
          <ac:spMkLst>
            <pc:docMk/>
            <pc:sldMk cId="551473913" sldId="287"/>
            <ac:spMk id="96" creationId="{FBE18B98-8BB4-0A18-B69F-969A261ED706}"/>
          </ac:spMkLst>
        </pc:spChg>
        <pc:spChg chg="add mod">
          <ac:chgData name="NISIMURA Yuuji" userId="73f8931d-2375-4ec5-bb32-7db183a5be74" providerId="ADAL" clId="{91F04122-C7DD-CE47-AF1E-4E59C210E88D}" dt="2024-05-27T05:16:20.720" v="5934"/>
          <ac:spMkLst>
            <pc:docMk/>
            <pc:sldMk cId="551473913" sldId="287"/>
            <ac:spMk id="97" creationId="{49ADE6BF-91DD-A474-5560-24BA602B2DEF}"/>
          </ac:spMkLst>
        </pc:spChg>
        <pc:cxnChg chg="add mod">
          <ac:chgData name="NISIMURA Yuuji" userId="73f8931d-2375-4ec5-bb32-7db183a5be74" providerId="ADAL" clId="{91F04122-C7DD-CE47-AF1E-4E59C210E88D}" dt="2024-05-25T06:56:36.119" v="5085"/>
          <ac:cxnSpMkLst>
            <pc:docMk/>
            <pc:sldMk cId="551473913" sldId="287"/>
            <ac:cxnSpMk id="8" creationId="{CB82130C-3707-943A-8375-2C73B186B2CA}"/>
          </ac:cxnSpMkLst>
        </pc:cxnChg>
        <pc:cxnChg chg="add mod">
          <ac:chgData name="NISIMURA Yuuji" userId="73f8931d-2375-4ec5-bb32-7db183a5be74" providerId="ADAL" clId="{91F04122-C7DD-CE47-AF1E-4E59C210E88D}" dt="2024-05-25T06:56:36.119" v="5085"/>
          <ac:cxnSpMkLst>
            <pc:docMk/>
            <pc:sldMk cId="551473913" sldId="287"/>
            <ac:cxnSpMk id="9" creationId="{75B01D28-4224-0691-A982-D3672424E54E}"/>
          </ac:cxnSpMkLst>
        </pc:cxnChg>
        <pc:cxnChg chg="mod">
          <ac:chgData name="NISIMURA Yuuji" userId="73f8931d-2375-4ec5-bb32-7db183a5be74" providerId="ADAL" clId="{91F04122-C7DD-CE47-AF1E-4E59C210E88D}" dt="2024-05-29T11:41:51.492" v="9179" actId="1076"/>
          <ac:cxnSpMkLst>
            <pc:docMk/>
            <pc:sldMk cId="551473913" sldId="287"/>
            <ac:cxnSpMk id="11" creationId="{148292E0-1DD7-CE93-5885-21DFF93C402B}"/>
          </ac:cxnSpMkLst>
        </pc:cxnChg>
        <pc:cxnChg chg="add mod">
          <ac:chgData name="NISIMURA Yuuji" userId="73f8931d-2375-4ec5-bb32-7db183a5be74" providerId="ADAL" clId="{91F04122-C7DD-CE47-AF1E-4E59C210E88D}" dt="2024-05-27T05:15:43.889" v="5927"/>
          <ac:cxnSpMkLst>
            <pc:docMk/>
            <pc:sldMk cId="551473913" sldId="287"/>
            <ac:cxnSpMk id="12" creationId="{5E94E5CC-8E4C-C5BA-4433-1CC3799A72FC}"/>
          </ac:cxnSpMkLst>
        </pc:cxnChg>
        <pc:cxnChg chg="add mod">
          <ac:chgData name="NISIMURA Yuuji" userId="73f8931d-2375-4ec5-bb32-7db183a5be74" providerId="ADAL" clId="{91F04122-C7DD-CE47-AF1E-4E59C210E88D}" dt="2024-05-25T06:56:36.119" v="5085"/>
          <ac:cxnSpMkLst>
            <pc:docMk/>
            <pc:sldMk cId="551473913" sldId="287"/>
            <ac:cxnSpMk id="12" creationId="{88E2309E-A00D-5AFA-88C1-9A1216C30403}"/>
          </ac:cxnSpMkLst>
        </pc:cxnChg>
        <pc:cxnChg chg="add mod">
          <ac:chgData name="NISIMURA Yuuji" userId="73f8931d-2375-4ec5-bb32-7db183a5be74" providerId="ADAL" clId="{91F04122-C7DD-CE47-AF1E-4E59C210E88D}" dt="2024-05-22T05:37:35.511" v="4514" actId="1076"/>
          <ac:cxnSpMkLst>
            <pc:docMk/>
            <pc:sldMk cId="551473913" sldId="287"/>
            <ac:cxnSpMk id="12" creationId="{8D08E856-8C72-4CFD-EEC7-C9424C0F3E03}"/>
          </ac:cxnSpMkLst>
        </pc:cxnChg>
        <pc:cxnChg chg="add mod">
          <ac:chgData name="NISIMURA Yuuji" userId="73f8931d-2375-4ec5-bb32-7db183a5be74" providerId="ADAL" clId="{91F04122-C7DD-CE47-AF1E-4E59C210E88D}" dt="2024-05-27T05:15:43.889" v="5927"/>
          <ac:cxnSpMkLst>
            <pc:docMk/>
            <pc:sldMk cId="551473913" sldId="287"/>
            <ac:cxnSpMk id="13" creationId="{2FD4630F-339F-2C78-9687-5CC1B49DE982}"/>
          </ac:cxnSpMkLst>
        </pc:cxnChg>
        <pc:cxnChg chg="add mod">
          <ac:chgData name="NISIMURA Yuuji" userId="73f8931d-2375-4ec5-bb32-7db183a5be74" providerId="ADAL" clId="{91F04122-C7DD-CE47-AF1E-4E59C210E88D}" dt="2024-05-22T05:37:35.511" v="4514" actId="1076"/>
          <ac:cxnSpMkLst>
            <pc:docMk/>
            <pc:sldMk cId="551473913" sldId="287"/>
            <ac:cxnSpMk id="13" creationId="{69185342-62AC-B012-2008-5599FC1BB794}"/>
          </ac:cxnSpMkLst>
        </pc:cxnChg>
        <pc:cxnChg chg="add mod">
          <ac:chgData name="NISIMURA Yuuji" userId="73f8931d-2375-4ec5-bb32-7db183a5be74" providerId="ADAL" clId="{91F04122-C7DD-CE47-AF1E-4E59C210E88D}" dt="2024-05-22T05:37:35.511" v="4514" actId="1076"/>
          <ac:cxnSpMkLst>
            <pc:docMk/>
            <pc:sldMk cId="551473913" sldId="287"/>
            <ac:cxnSpMk id="14" creationId="{70306EBA-D51A-7E28-B9B2-554220D7CAA0}"/>
          </ac:cxnSpMkLst>
        </pc:cxnChg>
        <pc:cxnChg chg="add mod">
          <ac:chgData name="NISIMURA Yuuji" userId="73f8931d-2375-4ec5-bb32-7db183a5be74" providerId="ADAL" clId="{91F04122-C7DD-CE47-AF1E-4E59C210E88D}" dt="2024-05-27T05:15:43.889" v="5927"/>
          <ac:cxnSpMkLst>
            <pc:docMk/>
            <pc:sldMk cId="551473913" sldId="287"/>
            <ac:cxnSpMk id="14" creationId="{9B455965-8825-B64F-8410-774972581EA1}"/>
          </ac:cxnSpMkLst>
        </pc:cxnChg>
        <pc:cxnChg chg="add mod">
          <ac:chgData name="NISIMURA Yuuji" userId="73f8931d-2375-4ec5-bb32-7db183a5be74" providerId="ADAL" clId="{91F04122-C7DD-CE47-AF1E-4E59C210E88D}" dt="2024-05-22T05:37:35.511" v="4514" actId="1076"/>
          <ac:cxnSpMkLst>
            <pc:docMk/>
            <pc:sldMk cId="551473913" sldId="287"/>
            <ac:cxnSpMk id="15" creationId="{1CE86F86-C467-0574-8EE6-B0E61B3307E0}"/>
          </ac:cxnSpMkLst>
        </pc:cxnChg>
        <pc:cxnChg chg="add mod">
          <ac:chgData name="NISIMURA Yuuji" userId="73f8931d-2375-4ec5-bb32-7db183a5be74" providerId="ADAL" clId="{91F04122-C7DD-CE47-AF1E-4E59C210E88D}" dt="2024-05-27T05:15:43.889" v="5927"/>
          <ac:cxnSpMkLst>
            <pc:docMk/>
            <pc:sldMk cId="551473913" sldId="287"/>
            <ac:cxnSpMk id="15" creationId="{24647C53-B67C-79A1-8A52-E289A489D49D}"/>
          </ac:cxnSpMkLst>
        </pc:cxnChg>
        <pc:cxnChg chg="add mod">
          <ac:chgData name="NISIMURA Yuuji" userId="73f8931d-2375-4ec5-bb32-7db183a5be74" providerId="ADAL" clId="{91F04122-C7DD-CE47-AF1E-4E59C210E88D}" dt="2024-05-27T05:15:43.889" v="5927"/>
          <ac:cxnSpMkLst>
            <pc:docMk/>
            <pc:sldMk cId="551473913" sldId="287"/>
            <ac:cxnSpMk id="16" creationId="{51CCD04B-5FE6-F287-0F94-42AFDBF90511}"/>
          </ac:cxnSpMkLst>
        </pc:cxnChg>
        <pc:cxnChg chg="add mod">
          <ac:chgData name="NISIMURA Yuuji" userId="73f8931d-2375-4ec5-bb32-7db183a5be74" providerId="ADAL" clId="{91F04122-C7DD-CE47-AF1E-4E59C210E88D}" dt="2024-05-22T05:37:35.511" v="4514" actId="1076"/>
          <ac:cxnSpMkLst>
            <pc:docMk/>
            <pc:sldMk cId="551473913" sldId="287"/>
            <ac:cxnSpMk id="16" creationId="{6CADD6B1-F000-B502-C247-54A1AD3C98D9}"/>
          </ac:cxnSpMkLst>
        </pc:cxnChg>
        <pc:cxnChg chg="add mod">
          <ac:chgData name="NISIMURA Yuuji" userId="73f8931d-2375-4ec5-bb32-7db183a5be74" providerId="ADAL" clId="{91F04122-C7DD-CE47-AF1E-4E59C210E88D}" dt="2024-05-25T06:56:40.075" v="5086"/>
          <ac:cxnSpMkLst>
            <pc:docMk/>
            <pc:sldMk cId="551473913" sldId="287"/>
            <ac:cxnSpMk id="16" creationId="{AF35D643-A599-A4B7-1101-EB4461B1B5A6}"/>
          </ac:cxnSpMkLst>
        </pc:cxnChg>
        <pc:cxnChg chg="add mod">
          <ac:chgData name="NISIMURA Yuuji" userId="73f8931d-2375-4ec5-bb32-7db183a5be74" providerId="ADAL" clId="{91F04122-C7DD-CE47-AF1E-4E59C210E88D}" dt="2024-05-25T06:56:40.075" v="5086"/>
          <ac:cxnSpMkLst>
            <pc:docMk/>
            <pc:sldMk cId="551473913" sldId="287"/>
            <ac:cxnSpMk id="17" creationId="{60B77F13-1EC3-7FFC-D142-77D93DA1D9F8}"/>
          </ac:cxnSpMkLst>
        </pc:cxnChg>
        <pc:cxnChg chg="add mod">
          <ac:chgData name="NISIMURA Yuuji" userId="73f8931d-2375-4ec5-bb32-7db183a5be74" providerId="ADAL" clId="{91F04122-C7DD-CE47-AF1E-4E59C210E88D}" dt="2024-05-25T06:56:40.075" v="5086"/>
          <ac:cxnSpMkLst>
            <pc:docMk/>
            <pc:sldMk cId="551473913" sldId="287"/>
            <ac:cxnSpMk id="20" creationId="{4D49A8BB-0CF6-940A-0993-CC4E1E8D8E45}"/>
          </ac:cxnSpMkLst>
        </pc:cxnChg>
        <pc:cxnChg chg="add mod">
          <ac:chgData name="NISIMURA Yuuji" userId="73f8931d-2375-4ec5-bb32-7db183a5be74" providerId="ADAL" clId="{91F04122-C7DD-CE47-AF1E-4E59C210E88D}" dt="2024-05-27T05:15:43.889" v="5927"/>
          <ac:cxnSpMkLst>
            <pc:docMk/>
            <pc:sldMk cId="551473913" sldId="287"/>
            <ac:cxnSpMk id="20" creationId="{6D8B4CDB-1678-B7BA-3A94-613507E8D166}"/>
          </ac:cxnSpMkLst>
        </pc:cxnChg>
        <pc:cxnChg chg="add mod">
          <ac:chgData name="NISIMURA Yuuji" userId="73f8931d-2375-4ec5-bb32-7db183a5be74" providerId="ADAL" clId="{91F04122-C7DD-CE47-AF1E-4E59C210E88D}" dt="2024-05-22T05:37:35.511" v="4514" actId="1076"/>
          <ac:cxnSpMkLst>
            <pc:docMk/>
            <pc:sldMk cId="551473913" sldId="287"/>
            <ac:cxnSpMk id="20" creationId="{FE96567C-8639-A265-C655-7F5EAA16BCF3}"/>
          </ac:cxnSpMkLst>
        </pc:cxnChg>
        <pc:cxnChg chg="add mod">
          <ac:chgData name="NISIMURA Yuuji" userId="73f8931d-2375-4ec5-bb32-7db183a5be74" providerId="ADAL" clId="{91F04122-C7DD-CE47-AF1E-4E59C210E88D}" dt="2024-05-27T05:15:43.889" v="5927"/>
          <ac:cxnSpMkLst>
            <pc:docMk/>
            <pc:sldMk cId="551473913" sldId="287"/>
            <ac:cxnSpMk id="23" creationId="{16502536-5274-225D-C50E-183C5CE1BC42}"/>
          </ac:cxnSpMkLst>
        </pc:cxnChg>
        <pc:cxnChg chg="add mod">
          <ac:chgData name="NISIMURA Yuuji" userId="73f8931d-2375-4ec5-bb32-7db183a5be74" providerId="ADAL" clId="{91F04122-C7DD-CE47-AF1E-4E59C210E88D}" dt="2024-05-22T05:37:35.511" v="4514" actId="1076"/>
          <ac:cxnSpMkLst>
            <pc:docMk/>
            <pc:sldMk cId="551473913" sldId="287"/>
            <ac:cxnSpMk id="23" creationId="{74AEBB1A-3F06-F7E1-F647-C19EEE610C60}"/>
          </ac:cxnSpMkLst>
        </pc:cxnChg>
        <pc:cxnChg chg="add mod">
          <ac:chgData name="NISIMURA Yuuji" userId="73f8931d-2375-4ec5-bb32-7db183a5be74" providerId="ADAL" clId="{91F04122-C7DD-CE47-AF1E-4E59C210E88D}" dt="2024-05-22T05:37:55.144" v="4515"/>
          <ac:cxnSpMkLst>
            <pc:docMk/>
            <pc:sldMk cId="551473913" sldId="287"/>
            <ac:cxnSpMk id="41" creationId="{DD52DBCF-0B4B-20C1-F5BF-318479ECB7B2}"/>
          </ac:cxnSpMkLst>
        </pc:cxnChg>
        <pc:cxnChg chg="add mod">
          <ac:chgData name="NISIMURA Yuuji" userId="73f8931d-2375-4ec5-bb32-7db183a5be74" providerId="ADAL" clId="{91F04122-C7DD-CE47-AF1E-4E59C210E88D}" dt="2024-05-22T05:37:55.144" v="4515"/>
          <ac:cxnSpMkLst>
            <pc:docMk/>
            <pc:sldMk cId="551473913" sldId="287"/>
            <ac:cxnSpMk id="42" creationId="{3C6D0C26-3C9D-6492-0648-2BFAAAE48D64}"/>
          </ac:cxnSpMkLst>
        </pc:cxnChg>
        <pc:cxnChg chg="add mod">
          <ac:chgData name="NISIMURA Yuuji" userId="73f8931d-2375-4ec5-bb32-7db183a5be74" providerId="ADAL" clId="{91F04122-C7DD-CE47-AF1E-4E59C210E88D}" dt="2024-05-22T05:37:55.144" v="4515"/>
          <ac:cxnSpMkLst>
            <pc:docMk/>
            <pc:sldMk cId="551473913" sldId="287"/>
            <ac:cxnSpMk id="43" creationId="{E7616E54-11C8-1CB8-B77D-2E541DDBE239}"/>
          </ac:cxnSpMkLst>
        </pc:cxnChg>
        <pc:cxnChg chg="add mod">
          <ac:chgData name="NISIMURA Yuuji" userId="73f8931d-2375-4ec5-bb32-7db183a5be74" providerId="ADAL" clId="{91F04122-C7DD-CE47-AF1E-4E59C210E88D}" dt="2024-05-22T05:37:55.144" v="4515"/>
          <ac:cxnSpMkLst>
            <pc:docMk/>
            <pc:sldMk cId="551473913" sldId="287"/>
            <ac:cxnSpMk id="44" creationId="{91820C29-3B22-7213-3C26-1F16882D248D}"/>
          </ac:cxnSpMkLst>
        </pc:cxnChg>
        <pc:cxnChg chg="add mod">
          <ac:chgData name="NISIMURA Yuuji" userId="73f8931d-2375-4ec5-bb32-7db183a5be74" providerId="ADAL" clId="{91F04122-C7DD-CE47-AF1E-4E59C210E88D}" dt="2024-05-22T05:37:55.144" v="4515"/>
          <ac:cxnSpMkLst>
            <pc:docMk/>
            <pc:sldMk cId="551473913" sldId="287"/>
            <ac:cxnSpMk id="45" creationId="{E77F6112-F48B-8540-F1A9-519FFC9A0B39}"/>
          </ac:cxnSpMkLst>
        </pc:cxnChg>
        <pc:cxnChg chg="add del mod">
          <ac:chgData name="NISIMURA Yuuji" userId="73f8931d-2375-4ec5-bb32-7db183a5be74" providerId="ADAL" clId="{91F04122-C7DD-CE47-AF1E-4E59C210E88D}" dt="2024-05-28T08:10:08.469" v="9153" actId="478"/>
          <ac:cxnSpMkLst>
            <pc:docMk/>
            <pc:sldMk cId="551473913" sldId="287"/>
            <ac:cxnSpMk id="46" creationId="{C0ACD670-272B-B0E7-47EB-FB961061A984}"/>
          </ac:cxnSpMkLst>
        </pc:cxnChg>
        <pc:cxnChg chg="add del mod">
          <ac:chgData name="NISIMURA Yuuji" userId="73f8931d-2375-4ec5-bb32-7db183a5be74" providerId="ADAL" clId="{91F04122-C7DD-CE47-AF1E-4E59C210E88D}" dt="2024-05-28T08:10:08.469" v="9153" actId="478"/>
          <ac:cxnSpMkLst>
            <pc:docMk/>
            <pc:sldMk cId="551473913" sldId="287"/>
            <ac:cxnSpMk id="47" creationId="{6367D1AE-FD74-2522-77B8-D67465ABB128}"/>
          </ac:cxnSpMkLst>
        </pc:cxnChg>
        <pc:cxnChg chg="add mod">
          <ac:chgData name="NISIMURA Yuuji" userId="73f8931d-2375-4ec5-bb32-7db183a5be74" providerId="ADAL" clId="{91F04122-C7DD-CE47-AF1E-4E59C210E88D}" dt="2024-05-27T05:16:20.720" v="5934"/>
          <ac:cxnSpMkLst>
            <pc:docMk/>
            <pc:sldMk cId="551473913" sldId="287"/>
            <ac:cxnSpMk id="48" creationId="{26D1F502-E5A8-54BC-F127-BAC63D28388D}"/>
          </ac:cxnSpMkLst>
        </pc:cxnChg>
        <pc:cxnChg chg="add mod">
          <ac:chgData name="NISIMURA Yuuji" userId="73f8931d-2375-4ec5-bb32-7db183a5be74" providerId="ADAL" clId="{91F04122-C7DD-CE47-AF1E-4E59C210E88D}" dt="2024-05-22T05:37:55.144" v="4515"/>
          <ac:cxnSpMkLst>
            <pc:docMk/>
            <pc:sldMk cId="551473913" sldId="287"/>
            <ac:cxnSpMk id="49" creationId="{26035B0C-43A0-12CC-D974-9ED231ACC617}"/>
          </ac:cxnSpMkLst>
        </pc:cxnChg>
        <pc:cxnChg chg="add mod">
          <ac:chgData name="NISIMURA Yuuji" userId="73f8931d-2375-4ec5-bb32-7db183a5be74" providerId="ADAL" clId="{91F04122-C7DD-CE47-AF1E-4E59C210E88D}" dt="2024-05-27T05:16:20.720" v="5934"/>
          <ac:cxnSpMkLst>
            <pc:docMk/>
            <pc:sldMk cId="551473913" sldId="287"/>
            <ac:cxnSpMk id="49" creationId="{CD44E55D-C6C0-3443-D277-7132D7FA5CE8}"/>
          </ac:cxnSpMkLst>
        </pc:cxnChg>
        <pc:cxnChg chg="add mod">
          <ac:chgData name="NISIMURA Yuuji" userId="73f8931d-2375-4ec5-bb32-7db183a5be74" providerId="ADAL" clId="{91F04122-C7DD-CE47-AF1E-4E59C210E88D}" dt="2024-05-27T05:16:20.720" v="5934"/>
          <ac:cxnSpMkLst>
            <pc:docMk/>
            <pc:sldMk cId="551473913" sldId="287"/>
            <ac:cxnSpMk id="50" creationId="{9AEB5215-D97F-AA43-4FBD-399A0F29252C}"/>
          </ac:cxnSpMkLst>
        </pc:cxnChg>
        <pc:cxnChg chg="add mod">
          <ac:chgData name="NISIMURA Yuuji" userId="73f8931d-2375-4ec5-bb32-7db183a5be74" providerId="ADAL" clId="{91F04122-C7DD-CE47-AF1E-4E59C210E88D}" dt="2024-05-22T05:37:55.144" v="4515"/>
          <ac:cxnSpMkLst>
            <pc:docMk/>
            <pc:sldMk cId="551473913" sldId="287"/>
            <ac:cxnSpMk id="52" creationId="{380E886E-7F3F-69F8-25E8-98A0C935DB51}"/>
          </ac:cxnSpMkLst>
        </pc:cxnChg>
        <pc:cxnChg chg="add mod">
          <ac:chgData name="NISIMURA Yuuji" userId="73f8931d-2375-4ec5-bb32-7db183a5be74" providerId="ADAL" clId="{91F04122-C7DD-CE47-AF1E-4E59C210E88D}" dt="2024-05-27T05:16:20.720" v="5934"/>
          <ac:cxnSpMkLst>
            <pc:docMk/>
            <pc:sldMk cId="551473913" sldId="287"/>
            <ac:cxnSpMk id="54" creationId="{70DFAB50-886E-FC52-01F7-1A57E1B7DA33}"/>
          </ac:cxnSpMkLst>
        </pc:cxnChg>
        <pc:cxnChg chg="add del mod">
          <ac:chgData name="NISIMURA Yuuji" userId="73f8931d-2375-4ec5-bb32-7db183a5be74" providerId="ADAL" clId="{91F04122-C7DD-CE47-AF1E-4E59C210E88D}" dt="2024-05-28T08:10:25.772" v="9155" actId="478"/>
          <ac:cxnSpMkLst>
            <pc:docMk/>
            <pc:sldMk cId="551473913" sldId="287"/>
            <ac:cxnSpMk id="57" creationId="{36AA5627-7713-B9A9-BC7A-9EFD71B3B208}"/>
          </ac:cxnSpMkLst>
        </pc:cxnChg>
        <pc:cxnChg chg="add del mod">
          <ac:chgData name="NISIMURA Yuuji" userId="73f8931d-2375-4ec5-bb32-7db183a5be74" providerId="ADAL" clId="{91F04122-C7DD-CE47-AF1E-4E59C210E88D}" dt="2024-05-27T05:16:19.782" v="5933" actId="478"/>
          <ac:cxnSpMkLst>
            <pc:docMk/>
            <pc:sldMk cId="551473913" sldId="287"/>
            <ac:cxnSpMk id="66" creationId="{014B4471-DEDF-BFB1-B2F8-EC513B52E93F}"/>
          </ac:cxnSpMkLst>
        </pc:cxnChg>
        <pc:cxnChg chg="add del mod">
          <ac:chgData name="NISIMURA Yuuji" userId="73f8931d-2375-4ec5-bb32-7db183a5be74" providerId="ADAL" clId="{91F04122-C7DD-CE47-AF1E-4E59C210E88D}" dt="2024-05-27T05:16:19.782" v="5933" actId="478"/>
          <ac:cxnSpMkLst>
            <pc:docMk/>
            <pc:sldMk cId="551473913" sldId="287"/>
            <ac:cxnSpMk id="67" creationId="{8606C58E-FD8F-E5DF-A2EA-401767232B8B}"/>
          </ac:cxnSpMkLst>
        </pc:cxnChg>
        <pc:cxnChg chg="add del mod">
          <ac:chgData name="NISIMURA Yuuji" userId="73f8931d-2375-4ec5-bb32-7db183a5be74" providerId="ADAL" clId="{91F04122-C7DD-CE47-AF1E-4E59C210E88D}" dt="2024-05-27T05:16:19.782" v="5933" actId="478"/>
          <ac:cxnSpMkLst>
            <pc:docMk/>
            <pc:sldMk cId="551473913" sldId="287"/>
            <ac:cxnSpMk id="68" creationId="{19092D32-1957-92FE-5E86-BB883C583C93}"/>
          </ac:cxnSpMkLst>
        </pc:cxnChg>
        <pc:cxnChg chg="add del mod">
          <ac:chgData name="NISIMURA Yuuji" userId="73f8931d-2375-4ec5-bb32-7db183a5be74" providerId="ADAL" clId="{91F04122-C7DD-CE47-AF1E-4E59C210E88D}" dt="2024-05-27T05:16:19.782" v="5933" actId="478"/>
          <ac:cxnSpMkLst>
            <pc:docMk/>
            <pc:sldMk cId="551473913" sldId="287"/>
            <ac:cxnSpMk id="69" creationId="{6EE695B5-5895-E479-4BAC-C0010E209A35}"/>
          </ac:cxnSpMkLst>
        </pc:cxnChg>
        <pc:cxnChg chg="add del mod">
          <ac:chgData name="NISIMURA Yuuji" userId="73f8931d-2375-4ec5-bb32-7db183a5be74" providerId="ADAL" clId="{91F04122-C7DD-CE47-AF1E-4E59C210E88D}" dt="2024-05-27T05:16:19.782" v="5933" actId="478"/>
          <ac:cxnSpMkLst>
            <pc:docMk/>
            <pc:sldMk cId="551473913" sldId="287"/>
            <ac:cxnSpMk id="70" creationId="{3DBBC2CE-7ED4-BBF9-4F10-3BC3992FEC2A}"/>
          </ac:cxnSpMkLst>
        </pc:cxnChg>
        <pc:cxnChg chg="add del mod">
          <ac:chgData name="NISIMURA Yuuji" userId="73f8931d-2375-4ec5-bb32-7db183a5be74" providerId="ADAL" clId="{91F04122-C7DD-CE47-AF1E-4E59C210E88D}" dt="2024-05-27T05:16:19.782" v="5933" actId="478"/>
          <ac:cxnSpMkLst>
            <pc:docMk/>
            <pc:sldMk cId="551473913" sldId="287"/>
            <ac:cxnSpMk id="74" creationId="{CCFD12C4-0124-6699-3AF6-1F9A48B2F27B}"/>
          </ac:cxnSpMkLst>
        </pc:cxnChg>
        <pc:cxnChg chg="add del mod">
          <ac:chgData name="NISIMURA Yuuji" userId="73f8931d-2375-4ec5-bb32-7db183a5be74" providerId="ADAL" clId="{91F04122-C7DD-CE47-AF1E-4E59C210E88D}" dt="2024-05-27T05:16:19.782" v="5933" actId="478"/>
          <ac:cxnSpMkLst>
            <pc:docMk/>
            <pc:sldMk cId="551473913" sldId="287"/>
            <ac:cxnSpMk id="77" creationId="{3F4CFC83-7751-823A-DAC8-E7026CD96FA0}"/>
          </ac:cxnSpMkLst>
        </pc:cxnChg>
      </pc:sldChg>
      <pc:sldChg chg="addSp delSp modSp new mod modAnim modNotesTx">
        <pc:chgData name="NISIMURA Yuuji" userId="73f8931d-2375-4ec5-bb32-7db183a5be74" providerId="ADAL" clId="{91F04122-C7DD-CE47-AF1E-4E59C210E88D}" dt="2024-05-30T14:22:29.573" v="14286" actId="20577"/>
        <pc:sldMkLst>
          <pc:docMk/>
          <pc:sldMk cId="965325404" sldId="288"/>
        </pc:sldMkLst>
        <pc:spChg chg="mod">
          <ac:chgData name="NISIMURA Yuuji" userId="73f8931d-2375-4ec5-bb32-7db183a5be74" providerId="ADAL" clId="{91F04122-C7DD-CE47-AF1E-4E59C210E88D}" dt="2024-05-25T06:44:06.781" v="4957" actId="207"/>
          <ac:spMkLst>
            <pc:docMk/>
            <pc:sldMk cId="965325404" sldId="288"/>
            <ac:spMk id="2" creationId="{BD3A0007-99E3-27E1-925C-11E716FB5B2C}"/>
          </ac:spMkLst>
        </pc:spChg>
        <pc:spChg chg="mod">
          <ac:chgData name="NISIMURA Yuuji" userId="73f8931d-2375-4ec5-bb32-7db183a5be74" providerId="ADAL" clId="{91F04122-C7DD-CE47-AF1E-4E59C210E88D}" dt="2024-05-27T05:21:15.926" v="5985" actId="207"/>
          <ac:spMkLst>
            <pc:docMk/>
            <pc:sldMk cId="965325404" sldId="288"/>
            <ac:spMk id="3" creationId="{E38D2209-56A1-CAF7-FE08-5BA04F85B164}"/>
          </ac:spMkLst>
        </pc:spChg>
        <pc:spChg chg="add del mod">
          <ac:chgData name="NISIMURA Yuuji" userId="73f8931d-2375-4ec5-bb32-7db183a5be74" providerId="ADAL" clId="{91F04122-C7DD-CE47-AF1E-4E59C210E88D}" dt="2024-05-27T05:19:45.509" v="5975" actId="478"/>
          <ac:spMkLst>
            <pc:docMk/>
            <pc:sldMk cId="965325404" sldId="288"/>
            <ac:spMk id="5" creationId="{7E1AB693-E69C-6B69-1546-6B8FF9B3FB69}"/>
          </ac:spMkLst>
        </pc:spChg>
        <pc:spChg chg="add del mod">
          <ac:chgData name="NISIMURA Yuuji" userId="73f8931d-2375-4ec5-bb32-7db183a5be74" providerId="ADAL" clId="{91F04122-C7DD-CE47-AF1E-4E59C210E88D}" dt="2024-05-27T05:19:45.509" v="5975" actId="478"/>
          <ac:spMkLst>
            <pc:docMk/>
            <pc:sldMk cId="965325404" sldId="288"/>
            <ac:spMk id="6" creationId="{11793665-E47D-9B78-AD96-70647B020191}"/>
          </ac:spMkLst>
        </pc:spChg>
        <pc:spChg chg="add del mod">
          <ac:chgData name="NISIMURA Yuuji" userId="73f8931d-2375-4ec5-bb32-7db183a5be74" providerId="ADAL" clId="{91F04122-C7DD-CE47-AF1E-4E59C210E88D}" dt="2024-05-27T05:19:45.509" v="5975" actId="478"/>
          <ac:spMkLst>
            <pc:docMk/>
            <pc:sldMk cId="965325404" sldId="288"/>
            <ac:spMk id="7" creationId="{EBCA747B-2DDE-C8F9-C5E6-8EC5CB9DAAA2}"/>
          </ac:spMkLst>
        </pc:spChg>
        <pc:spChg chg="add del mod">
          <ac:chgData name="NISIMURA Yuuji" userId="73f8931d-2375-4ec5-bb32-7db183a5be74" providerId="ADAL" clId="{91F04122-C7DD-CE47-AF1E-4E59C210E88D}" dt="2024-05-27T05:19:45.509" v="5975" actId="478"/>
          <ac:spMkLst>
            <pc:docMk/>
            <pc:sldMk cId="965325404" sldId="288"/>
            <ac:spMk id="8" creationId="{D7C11451-98B9-6698-D962-0921CF540110}"/>
          </ac:spMkLst>
        </pc:spChg>
        <pc:spChg chg="add del mod">
          <ac:chgData name="NISIMURA Yuuji" userId="73f8931d-2375-4ec5-bb32-7db183a5be74" providerId="ADAL" clId="{91F04122-C7DD-CE47-AF1E-4E59C210E88D}" dt="2024-05-27T05:19:45.509" v="5975" actId="478"/>
          <ac:spMkLst>
            <pc:docMk/>
            <pc:sldMk cId="965325404" sldId="288"/>
            <ac:spMk id="9" creationId="{4826D7A7-6114-8C47-7265-1FA3CF8ED9DD}"/>
          </ac:spMkLst>
        </pc:spChg>
        <pc:spChg chg="add del mod">
          <ac:chgData name="NISIMURA Yuuji" userId="73f8931d-2375-4ec5-bb32-7db183a5be74" providerId="ADAL" clId="{91F04122-C7DD-CE47-AF1E-4E59C210E88D}" dt="2024-05-27T05:19:45.509" v="5975" actId="478"/>
          <ac:spMkLst>
            <pc:docMk/>
            <pc:sldMk cId="965325404" sldId="288"/>
            <ac:spMk id="10" creationId="{7F2F13C7-5A46-CA25-1737-501B099A8521}"/>
          </ac:spMkLst>
        </pc:spChg>
        <pc:spChg chg="add del mod">
          <ac:chgData name="NISIMURA Yuuji" userId="73f8931d-2375-4ec5-bb32-7db183a5be74" providerId="ADAL" clId="{91F04122-C7DD-CE47-AF1E-4E59C210E88D}" dt="2024-05-27T05:19:45.509" v="5975" actId="478"/>
          <ac:spMkLst>
            <pc:docMk/>
            <pc:sldMk cId="965325404" sldId="288"/>
            <ac:spMk id="13" creationId="{D98D8E51-5B90-BF3D-6673-FEB456606E53}"/>
          </ac:spMkLst>
        </pc:spChg>
        <pc:spChg chg="add del mod">
          <ac:chgData name="NISIMURA Yuuji" userId="73f8931d-2375-4ec5-bb32-7db183a5be74" providerId="ADAL" clId="{91F04122-C7DD-CE47-AF1E-4E59C210E88D}" dt="2024-05-27T05:19:45.509" v="5975" actId="478"/>
          <ac:spMkLst>
            <pc:docMk/>
            <pc:sldMk cId="965325404" sldId="288"/>
            <ac:spMk id="14" creationId="{2220B4CE-1036-A152-146B-C50A7AD13845}"/>
          </ac:spMkLst>
        </pc:spChg>
        <pc:spChg chg="add del mod">
          <ac:chgData name="NISIMURA Yuuji" userId="73f8931d-2375-4ec5-bb32-7db183a5be74" providerId="ADAL" clId="{91F04122-C7DD-CE47-AF1E-4E59C210E88D}" dt="2024-05-27T05:19:45.509" v="5975" actId="478"/>
          <ac:spMkLst>
            <pc:docMk/>
            <pc:sldMk cId="965325404" sldId="288"/>
            <ac:spMk id="15" creationId="{DF409943-83C6-EF73-A409-E334C7A00EC4}"/>
          </ac:spMkLst>
        </pc:spChg>
        <pc:spChg chg="add del mod">
          <ac:chgData name="NISIMURA Yuuji" userId="73f8931d-2375-4ec5-bb32-7db183a5be74" providerId="ADAL" clId="{91F04122-C7DD-CE47-AF1E-4E59C210E88D}" dt="2024-05-27T05:19:45.509" v="5975" actId="478"/>
          <ac:spMkLst>
            <pc:docMk/>
            <pc:sldMk cId="965325404" sldId="288"/>
            <ac:spMk id="20" creationId="{3B9B8D87-2B33-FE96-B234-22DB2BD1D2CC}"/>
          </ac:spMkLst>
        </pc:spChg>
        <pc:spChg chg="add mod">
          <ac:chgData name="NISIMURA Yuuji" userId="73f8931d-2375-4ec5-bb32-7db183a5be74" providerId="ADAL" clId="{91F04122-C7DD-CE47-AF1E-4E59C210E88D}" dt="2024-05-27T05:21:19.401" v="5986" actId="207"/>
          <ac:spMkLst>
            <pc:docMk/>
            <pc:sldMk cId="965325404" sldId="288"/>
            <ac:spMk id="21" creationId="{1568FDCC-6662-118D-62B9-8DD97129CEFA}"/>
          </ac:spMkLst>
        </pc:spChg>
        <pc:spChg chg="add mod">
          <ac:chgData name="NISIMURA Yuuji" userId="73f8931d-2375-4ec5-bb32-7db183a5be74" providerId="ADAL" clId="{91F04122-C7DD-CE47-AF1E-4E59C210E88D}" dt="2024-05-27T05:19:46.405" v="5976"/>
          <ac:spMkLst>
            <pc:docMk/>
            <pc:sldMk cId="965325404" sldId="288"/>
            <ac:spMk id="22" creationId="{7E156F1C-6E28-1A27-C47A-A4C8120C6A58}"/>
          </ac:spMkLst>
        </pc:spChg>
        <pc:spChg chg="add mod">
          <ac:chgData name="NISIMURA Yuuji" userId="73f8931d-2375-4ec5-bb32-7db183a5be74" providerId="ADAL" clId="{91F04122-C7DD-CE47-AF1E-4E59C210E88D}" dt="2024-05-27T05:19:46.405" v="5976"/>
          <ac:spMkLst>
            <pc:docMk/>
            <pc:sldMk cId="965325404" sldId="288"/>
            <ac:spMk id="23" creationId="{8A3F913D-B23E-7702-7AE2-73EC55DD5379}"/>
          </ac:spMkLst>
        </pc:spChg>
        <pc:spChg chg="add mod">
          <ac:chgData name="NISIMURA Yuuji" userId="73f8931d-2375-4ec5-bb32-7db183a5be74" providerId="ADAL" clId="{91F04122-C7DD-CE47-AF1E-4E59C210E88D}" dt="2024-05-27T05:19:46.405" v="5976"/>
          <ac:spMkLst>
            <pc:docMk/>
            <pc:sldMk cId="965325404" sldId="288"/>
            <ac:spMk id="24" creationId="{7A1B8F16-15B5-DF4E-BFBA-270B93176708}"/>
          </ac:spMkLst>
        </pc:spChg>
        <pc:spChg chg="add mod">
          <ac:chgData name="NISIMURA Yuuji" userId="73f8931d-2375-4ec5-bb32-7db183a5be74" providerId="ADAL" clId="{91F04122-C7DD-CE47-AF1E-4E59C210E88D}" dt="2024-05-27T05:19:46.405" v="5976"/>
          <ac:spMkLst>
            <pc:docMk/>
            <pc:sldMk cId="965325404" sldId="288"/>
            <ac:spMk id="25" creationId="{1F9C4542-FCBA-5103-C434-02CCFE69149B}"/>
          </ac:spMkLst>
        </pc:spChg>
        <pc:spChg chg="add mod">
          <ac:chgData name="NISIMURA Yuuji" userId="73f8931d-2375-4ec5-bb32-7db183a5be74" providerId="ADAL" clId="{91F04122-C7DD-CE47-AF1E-4E59C210E88D}" dt="2024-05-27T05:19:46.405" v="5976"/>
          <ac:spMkLst>
            <pc:docMk/>
            <pc:sldMk cId="965325404" sldId="288"/>
            <ac:spMk id="26" creationId="{72CE827C-DFC7-EEA2-1001-97F336877787}"/>
          </ac:spMkLst>
        </pc:spChg>
        <pc:spChg chg="add mod">
          <ac:chgData name="NISIMURA Yuuji" userId="73f8931d-2375-4ec5-bb32-7db183a5be74" providerId="ADAL" clId="{91F04122-C7DD-CE47-AF1E-4E59C210E88D}" dt="2024-05-27T05:19:46.405" v="5976"/>
          <ac:spMkLst>
            <pc:docMk/>
            <pc:sldMk cId="965325404" sldId="288"/>
            <ac:spMk id="29" creationId="{8A114D40-41F8-15C2-A8BC-FEB1F3BC952A}"/>
          </ac:spMkLst>
        </pc:spChg>
        <pc:spChg chg="add mod">
          <ac:chgData name="NISIMURA Yuuji" userId="73f8931d-2375-4ec5-bb32-7db183a5be74" providerId="ADAL" clId="{91F04122-C7DD-CE47-AF1E-4E59C210E88D}" dt="2024-05-27T05:19:46.405" v="5976"/>
          <ac:spMkLst>
            <pc:docMk/>
            <pc:sldMk cId="965325404" sldId="288"/>
            <ac:spMk id="30" creationId="{FC58D1C3-4F5E-2538-F428-308ABEFE4A88}"/>
          </ac:spMkLst>
        </pc:spChg>
        <pc:spChg chg="add mod">
          <ac:chgData name="NISIMURA Yuuji" userId="73f8931d-2375-4ec5-bb32-7db183a5be74" providerId="ADAL" clId="{91F04122-C7DD-CE47-AF1E-4E59C210E88D}" dt="2024-05-27T05:19:46.405" v="5976"/>
          <ac:spMkLst>
            <pc:docMk/>
            <pc:sldMk cId="965325404" sldId="288"/>
            <ac:spMk id="31" creationId="{059DA078-677C-49D8-2E1A-71DE62A1F39E}"/>
          </ac:spMkLst>
        </pc:spChg>
        <pc:spChg chg="add mod">
          <ac:chgData name="NISIMURA Yuuji" userId="73f8931d-2375-4ec5-bb32-7db183a5be74" providerId="ADAL" clId="{91F04122-C7DD-CE47-AF1E-4E59C210E88D}" dt="2024-05-25T07:05:29.974" v="5143" actId="767"/>
          <ac:spMkLst>
            <pc:docMk/>
            <pc:sldMk cId="965325404" sldId="288"/>
            <ac:spMk id="33" creationId="{5D72F9A6-8222-AB7F-A57C-263651C15330}"/>
          </ac:spMkLst>
        </pc:spChg>
        <pc:spChg chg="add del mod">
          <ac:chgData name="NISIMURA Yuuji" userId="73f8931d-2375-4ec5-bb32-7db183a5be74" providerId="ADAL" clId="{91F04122-C7DD-CE47-AF1E-4E59C210E88D}" dt="2024-05-27T05:19:45.509" v="5975" actId="478"/>
          <ac:spMkLst>
            <pc:docMk/>
            <pc:sldMk cId="965325404" sldId="288"/>
            <ac:spMk id="34" creationId="{7BF0F221-6350-8256-9632-17ED7DBAF426}"/>
          </ac:spMkLst>
        </pc:spChg>
        <pc:spChg chg="add mod">
          <ac:chgData name="NISIMURA Yuuji" userId="73f8931d-2375-4ec5-bb32-7db183a5be74" providerId="ADAL" clId="{91F04122-C7DD-CE47-AF1E-4E59C210E88D}" dt="2024-05-28T05:47:14.776" v="8778" actId="1076"/>
          <ac:spMkLst>
            <pc:docMk/>
            <pc:sldMk cId="965325404" sldId="288"/>
            <ac:spMk id="37" creationId="{864DBD4F-9A51-6401-7DC9-2841A28B9222}"/>
          </ac:spMkLst>
        </pc:spChg>
        <pc:spChg chg="add mod">
          <ac:chgData name="NISIMURA Yuuji" userId="73f8931d-2375-4ec5-bb32-7db183a5be74" providerId="ADAL" clId="{91F04122-C7DD-CE47-AF1E-4E59C210E88D}" dt="2024-05-27T05:19:46.405" v="5976"/>
          <ac:spMkLst>
            <pc:docMk/>
            <pc:sldMk cId="965325404" sldId="288"/>
            <ac:spMk id="38" creationId="{2C06FB5B-7937-E9FB-723B-3C641467F63C}"/>
          </ac:spMkLst>
        </pc:spChg>
        <pc:spChg chg="add mod">
          <ac:chgData name="NISIMURA Yuuji" userId="73f8931d-2375-4ec5-bb32-7db183a5be74" providerId="ADAL" clId="{91F04122-C7DD-CE47-AF1E-4E59C210E88D}" dt="2024-05-27T05:19:46.405" v="5976"/>
          <ac:spMkLst>
            <pc:docMk/>
            <pc:sldMk cId="965325404" sldId="288"/>
            <ac:spMk id="39" creationId="{B2FC49A2-E3C6-A7F4-5C2B-CA71101E56AF}"/>
          </ac:spMkLst>
        </pc:spChg>
        <pc:spChg chg="add mod">
          <ac:chgData name="NISIMURA Yuuji" userId="73f8931d-2375-4ec5-bb32-7db183a5be74" providerId="ADAL" clId="{91F04122-C7DD-CE47-AF1E-4E59C210E88D}" dt="2024-05-27T05:19:46.405" v="5976"/>
          <ac:spMkLst>
            <pc:docMk/>
            <pc:sldMk cId="965325404" sldId="288"/>
            <ac:spMk id="40" creationId="{6B3F1CD4-5E6A-956F-3490-B3C473477FB5}"/>
          </ac:spMkLst>
        </pc:spChg>
        <pc:spChg chg="add mod">
          <ac:chgData name="NISIMURA Yuuji" userId="73f8931d-2375-4ec5-bb32-7db183a5be74" providerId="ADAL" clId="{91F04122-C7DD-CE47-AF1E-4E59C210E88D}" dt="2024-05-27T05:19:46.405" v="5976"/>
          <ac:spMkLst>
            <pc:docMk/>
            <pc:sldMk cId="965325404" sldId="288"/>
            <ac:spMk id="41" creationId="{204E38AB-00C6-3127-7385-1D0C5E1CAAF0}"/>
          </ac:spMkLst>
        </pc:spChg>
        <pc:spChg chg="add mod">
          <ac:chgData name="NISIMURA Yuuji" userId="73f8931d-2375-4ec5-bb32-7db183a5be74" providerId="ADAL" clId="{91F04122-C7DD-CE47-AF1E-4E59C210E88D}" dt="2024-05-27T05:19:46.405" v="5976"/>
          <ac:spMkLst>
            <pc:docMk/>
            <pc:sldMk cId="965325404" sldId="288"/>
            <ac:spMk id="42" creationId="{663AD32A-339B-250B-EFB8-5F115901D92D}"/>
          </ac:spMkLst>
        </pc:spChg>
        <pc:spChg chg="add mod">
          <ac:chgData name="NISIMURA Yuuji" userId="73f8931d-2375-4ec5-bb32-7db183a5be74" providerId="ADAL" clId="{91F04122-C7DD-CE47-AF1E-4E59C210E88D}" dt="2024-05-27T05:19:46.405" v="5976"/>
          <ac:spMkLst>
            <pc:docMk/>
            <pc:sldMk cId="965325404" sldId="288"/>
            <ac:spMk id="43" creationId="{BF560A86-1D32-F347-5DF2-821E26E47387}"/>
          </ac:spMkLst>
        </pc:spChg>
        <pc:spChg chg="add mod">
          <ac:chgData name="NISIMURA Yuuji" userId="73f8931d-2375-4ec5-bb32-7db183a5be74" providerId="ADAL" clId="{91F04122-C7DD-CE47-AF1E-4E59C210E88D}" dt="2024-05-27T05:19:46.405" v="5976"/>
          <ac:spMkLst>
            <pc:docMk/>
            <pc:sldMk cId="965325404" sldId="288"/>
            <ac:spMk id="45" creationId="{A73098EF-CBF0-650C-5C38-0262A28F78CB}"/>
          </ac:spMkLst>
        </pc:spChg>
        <pc:spChg chg="add mod">
          <ac:chgData name="NISIMURA Yuuji" userId="73f8931d-2375-4ec5-bb32-7db183a5be74" providerId="ADAL" clId="{91F04122-C7DD-CE47-AF1E-4E59C210E88D}" dt="2024-05-27T05:19:46.405" v="5976"/>
          <ac:spMkLst>
            <pc:docMk/>
            <pc:sldMk cId="965325404" sldId="288"/>
            <ac:spMk id="46" creationId="{EA2BC142-16FA-DD3A-89DA-8869DC3C73BC}"/>
          </ac:spMkLst>
        </pc:spChg>
        <pc:cxnChg chg="add del mod">
          <ac:chgData name="NISIMURA Yuuji" userId="73f8931d-2375-4ec5-bb32-7db183a5be74" providerId="ADAL" clId="{91F04122-C7DD-CE47-AF1E-4E59C210E88D}" dt="2024-05-27T05:19:45.509" v="5975" actId="478"/>
          <ac:cxnSpMkLst>
            <pc:docMk/>
            <pc:sldMk cId="965325404" sldId="288"/>
            <ac:cxnSpMk id="11" creationId="{EEA12D0C-1A50-E46C-C293-A45D84606A45}"/>
          </ac:cxnSpMkLst>
        </pc:cxnChg>
        <pc:cxnChg chg="add del mod">
          <ac:chgData name="NISIMURA Yuuji" userId="73f8931d-2375-4ec5-bb32-7db183a5be74" providerId="ADAL" clId="{91F04122-C7DD-CE47-AF1E-4E59C210E88D}" dt="2024-05-27T05:19:45.509" v="5975" actId="478"/>
          <ac:cxnSpMkLst>
            <pc:docMk/>
            <pc:sldMk cId="965325404" sldId="288"/>
            <ac:cxnSpMk id="12" creationId="{794856D4-BE21-0C23-9DB4-AC85D2750E99}"/>
          </ac:cxnSpMkLst>
        </pc:cxnChg>
        <pc:cxnChg chg="add del mod">
          <ac:chgData name="NISIMURA Yuuji" userId="73f8931d-2375-4ec5-bb32-7db183a5be74" providerId="ADAL" clId="{91F04122-C7DD-CE47-AF1E-4E59C210E88D}" dt="2024-05-27T05:19:45.509" v="5975" actId="478"/>
          <ac:cxnSpMkLst>
            <pc:docMk/>
            <pc:sldMk cId="965325404" sldId="288"/>
            <ac:cxnSpMk id="16" creationId="{8B693C70-B829-EE81-6148-11951AAE2068}"/>
          </ac:cxnSpMkLst>
        </pc:cxnChg>
        <pc:cxnChg chg="add del mod">
          <ac:chgData name="NISIMURA Yuuji" userId="73f8931d-2375-4ec5-bb32-7db183a5be74" providerId="ADAL" clId="{91F04122-C7DD-CE47-AF1E-4E59C210E88D}" dt="2024-05-27T05:19:45.509" v="5975" actId="478"/>
          <ac:cxnSpMkLst>
            <pc:docMk/>
            <pc:sldMk cId="965325404" sldId="288"/>
            <ac:cxnSpMk id="17" creationId="{65252FFA-1157-2226-6E98-BC77D21E3892}"/>
          </ac:cxnSpMkLst>
        </pc:cxnChg>
        <pc:cxnChg chg="add del mod">
          <ac:chgData name="NISIMURA Yuuji" userId="73f8931d-2375-4ec5-bb32-7db183a5be74" providerId="ADAL" clId="{91F04122-C7DD-CE47-AF1E-4E59C210E88D}" dt="2024-05-27T05:19:45.509" v="5975" actId="478"/>
          <ac:cxnSpMkLst>
            <pc:docMk/>
            <pc:sldMk cId="965325404" sldId="288"/>
            <ac:cxnSpMk id="18" creationId="{2E026F9B-BA66-0033-6CD3-044AA72CE94C}"/>
          </ac:cxnSpMkLst>
        </pc:cxnChg>
        <pc:cxnChg chg="add del mod">
          <ac:chgData name="NISIMURA Yuuji" userId="73f8931d-2375-4ec5-bb32-7db183a5be74" providerId="ADAL" clId="{91F04122-C7DD-CE47-AF1E-4E59C210E88D}" dt="2024-05-27T05:19:45.509" v="5975" actId="478"/>
          <ac:cxnSpMkLst>
            <pc:docMk/>
            <pc:sldMk cId="965325404" sldId="288"/>
            <ac:cxnSpMk id="19" creationId="{81EB1639-7A23-01A2-1C8D-DABC0A6B1AF3}"/>
          </ac:cxnSpMkLst>
        </pc:cxnChg>
        <pc:cxnChg chg="add mod">
          <ac:chgData name="NISIMURA Yuuji" userId="73f8931d-2375-4ec5-bb32-7db183a5be74" providerId="ADAL" clId="{91F04122-C7DD-CE47-AF1E-4E59C210E88D}" dt="2024-05-27T05:19:46.405" v="5976"/>
          <ac:cxnSpMkLst>
            <pc:docMk/>
            <pc:sldMk cId="965325404" sldId="288"/>
            <ac:cxnSpMk id="27" creationId="{7140836F-D962-F10F-3711-3A67E7DCBCC9}"/>
          </ac:cxnSpMkLst>
        </pc:cxnChg>
        <pc:cxnChg chg="add mod">
          <ac:chgData name="NISIMURA Yuuji" userId="73f8931d-2375-4ec5-bb32-7db183a5be74" providerId="ADAL" clId="{91F04122-C7DD-CE47-AF1E-4E59C210E88D}" dt="2024-05-27T05:19:46.405" v="5976"/>
          <ac:cxnSpMkLst>
            <pc:docMk/>
            <pc:sldMk cId="965325404" sldId="288"/>
            <ac:cxnSpMk id="28" creationId="{63DDDAEA-13CB-0052-6EC1-5AABFC0A8F18}"/>
          </ac:cxnSpMkLst>
        </pc:cxnChg>
        <pc:cxnChg chg="add mod">
          <ac:chgData name="NISIMURA Yuuji" userId="73f8931d-2375-4ec5-bb32-7db183a5be74" providerId="ADAL" clId="{91F04122-C7DD-CE47-AF1E-4E59C210E88D}" dt="2024-05-27T05:19:46.405" v="5976"/>
          <ac:cxnSpMkLst>
            <pc:docMk/>
            <pc:sldMk cId="965325404" sldId="288"/>
            <ac:cxnSpMk id="32" creationId="{70F50406-8F33-C766-306C-EDC9FF9CF8F5}"/>
          </ac:cxnSpMkLst>
        </pc:cxnChg>
        <pc:cxnChg chg="add mod">
          <ac:chgData name="NISIMURA Yuuji" userId="73f8931d-2375-4ec5-bb32-7db183a5be74" providerId="ADAL" clId="{91F04122-C7DD-CE47-AF1E-4E59C210E88D}" dt="2024-05-27T05:19:46.405" v="5976"/>
          <ac:cxnSpMkLst>
            <pc:docMk/>
            <pc:sldMk cId="965325404" sldId="288"/>
            <ac:cxnSpMk id="33" creationId="{EE0AD437-2100-D84C-BE5F-D0B07EF167C8}"/>
          </ac:cxnSpMkLst>
        </pc:cxnChg>
        <pc:cxnChg chg="add mod">
          <ac:chgData name="NISIMURA Yuuji" userId="73f8931d-2375-4ec5-bb32-7db183a5be74" providerId="ADAL" clId="{91F04122-C7DD-CE47-AF1E-4E59C210E88D}" dt="2024-05-27T05:19:46.405" v="5976"/>
          <ac:cxnSpMkLst>
            <pc:docMk/>
            <pc:sldMk cId="965325404" sldId="288"/>
            <ac:cxnSpMk id="35" creationId="{3A25B99A-0C86-0D37-9997-356ECF7155F9}"/>
          </ac:cxnSpMkLst>
        </pc:cxnChg>
        <pc:cxnChg chg="add mod">
          <ac:chgData name="NISIMURA Yuuji" userId="73f8931d-2375-4ec5-bb32-7db183a5be74" providerId="ADAL" clId="{91F04122-C7DD-CE47-AF1E-4E59C210E88D}" dt="2024-05-27T05:19:46.405" v="5976"/>
          <ac:cxnSpMkLst>
            <pc:docMk/>
            <pc:sldMk cId="965325404" sldId="288"/>
            <ac:cxnSpMk id="36" creationId="{5260AD7C-DC31-E864-DF04-DFF875AEBEF1}"/>
          </ac:cxnSpMkLst>
        </pc:cxnChg>
        <pc:cxnChg chg="add mod">
          <ac:chgData name="NISIMURA Yuuji" userId="73f8931d-2375-4ec5-bb32-7db183a5be74" providerId="ADAL" clId="{91F04122-C7DD-CE47-AF1E-4E59C210E88D}" dt="2024-05-27T05:19:46.405" v="5976"/>
          <ac:cxnSpMkLst>
            <pc:docMk/>
            <pc:sldMk cId="965325404" sldId="288"/>
            <ac:cxnSpMk id="44" creationId="{0B0DBA0F-17D1-A21A-049B-D0801853052D}"/>
          </ac:cxnSpMkLst>
        </pc:cxnChg>
        <pc:cxnChg chg="add mod">
          <ac:chgData name="NISIMURA Yuuji" userId="73f8931d-2375-4ec5-bb32-7db183a5be74" providerId="ADAL" clId="{91F04122-C7DD-CE47-AF1E-4E59C210E88D}" dt="2024-05-27T05:19:46.405" v="5976"/>
          <ac:cxnSpMkLst>
            <pc:docMk/>
            <pc:sldMk cId="965325404" sldId="288"/>
            <ac:cxnSpMk id="47" creationId="{E6EEF172-E5C6-8ADD-D8A3-8A8B49164980}"/>
          </ac:cxnSpMkLst>
        </pc:cxnChg>
      </pc:sldChg>
      <pc:sldChg chg="addSp delSp modSp new mod addAnim delAnim modAnim modNotesTx">
        <pc:chgData name="NISIMURA Yuuji" userId="73f8931d-2375-4ec5-bb32-7db183a5be74" providerId="ADAL" clId="{91F04122-C7DD-CE47-AF1E-4E59C210E88D}" dt="2024-05-31T05:06:03.357" v="14644" actId="20577"/>
        <pc:sldMkLst>
          <pc:docMk/>
          <pc:sldMk cId="1928128372" sldId="289"/>
        </pc:sldMkLst>
        <pc:spChg chg="mod">
          <ac:chgData name="NISIMURA Yuuji" userId="73f8931d-2375-4ec5-bb32-7db183a5be74" providerId="ADAL" clId="{91F04122-C7DD-CE47-AF1E-4E59C210E88D}" dt="2024-05-25T06:44:26.220" v="4959" actId="207"/>
          <ac:spMkLst>
            <pc:docMk/>
            <pc:sldMk cId="1928128372" sldId="289"/>
            <ac:spMk id="2" creationId="{13CF678A-196E-8B16-FCBF-4FC785E4253B}"/>
          </ac:spMkLst>
        </pc:spChg>
        <pc:spChg chg="mod">
          <ac:chgData name="NISIMURA Yuuji" userId="73f8931d-2375-4ec5-bb32-7db183a5be74" providerId="ADAL" clId="{91F04122-C7DD-CE47-AF1E-4E59C210E88D}" dt="2024-05-27T05:54:17.377" v="6258" actId="1076"/>
          <ac:spMkLst>
            <pc:docMk/>
            <pc:sldMk cId="1928128372" sldId="289"/>
            <ac:spMk id="3" creationId="{854C097A-B906-BEC9-6A55-8DBE0EBB68A9}"/>
          </ac:spMkLst>
        </pc:spChg>
        <pc:spChg chg="add mod">
          <ac:chgData name="NISIMURA Yuuji" userId="73f8931d-2375-4ec5-bb32-7db183a5be74" providerId="ADAL" clId="{91F04122-C7DD-CE47-AF1E-4E59C210E88D}" dt="2024-05-28T08:11:55.740" v="9169" actId="14100"/>
          <ac:spMkLst>
            <pc:docMk/>
            <pc:sldMk cId="1928128372" sldId="289"/>
            <ac:spMk id="5" creationId="{2A71D8AF-5386-88EC-96C7-500BB19C92DC}"/>
          </ac:spMkLst>
        </pc:spChg>
        <pc:spChg chg="add mod">
          <ac:chgData name="NISIMURA Yuuji" userId="73f8931d-2375-4ec5-bb32-7db183a5be74" providerId="ADAL" clId="{91F04122-C7DD-CE47-AF1E-4E59C210E88D}" dt="2024-05-22T05:40:24.201" v="4545"/>
          <ac:spMkLst>
            <pc:docMk/>
            <pc:sldMk cId="1928128372" sldId="289"/>
            <ac:spMk id="5" creationId="{EF670F4A-0DC8-819A-9E5B-B0A33B23819B}"/>
          </ac:spMkLst>
        </pc:spChg>
        <pc:spChg chg="add mod">
          <ac:chgData name="NISIMURA Yuuji" userId="73f8931d-2375-4ec5-bb32-7db183a5be74" providerId="ADAL" clId="{91F04122-C7DD-CE47-AF1E-4E59C210E88D}" dt="2024-05-22T05:40:24.201" v="4545"/>
          <ac:spMkLst>
            <pc:docMk/>
            <pc:sldMk cId="1928128372" sldId="289"/>
            <ac:spMk id="6" creationId="{8ED7B27B-6505-5B44-61DE-3A5F5E7FD4E6}"/>
          </ac:spMkLst>
        </pc:spChg>
        <pc:spChg chg="add mod">
          <ac:chgData name="NISIMURA Yuuji" userId="73f8931d-2375-4ec5-bb32-7db183a5be74" providerId="ADAL" clId="{91F04122-C7DD-CE47-AF1E-4E59C210E88D}" dt="2024-05-28T08:12:05.557" v="9171" actId="14100"/>
          <ac:spMkLst>
            <pc:docMk/>
            <pc:sldMk cId="1928128372" sldId="289"/>
            <ac:spMk id="6" creationId="{D9DA7FAF-02C0-9343-27F4-75AE9AA5B13C}"/>
          </ac:spMkLst>
        </pc:spChg>
        <pc:spChg chg="add mod">
          <ac:chgData name="NISIMURA Yuuji" userId="73f8931d-2375-4ec5-bb32-7db183a5be74" providerId="ADAL" clId="{91F04122-C7DD-CE47-AF1E-4E59C210E88D}" dt="2024-05-28T08:07:40.974" v="9149" actId="1076"/>
          <ac:spMkLst>
            <pc:docMk/>
            <pc:sldMk cId="1928128372" sldId="289"/>
            <ac:spMk id="7" creationId="{1E9F6CA1-73E4-5DB1-7EB9-40ECA3D02105}"/>
          </ac:spMkLst>
        </pc:spChg>
        <pc:spChg chg="add mod">
          <ac:chgData name="NISIMURA Yuuji" userId="73f8931d-2375-4ec5-bb32-7db183a5be74" providerId="ADAL" clId="{91F04122-C7DD-CE47-AF1E-4E59C210E88D}" dt="2024-05-22T05:40:24.201" v="4545"/>
          <ac:spMkLst>
            <pc:docMk/>
            <pc:sldMk cId="1928128372" sldId="289"/>
            <ac:spMk id="7" creationId="{C55077B4-EC5A-DB50-02D4-F60FDC9E81A7}"/>
          </ac:spMkLst>
        </pc:spChg>
        <pc:spChg chg="add mod">
          <ac:chgData name="NISIMURA Yuuji" userId="73f8931d-2375-4ec5-bb32-7db183a5be74" providerId="ADAL" clId="{91F04122-C7DD-CE47-AF1E-4E59C210E88D}" dt="2024-05-22T05:40:24.201" v="4545"/>
          <ac:spMkLst>
            <pc:docMk/>
            <pc:sldMk cId="1928128372" sldId="289"/>
            <ac:spMk id="9" creationId="{1F08355E-F602-21E0-6DA2-86EFAA35B3CB}"/>
          </ac:spMkLst>
        </pc:spChg>
        <pc:spChg chg="add mod">
          <ac:chgData name="NISIMURA Yuuji" userId="73f8931d-2375-4ec5-bb32-7db183a5be74" providerId="ADAL" clId="{91F04122-C7DD-CE47-AF1E-4E59C210E88D}" dt="2024-05-28T08:07:40.974" v="9149" actId="1076"/>
          <ac:spMkLst>
            <pc:docMk/>
            <pc:sldMk cId="1928128372" sldId="289"/>
            <ac:spMk id="9" creationId="{702038A7-001B-09DB-DA6B-E0894C01589F}"/>
          </ac:spMkLst>
        </pc:spChg>
        <pc:spChg chg="add mod">
          <ac:chgData name="NISIMURA Yuuji" userId="73f8931d-2375-4ec5-bb32-7db183a5be74" providerId="ADAL" clId="{91F04122-C7DD-CE47-AF1E-4E59C210E88D}" dt="2024-05-28T08:07:40.974" v="9149" actId="1076"/>
          <ac:spMkLst>
            <pc:docMk/>
            <pc:sldMk cId="1928128372" sldId="289"/>
            <ac:spMk id="10" creationId="{8AFCF289-9563-F951-A26F-46CEB1CBBE95}"/>
          </ac:spMkLst>
        </pc:spChg>
        <pc:spChg chg="add mod">
          <ac:chgData name="NISIMURA Yuuji" userId="73f8931d-2375-4ec5-bb32-7db183a5be74" providerId="ADAL" clId="{91F04122-C7DD-CE47-AF1E-4E59C210E88D}" dt="2024-05-22T05:40:24.201" v="4545"/>
          <ac:spMkLst>
            <pc:docMk/>
            <pc:sldMk cId="1928128372" sldId="289"/>
            <ac:spMk id="10" creationId="{9DDEA838-117F-DB5F-9189-77F6252A1AD4}"/>
          </ac:spMkLst>
        </pc:spChg>
        <pc:spChg chg="add mod">
          <ac:chgData name="NISIMURA Yuuji" userId="73f8931d-2375-4ec5-bb32-7db183a5be74" providerId="ADAL" clId="{91F04122-C7DD-CE47-AF1E-4E59C210E88D}" dt="2024-05-22T05:40:24.201" v="4545"/>
          <ac:spMkLst>
            <pc:docMk/>
            <pc:sldMk cId="1928128372" sldId="289"/>
            <ac:spMk id="11" creationId="{AFD3C241-760C-BE8E-FA9C-73B166C75926}"/>
          </ac:spMkLst>
        </pc:spChg>
        <pc:spChg chg="add mod">
          <ac:chgData name="NISIMURA Yuuji" userId="73f8931d-2375-4ec5-bb32-7db183a5be74" providerId="ADAL" clId="{91F04122-C7DD-CE47-AF1E-4E59C210E88D}" dt="2024-05-28T08:07:40.974" v="9149" actId="1076"/>
          <ac:spMkLst>
            <pc:docMk/>
            <pc:sldMk cId="1928128372" sldId="289"/>
            <ac:spMk id="12" creationId="{4FD6E590-AF49-C931-4EA6-827DCFE59B96}"/>
          </ac:spMkLst>
        </pc:spChg>
        <pc:spChg chg="add mod">
          <ac:chgData name="NISIMURA Yuuji" userId="73f8931d-2375-4ec5-bb32-7db183a5be74" providerId="ADAL" clId="{91F04122-C7DD-CE47-AF1E-4E59C210E88D}" dt="2024-05-22T05:40:24.201" v="4545"/>
          <ac:spMkLst>
            <pc:docMk/>
            <pc:sldMk cId="1928128372" sldId="289"/>
            <ac:spMk id="13" creationId="{D1E14C44-7957-EAF2-13FE-788185D16377}"/>
          </ac:spMkLst>
        </pc:spChg>
        <pc:spChg chg="add mod">
          <ac:chgData name="NISIMURA Yuuji" userId="73f8931d-2375-4ec5-bb32-7db183a5be74" providerId="ADAL" clId="{91F04122-C7DD-CE47-AF1E-4E59C210E88D}" dt="2024-05-28T08:07:40.974" v="9149" actId="1076"/>
          <ac:spMkLst>
            <pc:docMk/>
            <pc:sldMk cId="1928128372" sldId="289"/>
            <ac:spMk id="13" creationId="{E1DF3897-76D2-9599-2675-C4689B3A920F}"/>
          </ac:spMkLst>
        </pc:spChg>
        <pc:spChg chg="add mod">
          <ac:chgData name="NISIMURA Yuuji" userId="73f8931d-2375-4ec5-bb32-7db183a5be74" providerId="ADAL" clId="{91F04122-C7DD-CE47-AF1E-4E59C210E88D}" dt="2024-05-28T08:07:40.974" v="9149" actId="1076"/>
          <ac:spMkLst>
            <pc:docMk/>
            <pc:sldMk cId="1928128372" sldId="289"/>
            <ac:spMk id="14" creationId="{673C8845-AC1C-C56E-36DD-4170E8E4D92B}"/>
          </ac:spMkLst>
        </pc:spChg>
        <pc:spChg chg="add mod">
          <ac:chgData name="NISIMURA Yuuji" userId="73f8931d-2375-4ec5-bb32-7db183a5be74" providerId="ADAL" clId="{91F04122-C7DD-CE47-AF1E-4E59C210E88D}" dt="2024-05-22T05:40:24.201" v="4545"/>
          <ac:spMkLst>
            <pc:docMk/>
            <pc:sldMk cId="1928128372" sldId="289"/>
            <ac:spMk id="14" creationId="{A133F5FA-7496-468E-0ADE-D0D4D2B264B6}"/>
          </ac:spMkLst>
        </pc:spChg>
        <pc:spChg chg="add mod">
          <ac:chgData name="NISIMURA Yuuji" userId="73f8931d-2375-4ec5-bb32-7db183a5be74" providerId="ADAL" clId="{91F04122-C7DD-CE47-AF1E-4E59C210E88D}" dt="2024-05-22T05:40:24.201" v="4545"/>
          <ac:spMkLst>
            <pc:docMk/>
            <pc:sldMk cId="1928128372" sldId="289"/>
            <ac:spMk id="15" creationId="{CB72C29F-DEF3-CFEE-A055-555BF6469073}"/>
          </ac:spMkLst>
        </pc:spChg>
        <pc:spChg chg="add mod">
          <ac:chgData name="NISIMURA Yuuji" userId="73f8931d-2375-4ec5-bb32-7db183a5be74" providerId="ADAL" clId="{91F04122-C7DD-CE47-AF1E-4E59C210E88D}" dt="2024-05-28T08:07:40.974" v="9149" actId="1076"/>
          <ac:spMkLst>
            <pc:docMk/>
            <pc:sldMk cId="1928128372" sldId="289"/>
            <ac:spMk id="15" creationId="{F1F7A54B-99FC-F937-5A2B-612332FC9391}"/>
          </ac:spMkLst>
        </pc:spChg>
        <pc:spChg chg="add del mod">
          <ac:chgData name="NISIMURA Yuuji" userId="73f8931d-2375-4ec5-bb32-7db183a5be74" providerId="ADAL" clId="{91F04122-C7DD-CE47-AF1E-4E59C210E88D}" dt="2024-05-27T05:31:19.763" v="6100" actId="478"/>
          <ac:spMkLst>
            <pc:docMk/>
            <pc:sldMk cId="1928128372" sldId="289"/>
            <ac:spMk id="16" creationId="{6C61FEB0-500D-B2FE-3A10-1B8E61547307}"/>
          </ac:spMkLst>
        </pc:spChg>
        <pc:spChg chg="add del mod">
          <ac:chgData name="NISIMURA Yuuji" userId="73f8931d-2375-4ec5-bb32-7db183a5be74" providerId="ADAL" clId="{91F04122-C7DD-CE47-AF1E-4E59C210E88D}" dt="2024-05-27T05:31:19.763" v="6100" actId="478"/>
          <ac:spMkLst>
            <pc:docMk/>
            <pc:sldMk cId="1928128372" sldId="289"/>
            <ac:spMk id="17" creationId="{5BCC10B1-11D6-83EA-7EE8-2BEED12BD16A}"/>
          </ac:spMkLst>
        </pc:spChg>
        <pc:spChg chg="add del mod">
          <ac:chgData name="NISIMURA Yuuji" userId="73f8931d-2375-4ec5-bb32-7db183a5be74" providerId="ADAL" clId="{91F04122-C7DD-CE47-AF1E-4E59C210E88D}" dt="2024-05-27T05:31:19.763" v="6100" actId="478"/>
          <ac:spMkLst>
            <pc:docMk/>
            <pc:sldMk cId="1928128372" sldId="289"/>
            <ac:spMk id="18" creationId="{F15A8D86-FCC4-F35C-54AA-93C14C3FBE90}"/>
          </ac:spMkLst>
        </pc:spChg>
        <pc:spChg chg="add del mod">
          <ac:chgData name="NISIMURA Yuuji" userId="73f8931d-2375-4ec5-bb32-7db183a5be74" providerId="ADAL" clId="{91F04122-C7DD-CE47-AF1E-4E59C210E88D}" dt="2024-05-27T05:31:19.763" v="6100" actId="478"/>
          <ac:spMkLst>
            <pc:docMk/>
            <pc:sldMk cId="1928128372" sldId="289"/>
            <ac:spMk id="20" creationId="{FA32FA3D-E3C0-8824-AC6D-445EEC114DAF}"/>
          </ac:spMkLst>
        </pc:spChg>
        <pc:spChg chg="add del mod">
          <ac:chgData name="NISIMURA Yuuji" userId="73f8931d-2375-4ec5-bb32-7db183a5be74" providerId="ADAL" clId="{91F04122-C7DD-CE47-AF1E-4E59C210E88D}" dt="2024-05-27T05:31:19.763" v="6100" actId="478"/>
          <ac:spMkLst>
            <pc:docMk/>
            <pc:sldMk cId="1928128372" sldId="289"/>
            <ac:spMk id="21" creationId="{8B366E9D-EBC8-4870-B6DB-4829838F5672}"/>
          </ac:spMkLst>
        </pc:spChg>
        <pc:spChg chg="add del mod">
          <ac:chgData name="NISIMURA Yuuji" userId="73f8931d-2375-4ec5-bb32-7db183a5be74" providerId="ADAL" clId="{91F04122-C7DD-CE47-AF1E-4E59C210E88D}" dt="2024-05-27T05:31:19.763" v="6100" actId="478"/>
          <ac:spMkLst>
            <pc:docMk/>
            <pc:sldMk cId="1928128372" sldId="289"/>
            <ac:spMk id="22" creationId="{7C7D20DC-1ECC-2614-C1C1-4EB73C5D0832}"/>
          </ac:spMkLst>
        </pc:spChg>
        <pc:spChg chg="add del mod">
          <ac:chgData name="NISIMURA Yuuji" userId="73f8931d-2375-4ec5-bb32-7db183a5be74" providerId="ADAL" clId="{91F04122-C7DD-CE47-AF1E-4E59C210E88D}" dt="2024-05-27T05:31:19.763" v="6100" actId="478"/>
          <ac:spMkLst>
            <pc:docMk/>
            <pc:sldMk cId="1928128372" sldId="289"/>
            <ac:spMk id="24" creationId="{4C746E14-38DA-C303-3BAF-DFFA8A8303A5}"/>
          </ac:spMkLst>
        </pc:spChg>
        <pc:spChg chg="add del mod">
          <ac:chgData name="NISIMURA Yuuji" userId="73f8931d-2375-4ec5-bb32-7db183a5be74" providerId="ADAL" clId="{91F04122-C7DD-CE47-AF1E-4E59C210E88D}" dt="2024-05-27T05:31:19.763" v="6100" actId="478"/>
          <ac:spMkLst>
            <pc:docMk/>
            <pc:sldMk cId="1928128372" sldId="289"/>
            <ac:spMk id="25" creationId="{F6FCCD58-9214-C7F9-B2B7-8898E02100D1}"/>
          </ac:spMkLst>
        </pc:spChg>
        <pc:spChg chg="add del mod">
          <ac:chgData name="NISIMURA Yuuji" userId="73f8931d-2375-4ec5-bb32-7db183a5be74" providerId="ADAL" clId="{91F04122-C7DD-CE47-AF1E-4E59C210E88D}" dt="2024-05-27T05:31:19.763" v="6100" actId="478"/>
          <ac:spMkLst>
            <pc:docMk/>
            <pc:sldMk cId="1928128372" sldId="289"/>
            <ac:spMk id="26" creationId="{F0CC5F42-3B39-1E7D-914F-EF5C8B073260}"/>
          </ac:spMkLst>
        </pc:spChg>
        <pc:spChg chg="add mod">
          <ac:chgData name="NISIMURA Yuuji" userId="73f8931d-2375-4ec5-bb32-7db183a5be74" providerId="ADAL" clId="{91F04122-C7DD-CE47-AF1E-4E59C210E88D}" dt="2024-05-28T08:07:40.974" v="9149" actId="1076"/>
          <ac:spMkLst>
            <pc:docMk/>
            <pc:sldMk cId="1928128372" sldId="289"/>
            <ac:spMk id="27" creationId="{EBC66350-C9BF-1E86-DF2F-C682E824375D}"/>
          </ac:spMkLst>
        </pc:spChg>
        <pc:spChg chg="add mod">
          <ac:chgData name="NISIMURA Yuuji" userId="73f8931d-2375-4ec5-bb32-7db183a5be74" providerId="ADAL" clId="{91F04122-C7DD-CE47-AF1E-4E59C210E88D}" dt="2024-05-27T05:39:36.752" v="6145" actId="767"/>
          <ac:spMkLst>
            <pc:docMk/>
            <pc:sldMk cId="1928128372" sldId="289"/>
            <ac:spMk id="33" creationId="{8B4BD802-B921-70FA-8FA6-A5EF2EDE9403}"/>
          </ac:spMkLst>
        </pc:spChg>
        <pc:spChg chg="add mod">
          <ac:chgData name="NISIMURA Yuuji" userId="73f8931d-2375-4ec5-bb32-7db183a5be74" providerId="ADAL" clId="{91F04122-C7DD-CE47-AF1E-4E59C210E88D}" dt="2024-05-27T05:46:28.056" v="6200" actId="1076"/>
          <ac:spMkLst>
            <pc:docMk/>
            <pc:sldMk cId="1928128372" sldId="289"/>
            <ac:spMk id="34" creationId="{E772C78D-8857-A96D-7B65-BBBAA6E599EE}"/>
          </ac:spMkLst>
        </pc:spChg>
        <pc:spChg chg="add del mod">
          <ac:chgData name="NISIMURA Yuuji" userId="73f8931d-2375-4ec5-bb32-7db183a5be74" providerId="ADAL" clId="{91F04122-C7DD-CE47-AF1E-4E59C210E88D}" dt="2024-05-27T05:55:27.608" v="6267" actId="478"/>
          <ac:spMkLst>
            <pc:docMk/>
            <pc:sldMk cId="1928128372" sldId="289"/>
            <ac:spMk id="35" creationId="{8ABF270D-F907-C7F2-6D45-071853643556}"/>
          </ac:spMkLst>
        </pc:spChg>
        <pc:spChg chg="add del mod">
          <ac:chgData name="NISIMURA Yuuji" userId="73f8931d-2375-4ec5-bb32-7db183a5be74" providerId="ADAL" clId="{91F04122-C7DD-CE47-AF1E-4E59C210E88D}" dt="2024-05-27T05:55:27.608" v="6267" actId="478"/>
          <ac:spMkLst>
            <pc:docMk/>
            <pc:sldMk cId="1928128372" sldId="289"/>
            <ac:spMk id="36" creationId="{0B2D3C73-F409-F330-8EA2-CDA3CE102F03}"/>
          </ac:spMkLst>
        </pc:spChg>
        <pc:spChg chg="add mod">
          <ac:chgData name="NISIMURA Yuuji" userId="73f8931d-2375-4ec5-bb32-7db183a5be74" providerId="ADAL" clId="{91F04122-C7DD-CE47-AF1E-4E59C210E88D}" dt="2024-05-28T08:12:36.809" v="9174" actId="1076"/>
          <ac:spMkLst>
            <pc:docMk/>
            <pc:sldMk cId="1928128372" sldId="289"/>
            <ac:spMk id="37" creationId="{37DDE728-FEE6-A451-D60A-8F4FC0CD7890}"/>
          </ac:spMkLst>
        </pc:spChg>
        <pc:spChg chg="add mod">
          <ac:chgData name="NISIMURA Yuuji" userId="73f8931d-2375-4ec5-bb32-7db183a5be74" providerId="ADAL" clId="{91F04122-C7DD-CE47-AF1E-4E59C210E88D}" dt="2024-05-28T08:07:40.974" v="9149" actId="1076"/>
          <ac:spMkLst>
            <pc:docMk/>
            <pc:sldMk cId="1928128372" sldId="289"/>
            <ac:spMk id="38" creationId="{48CACEDB-46D6-B08B-BBCE-737F41654288}"/>
          </ac:spMkLst>
        </pc:spChg>
        <pc:cxnChg chg="add mod">
          <ac:chgData name="NISIMURA Yuuji" userId="73f8931d-2375-4ec5-bb32-7db183a5be74" providerId="ADAL" clId="{91F04122-C7DD-CE47-AF1E-4E59C210E88D}" dt="2024-05-22T05:40:24.201" v="4545"/>
          <ac:cxnSpMkLst>
            <pc:docMk/>
            <pc:sldMk cId="1928128372" sldId="289"/>
            <ac:cxnSpMk id="8" creationId="{736B6FCC-16EE-5E37-488D-EE52C55D3737}"/>
          </ac:cxnSpMkLst>
        </pc:cxnChg>
        <pc:cxnChg chg="add mod">
          <ac:chgData name="NISIMURA Yuuji" userId="73f8931d-2375-4ec5-bb32-7db183a5be74" providerId="ADAL" clId="{91F04122-C7DD-CE47-AF1E-4E59C210E88D}" dt="2024-05-28T08:11:55.740" v="9169" actId="14100"/>
          <ac:cxnSpMkLst>
            <pc:docMk/>
            <pc:sldMk cId="1928128372" sldId="289"/>
            <ac:cxnSpMk id="8" creationId="{AE328536-9B1D-9440-9044-9E4DFFBAB5DC}"/>
          </ac:cxnSpMkLst>
        </pc:cxnChg>
        <pc:cxnChg chg="add mod">
          <ac:chgData name="NISIMURA Yuuji" userId="73f8931d-2375-4ec5-bb32-7db183a5be74" providerId="ADAL" clId="{91F04122-C7DD-CE47-AF1E-4E59C210E88D}" dt="2024-05-28T08:12:05.557" v="9171" actId="14100"/>
          <ac:cxnSpMkLst>
            <pc:docMk/>
            <pc:sldMk cId="1928128372" sldId="289"/>
            <ac:cxnSpMk id="11" creationId="{03C79DE4-E4A2-465A-DF92-59805F6E67E8}"/>
          </ac:cxnSpMkLst>
        </pc:cxnChg>
        <pc:cxnChg chg="add mod">
          <ac:chgData name="NISIMURA Yuuji" userId="73f8931d-2375-4ec5-bb32-7db183a5be74" providerId="ADAL" clId="{91F04122-C7DD-CE47-AF1E-4E59C210E88D}" dt="2024-05-22T05:40:24.201" v="4545"/>
          <ac:cxnSpMkLst>
            <pc:docMk/>
            <pc:sldMk cId="1928128372" sldId="289"/>
            <ac:cxnSpMk id="12" creationId="{EA09D67A-8899-70E4-8541-58C2F123FA44}"/>
          </ac:cxnSpMkLst>
        </pc:cxnChg>
        <pc:cxnChg chg="add del mod">
          <ac:chgData name="NISIMURA Yuuji" userId="73f8931d-2375-4ec5-bb32-7db183a5be74" providerId="ADAL" clId="{91F04122-C7DD-CE47-AF1E-4E59C210E88D}" dt="2024-05-27T05:31:19.763" v="6100" actId="478"/>
          <ac:cxnSpMkLst>
            <pc:docMk/>
            <pc:sldMk cId="1928128372" sldId="289"/>
            <ac:cxnSpMk id="19" creationId="{B4B12828-AA3D-8F79-F620-276E5E31C581}"/>
          </ac:cxnSpMkLst>
        </pc:cxnChg>
        <pc:cxnChg chg="add del mod">
          <ac:chgData name="NISIMURA Yuuji" userId="73f8931d-2375-4ec5-bb32-7db183a5be74" providerId="ADAL" clId="{91F04122-C7DD-CE47-AF1E-4E59C210E88D}" dt="2024-05-27T05:31:19.763" v="6100" actId="478"/>
          <ac:cxnSpMkLst>
            <pc:docMk/>
            <pc:sldMk cId="1928128372" sldId="289"/>
            <ac:cxnSpMk id="23" creationId="{63CF2D7F-6336-D271-7833-87DA72D09480}"/>
          </ac:cxnSpMkLst>
        </pc:cxnChg>
      </pc:sldChg>
      <pc:sldChg chg="addSp delSp modSp new mod modNotesTx">
        <pc:chgData name="NISIMURA Yuuji" userId="73f8931d-2375-4ec5-bb32-7db183a5be74" providerId="ADAL" clId="{91F04122-C7DD-CE47-AF1E-4E59C210E88D}" dt="2024-05-30T23:42:38.555" v="14534" actId="20577"/>
        <pc:sldMkLst>
          <pc:docMk/>
          <pc:sldMk cId="53916401" sldId="290"/>
        </pc:sldMkLst>
        <pc:spChg chg="mod">
          <ac:chgData name="NISIMURA Yuuji" userId="73f8931d-2375-4ec5-bb32-7db183a5be74" providerId="ADAL" clId="{91F04122-C7DD-CE47-AF1E-4E59C210E88D}" dt="2024-05-22T02:16:36.131" v="75"/>
          <ac:spMkLst>
            <pc:docMk/>
            <pc:sldMk cId="53916401" sldId="290"/>
            <ac:spMk id="2" creationId="{671975F9-151D-4EFF-F370-864CA8392D9C}"/>
          </ac:spMkLst>
        </pc:spChg>
        <pc:spChg chg="mod">
          <ac:chgData name="NISIMURA Yuuji" userId="73f8931d-2375-4ec5-bb32-7db183a5be74" providerId="ADAL" clId="{91F04122-C7DD-CE47-AF1E-4E59C210E88D}" dt="2024-05-28T05:52:53.174" v="8863" actId="20577"/>
          <ac:spMkLst>
            <pc:docMk/>
            <pc:sldMk cId="53916401" sldId="290"/>
            <ac:spMk id="3" creationId="{92D0A9DB-B388-300D-F8C2-E156D12544C0}"/>
          </ac:spMkLst>
        </pc:spChg>
        <pc:spChg chg="add del mod">
          <ac:chgData name="NISIMURA Yuuji" userId="73f8931d-2375-4ec5-bb32-7db183a5be74" providerId="ADAL" clId="{91F04122-C7DD-CE47-AF1E-4E59C210E88D}" dt="2024-05-25T06:28:06.223" v="4850" actId="478"/>
          <ac:spMkLst>
            <pc:docMk/>
            <pc:sldMk cId="53916401" sldId="290"/>
            <ac:spMk id="5" creationId="{62CF2AD9-B6D2-2B5F-717F-DE92A5B9A38B}"/>
          </ac:spMkLst>
        </pc:spChg>
        <pc:spChg chg="add mod">
          <ac:chgData name="NISIMURA Yuuji" userId="73f8931d-2375-4ec5-bb32-7db183a5be74" providerId="ADAL" clId="{91F04122-C7DD-CE47-AF1E-4E59C210E88D}" dt="2024-05-28T07:58:36.815" v="9065" actId="1076"/>
          <ac:spMkLst>
            <pc:docMk/>
            <pc:sldMk cId="53916401" sldId="290"/>
            <ac:spMk id="6" creationId="{07DBFC11-D95B-EBE4-8DEC-2E1C3F64B509}"/>
          </ac:spMkLst>
        </pc:spChg>
        <pc:spChg chg="add del mod">
          <ac:chgData name="NISIMURA Yuuji" userId="73f8931d-2375-4ec5-bb32-7db183a5be74" providerId="ADAL" clId="{91F04122-C7DD-CE47-AF1E-4E59C210E88D}" dt="2024-05-25T06:28:06.223" v="4850" actId="478"/>
          <ac:spMkLst>
            <pc:docMk/>
            <pc:sldMk cId="53916401" sldId="290"/>
            <ac:spMk id="6" creationId="{2B1219E4-EE6E-3A95-948D-B6F8DFBE0009}"/>
          </ac:spMkLst>
        </pc:spChg>
        <pc:spChg chg="add del mod">
          <ac:chgData name="NISIMURA Yuuji" userId="73f8931d-2375-4ec5-bb32-7db183a5be74" providerId="ADAL" clId="{91F04122-C7DD-CE47-AF1E-4E59C210E88D}" dt="2024-05-25T06:28:06.223" v="4850" actId="478"/>
          <ac:spMkLst>
            <pc:docMk/>
            <pc:sldMk cId="53916401" sldId="290"/>
            <ac:spMk id="8" creationId="{080B25FB-5C84-5BA7-DEF6-174AE565CB72}"/>
          </ac:spMkLst>
        </pc:spChg>
        <pc:spChg chg="add del mod">
          <ac:chgData name="NISIMURA Yuuji" userId="73f8931d-2375-4ec5-bb32-7db183a5be74" providerId="ADAL" clId="{91F04122-C7DD-CE47-AF1E-4E59C210E88D}" dt="2024-05-25T06:28:06.223" v="4850" actId="478"/>
          <ac:spMkLst>
            <pc:docMk/>
            <pc:sldMk cId="53916401" sldId="290"/>
            <ac:spMk id="9" creationId="{3AC7E50F-0FA3-2328-0B15-D8D0E678C041}"/>
          </ac:spMkLst>
        </pc:spChg>
        <pc:spChg chg="add del mod">
          <ac:chgData name="NISIMURA Yuuji" userId="73f8931d-2375-4ec5-bb32-7db183a5be74" providerId="ADAL" clId="{91F04122-C7DD-CE47-AF1E-4E59C210E88D}" dt="2024-05-25T06:28:06.223" v="4850" actId="478"/>
          <ac:spMkLst>
            <pc:docMk/>
            <pc:sldMk cId="53916401" sldId="290"/>
            <ac:spMk id="10" creationId="{C36FA568-90ED-9AFA-177C-BCAB044EAB9C}"/>
          </ac:spMkLst>
        </pc:spChg>
        <pc:spChg chg="add del mod">
          <ac:chgData name="NISIMURA Yuuji" userId="73f8931d-2375-4ec5-bb32-7db183a5be74" providerId="ADAL" clId="{91F04122-C7DD-CE47-AF1E-4E59C210E88D}" dt="2024-05-22T05:50:51.869" v="4622" actId="478"/>
          <ac:spMkLst>
            <pc:docMk/>
            <pc:sldMk cId="53916401" sldId="290"/>
            <ac:spMk id="11" creationId="{14F36AAA-966B-93F2-DD2A-DDD22995D99B}"/>
          </ac:spMkLst>
        </pc:spChg>
        <pc:spChg chg="add mod">
          <ac:chgData name="NISIMURA Yuuji" userId="73f8931d-2375-4ec5-bb32-7db183a5be74" providerId="ADAL" clId="{91F04122-C7DD-CE47-AF1E-4E59C210E88D}" dt="2024-05-25T06:25:52.744" v="4842"/>
          <ac:spMkLst>
            <pc:docMk/>
            <pc:sldMk cId="53916401" sldId="290"/>
            <ac:spMk id="11" creationId="{577D49D8-62C1-A2BD-7930-39ECED7ACC5A}"/>
          </ac:spMkLst>
        </pc:spChg>
        <pc:spChg chg="add mod">
          <ac:chgData name="NISIMURA Yuuji" userId="73f8931d-2375-4ec5-bb32-7db183a5be74" providerId="ADAL" clId="{91F04122-C7DD-CE47-AF1E-4E59C210E88D}" dt="2024-05-28T07:59:04.261" v="9073" actId="1076"/>
          <ac:spMkLst>
            <pc:docMk/>
            <pc:sldMk cId="53916401" sldId="290"/>
            <ac:spMk id="12" creationId="{2B792868-9B45-56C8-582A-2C01790DEC7D}"/>
          </ac:spMkLst>
        </pc:spChg>
        <pc:spChg chg="add mod">
          <ac:chgData name="NISIMURA Yuuji" userId="73f8931d-2375-4ec5-bb32-7db183a5be74" providerId="ADAL" clId="{91F04122-C7DD-CE47-AF1E-4E59C210E88D}" dt="2024-05-25T06:25:52.744" v="4842"/>
          <ac:spMkLst>
            <pc:docMk/>
            <pc:sldMk cId="53916401" sldId="290"/>
            <ac:spMk id="12" creationId="{42CF7B8E-A372-140D-0A58-B63833787B93}"/>
          </ac:spMkLst>
        </pc:spChg>
        <pc:spChg chg="add del mod">
          <ac:chgData name="NISIMURA Yuuji" userId="73f8931d-2375-4ec5-bb32-7db183a5be74" providerId="ADAL" clId="{91F04122-C7DD-CE47-AF1E-4E59C210E88D}" dt="2024-05-22T05:50:51.869" v="4622" actId="478"/>
          <ac:spMkLst>
            <pc:docMk/>
            <pc:sldMk cId="53916401" sldId="290"/>
            <ac:spMk id="12" creationId="{6B5202B1-BB33-A995-C79A-E6C11AF105F6}"/>
          </ac:spMkLst>
        </pc:spChg>
        <pc:spChg chg="add del mod">
          <ac:chgData name="NISIMURA Yuuji" userId="73f8931d-2375-4ec5-bb32-7db183a5be74" providerId="ADAL" clId="{91F04122-C7DD-CE47-AF1E-4E59C210E88D}" dt="2024-05-25T06:28:06.223" v="4850" actId="478"/>
          <ac:spMkLst>
            <pc:docMk/>
            <pc:sldMk cId="53916401" sldId="290"/>
            <ac:spMk id="13" creationId="{1D38BC7E-64DB-A67C-265C-6D74C4D87DE1}"/>
          </ac:spMkLst>
        </pc:spChg>
        <pc:spChg chg="add del mod">
          <ac:chgData name="NISIMURA Yuuji" userId="73f8931d-2375-4ec5-bb32-7db183a5be74" providerId="ADAL" clId="{91F04122-C7DD-CE47-AF1E-4E59C210E88D}" dt="2024-05-25T06:28:06.223" v="4850" actId="478"/>
          <ac:spMkLst>
            <pc:docMk/>
            <pc:sldMk cId="53916401" sldId="290"/>
            <ac:spMk id="14" creationId="{6E3EC619-F60D-F859-5E3C-75F9EAA4BD67}"/>
          </ac:spMkLst>
        </pc:spChg>
        <pc:spChg chg="add del mod">
          <ac:chgData name="NISIMURA Yuuji" userId="73f8931d-2375-4ec5-bb32-7db183a5be74" providerId="ADAL" clId="{91F04122-C7DD-CE47-AF1E-4E59C210E88D}" dt="2024-05-28T07:57:40.837" v="9059" actId="14100"/>
          <ac:spMkLst>
            <pc:docMk/>
            <pc:sldMk cId="53916401" sldId="290"/>
            <ac:spMk id="15" creationId="{317DDDB0-8D50-2B03-2A63-E379FE42D121}"/>
          </ac:spMkLst>
        </pc:spChg>
        <pc:spChg chg="add mod">
          <ac:chgData name="NISIMURA Yuuji" userId="73f8931d-2375-4ec5-bb32-7db183a5be74" providerId="ADAL" clId="{91F04122-C7DD-CE47-AF1E-4E59C210E88D}" dt="2024-05-22T05:50:38.318" v="4616" actId="1076"/>
          <ac:spMkLst>
            <pc:docMk/>
            <pc:sldMk cId="53916401" sldId="290"/>
            <ac:spMk id="15" creationId="{E90B94D3-303E-7A82-380B-AEEFAF5843C1}"/>
          </ac:spMkLst>
        </pc:spChg>
        <pc:spChg chg="add mod">
          <ac:chgData name="NISIMURA Yuuji" userId="73f8931d-2375-4ec5-bb32-7db183a5be74" providerId="ADAL" clId="{91F04122-C7DD-CE47-AF1E-4E59C210E88D}" dt="2024-05-22T05:50:38.318" v="4616" actId="1076"/>
          <ac:spMkLst>
            <pc:docMk/>
            <pc:sldMk cId="53916401" sldId="290"/>
            <ac:spMk id="16" creationId="{B5D69783-EC05-E048-0530-1CC731BED3AB}"/>
          </ac:spMkLst>
        </pc:spChg>
        <pc:spChg chg="add mod">
          <ac:chgData name="NISIMURA Yuuji" userId="73f8931d-2375-4ec5-bb32-7db183a5be74" providerId="ADAL" clId="{91F04122-C7DD-CE47-AF1E-4E59C210E88D}" dt="2024-05-22T05:50:38.318" v="4616" actId="1076"/>
          <ac:spMkLst>
            <pc:docMk/>
            <pc:sldMk cId="53916401" sldId="290"/>
            <ac:spMk id="17" creationId="{D7A88792-0AF9-1BDF-B706-9E409058AAD6}"/>
          </ac:spMkLst>
        </pc:spChg>
        <pc:spChg chg="add del mod ord">
          <ac:chgData name="NISIMURA Yuuji" userId="73f8931d-2375-4ec5-bb32-7db183a5be74" providerId="ADAL" clId="{91F04122-C7DD-CE47-AF1E-4E59C210E88D}" dt="2024-05-29T13:30:43.776" v="10744" actId="1076"/>
          <ac:spMkLst>
            <pc:docMk/>
            <pc:sldMk cId="53916401" sldId="290"/>
            <ac:spMk id="17" creationId="{DCBE79B6-5B37-EF0B-9CEC-E43EA705D198}"/>
          </ac:spMkLst>
        </pc:spChg>
        <pc:spChg chg="add del mod">
          <ac:chgData name="NISIMURA Yuuji" userId="73f8931d-2375-4ec5-bb32-7db183a5be74" providerId="ADAL" clId="{91F04122-C7DD-CE47-AF1E-4E59C210E88D}" dt="2024-05-25T07:11:26.368" v="5193" actId="478"/>
          <ac:spMkLst>
            <pc:docMk/>
            <pc:sldMk cId="53916401" sldId="290"/>
            <ac:spMk id="18" creationId="{399AD056-F960-5F35-1BDF-7B5EA9845DA8}"/>
          </ac:spMkLst>
        </pc:spChg>
        <pc:spChg chg="add mod">
          <ac:chgData name="NISIMURA Yuuji" userId="73f8931d-2375-4ec5-bb32-7db183a5be74" providerId="ADAL" clId="{91F04122-C7DD-CE47-AF1E-4E59C210E88D}" dt="2024-05-22T05:50:38.318" v="4616" actId="1076"/>
          <ac:spMkLst>
            <pc:docMk/>
            <pc:sldMk cId="53916401" sldId="290"/>
            <ac:spMk id="18" creationId="{6D60EA12-3229-0474-850B-4263B4608DE6}"/>
          </ac:spMkLst>
        </pc:spChg>
        <pc:spChg chg="add del mod ord">
          <ac:chgData name="NISIMURA Yuuji" userId="73f8931d-2375-4ec5-bb32-7db183a5be74" providerId="ADAL" clId="{91F04122-C7DD-CE47-AF1E-4E59C210E88D}" dt="2024-05-28T07:57:32.315" v="9057" actId="1076"/>
          <ac:spMkLst>
            <pc:docMk/>
            <pc:sldMk cId="53916401" sldId="290"/>
            <ac:spMk id="19" creationId="{32AC0F54-D82F-6765-AA84-E6CC8619FABE}"/>
          </ac:spMkLst>
        </pc:spChg>
        <pc:spChg chg="add del mod">
          <ac:chgData name="NISIMURA Yuuji" userId="73f8931d-2375-4ec5-bb32-7db183a5be74" providerId="ADAL" clId="{91F04122-C7DD-CE47-AF1E-4E59C210E88D}" dt="2024-05-28T06:05:26.659" v="9030" actId="1076"/>
          <ac:spMkLst>
            <pc:docMk/>
            <pc:sldMk cId="53916401" sldId="290"/>
            <ac:spMk id="20" creationId="{492E1CDE-D57A-9419-3853-70461958F344}"/>
          </ac:spMkLst>
        </pc:spChg>
        <pc:spChg chg="add del mod">
          <ac:chgData name="NISIMURA Yuuji" userId="73f8931d-2375-4ec5-bb32-7db183a5be74" providerId="ADAL" clId="{91F04122-C7DD-CE47-AF1E-4E59C210E88D}" dt="2024-05-22T05:50:39.246" v="4618" actId="767"/>
          <ac:spMkLst>
            <pc:docMk/>
            <pc:sldMk cId="53916401" sldId="290"/>
            <ac:spMk id="20" creationId="{DBF960FB-1213-2D1A-457E-CC5DAFE02D89}"/>
          </ac:spMkLst>
        </pc:spChg>
        <pc:spChg chg="add del mod">
          <ac:chgData name="NISIMURA Yuuji" userId="73f8931d-2375-4ec5-bb32-7db183a5be74" providerId="ADAL" clId="{91F04122-C7DD-CE47-AF1E-4E59C210E88D}" dt="2024-05-25T06:28:06.223" v="4850" actId="478"/>
          <ac:spMkLst>
            <pc:docMk/>
            <pc:sldMk cId="53916401" sldId="290"/>
            <ac:spMk id="21" creationId="{6B4191D7-5706-0C5E-0FE9-41E781290431}"/>
          </ac:spMkLst>
        </pc:spChg>
        <pc:spChg chg="add del mod">
          <ac:chgData name="NISIMURA Yuuji" userId="73f8931d-2375-4ec5-bb32-7db183a5be74" providerId="ADAL" clId="{91F04122-C7DD-CE47-AF1E-4E59C210E88D}" dt="2024-05-25T06:28:06.223" v="4850" actId="478"/>
          <ac:spMkLst>
            <pc:docMk/>
            <pc:sldMk cId="53916401" sldId="290"/>
            <ac:spMk id="22" creationId="{3016E5C9-CEC2-440A-6A1C-71098EBE81B6}"/>
          </ac:spMkLst>
        </pc:spChg>
        <pc:spChg chg="add del mod">
          <ac:chgData name="NISIMURA Yuuji" userId="73f8931d-2375-4ec5-bb32-7db183a5be74" providerId="ADAL" clId="{91F04122-C7DD-CE47-AF1E-4E59C210E88D}" dt="2024-05-25T06:28:06.223" v="4850" actId="478"/>
          <ac:spMkLst>
            <pc:docMk/>
            <pc:sldMk cId="53916401" sldId="290"/>
            <ac:spMk id="23" creationId="{E223F73D-58CD-E121-1E46-980255ADD54B}"/>
          </ac:spMkLst>
        </pc:spChg>
        <pc:spChg chg="add del mod">
          <ac:chgData name="NISIMURA Yuuji" userId="73f8931d-2375-4ec5-bb32-7db183a5be74" providerId="ADAL" clId="{91F04122-C7DD-CE47-AF1E-4E59C210E88D}" dt="2024-05-25T06:28:06.223" v="4850" actId="478"/>
          <ac:spMkLst>
            <pc:docMk/>
            <pc:sldMk cId="53916401" sldId="290"/>
            <ac:spMk id="24" creationId="{9A631726-0B76-5F9D-E153-72C0BE08962E}"/>
          </ac:spMkLst>
        </pc:spChg>
        <pc:spChg chg="add del mod">
          <ac:chgData name="NISIMURA Yuuji" userId="73f8931d-2375-4ec5-bb32-7db183a5be74" providerId="ADAL" clId="{91F04122-C7DD-CE47-AF1E-4E59C210E88D}" dt="2024-05-28T06:05:26.659" v="9030" actId="1076"/>
          <ac:spMkLst>
            <pc:docMk/>
            <pc:sldMk cId="53916401" sldId="290"/>
            <ac:spMk id="26" creationId="{E19E532E-420D-3CED-40EF-26AA4DDE4505}"/>
          </ac:spMkLst>
        </pc:spChg>
        <pc:spChg chg="add del mod">
          <ac:chgData name="NISIMURA Yuuji" userId="73f8931d-2375-4ec5-bb32-7db183a5be74" providerId="ADAL" clId="{91F04122-C7DD-CE47-AF1E-4E59C210E88D}" dt="2024-05-28T06:05:26.659" v="9030" actId="1076"/>
          <ac:spMkLst>
            <pc:docMk/>
            <pc:sldMk cId="53916401" sldId="290"/>
            <ac:spMk id="27" creationId="{02D59134-1E0C-AD6B-CE07-D010889536E3}"/>
          </ac:spMkLst>
        </pc:spChg>
        <pc:spChg chg="add del mod">
          <ac:chgData name="NISIMURA Yuuji" userId="73f8931d-2375-4ec5-bb32-7db183a5be74" providerId="ADAL" clId="{91F04122-C7DD-CE47-AF1E-4E59C210E88D}" dt="2024-05-28T07:58:44.452" v="9067" actId="14100"/>
          <ac:spMkLst>
            <pc:docMk/>
            <pc:sldMk cId="53916401" sldId="290"/>
            <ac:spMk id="28" creationId="{71F0AAA4-24EB-C5BF-67FF-399CA73609F0}"/>
          </ac:spMkLst>
        </pc:spChg>
        <pc:spChg chg="add del mod">
          <ac:chgData name="NISIMURA Yuuji" userId="73f8931d-2375-4ec5-bb32-7db183a5be74" providerId="ADAL" clId="{91F04122-C7DD-CE47-AF1E-4E59C210E88D}" dt="2024-05-25T07:11:26.368" v="5193" actId="478"/>
          <ac:spMkLst>
            <pc:docMk/>
            <pc:sldMk cId="53916401" sldId="290"/>
            <ac:spMk id="29" creationId="{1F1DAA3B-8430-16DA-1CD5-AED1E549FA13}"/>
          </ac:spMkLst>
        </pc:spChg>
        <pc:spChg chg="add del mod">
          <ac:chgData name="NISIMURA Yuuji" userId="73f8931d-2375-4ec5-bb32-7db183a5be74" providerId="ADAL" clId="{91F04122-C7DD-CE47-AF1E-4E59C210E88D}" dt="2024-05-28T07:58:09.559" v="9063" actId="1076"/>
          <ac:spMkLst>
            <pc:docMk/>
            <pc:sldMk cId="53916401" sldId="290"/>
            <ac:spMk id="30" creationId="{F423EDCC-66C9-3C34-9986-5F1363637AF8}"/>
          </ac:spMkLst>
        </pc:spChg>
        <pc:spChg chg="add del mod">
          <ac:chgData name="NISIMURA Yuuji" userId="73f8931d-2375-4ec5-bb32-7db183a5be74" providerId="ADAL" clId="{91F04122-C7DD-CE47-AF1E-4E59C210E88D}" dt="2024-05-28T07:58:09.559" v="9063" actId="1076"/>
          <ac:spMkLst>
            <pc:docMk/>
            <pc:sldMk cId="53916401" sldId="290"/>
            <ac:spMk id="31" creationId="{DDB9F04B-ACB0-8E4B-A59F-95A1D14B2BAF}"/>
          </ac:spMkLst>
        </pc:spChg>
        <pc:spChg chg="add del mod">
          <ac:chgData name="NISIMURA Yuuji" userId="73f8931d-2375-4ec5-bb32-7db183a5be74" providerId="ADAL" clId="{91F04122-C7DD-CE47-AF1E-4E59C210E88D}" dt="2024-05-28T07:58:09.559" v="9063" actId="1076"/>
          <ac:spMkLst>
            <pc:docMk/>
            <pc:sldMk cId="53916401" sldId="290"/>
            <ac:spMk id="32" creationId="{AB5FCF93-756A-EEFE-AE9A-2CAE667D74CA}"/>
          </ac:spMkLst>
        </pc:spChg>
        <pc:spChg chg="add del mod">
          <ac:chgData name="NISIMURA Yuuji" userId="73f8931d-2375-4ec5-bb32-7db183a5be74" providerId="ADAL" clId="{91F04122-C7DD-CE47-AF1E-4E59C210E88D}" dt="2024-05-25T07:08:41.284" v="5172" actId="478"/>
          <ac:spMkLst>
            <pc:docMk/>
            <pc:sldMk cId="53916401" sldId="290"/>
            <ac:spMk id="34" creationId="{5B2001E6-431E-56B3-C4CA-78FB63777D35}"/>
          </ac:spMkLst>
        </pc:spChg>
        <pc:spChg chg="add mod">
          <ac:chgData name="NISIMURA Yuuji" userId="73f8931d-2375-4ec5-bb32-7db183a5be74" providerId="ADAL" clId="{91F04122-C7DD-CE47-AF1E-4E59C210E88D}" dt="2024-05-28T07:57:46.354" v="9060" actId="1076"/>
          <ac:spMkLst>
            <pc:docMk/>
            <pc:sldMk cId="53916401" sldId="290"/>
            <ac:spMk id="35" creationId="{F6FCB47D-15A3-9550-1594-94D9DB2633C8}"/>
          </ac:spMkLst>
        </pc:spChg>
        <pc:spChg chg="add mod">
          <ac:chgData name="NISIMURA Yuuji" userId="73f8931d-2375-4ec5-bb32-7db183a5be74" providerId="ADAL" clId="{91F04122-C7DD-CE47-AF1E-4E59C210E88D}" dt="2024-05-28T07:58:40.667" v="9066" actId="1076"/>
          <ac:spMkLst>
            <pc:docMk/>
            <pc:sldMk cId="53916401" sldId="290"/>
            <ac:spMk id="36" creationId="{D7B37425-D7FE-B38E-9437-14710ECBA3A2}"/>
          </ac:spMkLst>
        </pc:spChg>
        <pc:cxnChg chg="add del mod">
          <ac:chgData name="NISIMURA Yuuji" userId="73f8931d-2375-4ec5-bb32-7db183a5be74" providerId="ADAL" clId="{91F04122-C7DD-CE47-AF1E-4E59C210E88D}" dt="2024-05-25T06:28:06.223" v="4850" actId="478"/>
          <ac:cxnSpMkLst>
            <pc:docMk/>
            <pc:sldMk cId="53916401" sldId="290"/>
            <ac:cxnSpMk id="7" creationId="{24ED726C-C48D-83FA-2783-1F2D72D42865}"/>
          </ac:cxnSpMkLst>
        </pc:cxnChg>
        <pc:cxnChg chg="add del mod">
          <ac:chgData name="NISIMURA Yuuji" userId="73f8931d-2375-4ec5-bb32-7db183a5be74" providerId="ADAL" clId="{91F04122-C7DD-CE47-AF1E-4E59C210E88D}" dt="2024-05-28T07:58:36.815" v="9065" actId="1076"/>
          <ac:cxnSpMkLst>
            <pc:docMk/>
            <pc:sldMk cId="53916401" sldId="290"/>
            <ac:cxnSpMk id="16" creationId="{C2D30FB0-2C29-241B-E6E3-37CD6940527B}"/>
          </ac:cxnSpMkLst>
        </pc:cxnChg>
        <pc:cxnChg chg="add mod">
          <ac:chgData name="NISIMURA Yuuji" userId="73f8931d-2375-4ec5-bb32-7db183a5be74" providerId="ADAL" clId="{91F04122-C7DD-CE47-AF1E-4E59C210E88D}" dt="2024-05-22T05:50:38.318" v="4616" actId="1076"/>
          <ac:cxnSpMkLst>
            <pc:docMk/>
            <pc:sldMk cId="53916401" sldId="290"/>
            <ac:cxnSpMk id="19" creationId="{964D0228-67ED-EC0B-701D-AA495DA41A6C}"/>
          </ac:cxnSpMkLst>
        </pc:cxnChg>
        <pc:cxnChg chg="add del mod">
          <ac:chgData name="NISIMURA Yuuji" userId="73f8931d-2375-4ec5-bb32-7db183a5be74" providerId="ADAL" clId="{91F04122-C7DD-CE47-AF1E-4E59C210E88D}" dt="2024-05-25T06:28:06.223" v="4850" actId="478"/>
          <ac:cxnSpMkLst>
            <pc:docMk/>
            <pc:sldMk cId="53916401" sldId="290"/>
            <ac:cxnSpMk id="25" creationId="{1BC65434-6721-65CF-1FA3-94597CA221A1}"/>
          </ac:cxnSpMkLst>
        </pc:cxnChg>
        <pc:cxnChg chg="add del mod">
          <ac:chgData name="NISIMURA Yuuji" userId="73f8931d-2375-4ec5-bb32-7db183a5be74" providerId="ADAL" clId="{91F04122-C7DD-CE47-AF1E-4E59C210E88D}" dt="2024-05-28T06:05:26.659" v="9030" actId="1076"/>
          <ac:cxnSpMkLst>
            <pc:docMk/>
            <pc:sldMk cId="53916401" sldId="290"/>
            <ac:cxnSpMk id="33" creationId="{0041867D-8884-8930-8846-2E011A8B65D3}"/>
          </ac:cxnSpMkLst>
        </pc:cxnChg>
        <pc:cxnChg chg="add mod">
          <ac:chgData name="NISIMURA Yuuji" userId="73f8931d-2375-4ec5-bb32-7db183a5be74" providerId="ADAL" clId="{91F04122-C7DD-CE47-AF1E-4E59C210E88D}" dt="2024-05-28T07:57:32.315" v="9057" actId="1076"/>
          <ac:cxnSpMkLst>
            <pc:docMk/>
            <pc:sldMk cId="53916401" sldId="290"/>
            <ac:cxnSpMk id="39" creationId="{68D75F44-90B7-0866-9FF1-E1A33F3FA2DA}"/>
          </ac:cxnSpMkLst>
        </pc:cxnChg>
      </pc:sldChg>
      <pc:sldChg chg="addSp delSp modSp add mod modNotesTx">
        <pc:chgData name="NISIMURA Yuuji" userId="73f8931d-2375-4ec5-bb32-7db183a5be74" providerId="ADAL" clId="{91F04122-C7DD-CE47-AF1E-4E59C210E88D}" dt="2024-05-30T13:53:32.978" v="14019" actId="20577"/>
        <pc:sldMkLst>
          <pc:docMk/>
          <pc:sldMk cId="2619790121" sldId="291"/>
        </pc:sldMkLst>
        <pc:spChg chg="mod">
          <ac:chgData name="NISIMURA Yuuji" userId="73f8931d-2375-4ec5-bb32-7db183a5be74" providerId="ADAL" clId="{91F04122-C7DD-CE47-AF1E-4E59C210E88D}" dt="2024-05-25T06:26:18.272" v="4845" actId="207"/>
          <ac:spMkLst>
            <pc:docMk/>
            <pc:sldMk cId="2619790121" sldId="291"/>
            <ac:spMk id="2" creationId="{1B2CC08E-493A-FFE5-2FD6-4123A3C9C936}"/>
          </ac:spMkLst>
        </pc:spChg>
        <pc:spChg chg="mod">
          <ac:chgData name="NISIMURA Yuuji" userId="73f8931d-2375-4ec5-bb32-7db183a5be74" providerId="ADAL" clId="{91F04122-C7DD-CE47-AF1E-4E59C210E88D}" dt="2024-05-27T05:28:01.141" v="6052" actId="20577"/>
          <ac:spMkLst>
            <pc:docMk/>
            <pc:sldMk cId="2619790121" sldId="291"/>
            <ac:spMk id="3" creationId="{4F4E74E8-CE9F-C9A1-18CB-D7940BBD2F4E}"/>
          </ac:spMkLst>
        </pc:spChg>
        <pc:spChg chg="add mod">
          <ac:chgData name="NISIMURA Yuuji" userId="73f8931d-2375-4ec5-bb32-7db183a5be74" providerId="ADAL" clId="{91F04122-C7DD-CE47-AF1E-4E59C210E88D}" dt="2024-05-27T07:08:45.092" v="7353" actId="20578"/>
          <ac:spMkLst>
            <pc:docMk/>
            <pc:sldMk cId="2619790121" sldId="291"/>
            <ac:spMk id="5" creationId="{6E1DE399-29F4-B668-11A9-83FDE2375B31}"/>
          </ac:spMkLst>
        </pc:spChg>
        <pc:spChg chg="del">
          <ac:chgData name="NISIMURA Yuuji" userId="73f8931d-2375-4ec5-bb32-7db183a5be74" providerId="ADAL" clId="{91F04122-C7DD-CE47-AF1E-4E59C210E88D}" dt="2024-05-25T06:26:10.649" v="4844" actId="478"/>
          <ac:spMkLst>
            <pc:docMk/>
            <pc:sldMk cId="2619790121" sldId="291"/>
            <ac:spMk id="5" creationId="{E3E5CA7C-9CCC-74F0-22F6-31050B3BB7AD}"/>
          </ac:spMkLst>
        </pc:spChg>
        <pc:spChg chg="add mod">
          <ac:chgData name="NISIMURA Yuuji" userId="73f8931d-2375-4ec5-bb32-7db183a5be74" providerId="ADAL" clId="{91F04122-C7DD-CE47-AF1E-4E59C210E88D}" dt="2024-05-27T05:28:12.791" v="6054"/>
          <ac:spMkLst>
            <pc:docMk/>
            <pc:sldMk cId="2619790121" sldId="291"/>
            <ac:spMk id="6" creationId="{E9904AA2-3E89-7038-ABB2-74CCE9F2CF7A}"/>
          </ac:spMkLst>
        </pc:spChg>
        <pc:spChg chg="add mod">
          <ac:chgData name="NISIMURA Yuuji" userId="73f8931d-2375-4ec5-bb32-7db183a5be74" providerId="ADAL" clId="{91F04122-C7DD-CE47-AF1E-4E59C210E88D}" dt="2024-05-25T08:52:24.106" v="5329"/>
          <ac:spMkLst>
            <pc:docMk/>
            <pc:sldMk cId="2619790121" sldId="291"/>
            <ac:spMk id="7" creationId="{49A8D406-6A89-C755-BD3C-AC38121CC3A1}"/>
          </ac:spMkLst>
        </pc:spChg>
        <pc:spChg chg="add mod">
          <ac:chgData name="NISIMURA Yuuji" userId="73f8931d-2375-4ec5-bb32-7db183a5be74" providerId="ADAL" clId="{91F04122-C7DD-CE47-AF1E-4E59C210E88D}" dt="2024-05-27T05:28:12.791" v="6054"/>
          <ac:spMkLst>
            <pc:docMk/>
            <pc:sldMk cId="2619790121" sldId="291"/>
            <ac:spMk id="7" creationId="{8994DB92-396F-813B-5280-2DCC3249617D}"/>
          </ac:spMkLst>
        </pc:spChg>
        <pc:spChg chg="add mod">
          <ac:chgData name="NISIMURA Yuuji" userId="73f8931d-2375-4ec5-bb32-7db183a5be74" providerId="ADAL" clId="{91F04122-C7DD-CE47-AF1E-4E59C210E88D}" dt="2024-05-27T05:28:12.791" v="6054"/>
          <ac:spMkLst>
            <pc:docMk/>
            <pc:sldMk cId="2619790121" sldId="291"/>
            <ac:spMk id="8" creationId="{EB21AC4D-92D2-3729-A3AF-F42301881EE2}"/>
          </ac:spMkLst>
        </pc:spChg>
        <pc:spChg chg="add mod">
          <ac:chgData name="NISIMURA Yuuji" userId="73f8931d-2375-4ec5-bb32-7db183a5be74" providerId="ADAL" clId="{91F04122-C7DD-CE47-AF1E-4E59C210E88D}" dt="2024-05-27T05:28:12.791" v="6054"/>
          <ac:spMkLst>
            <pc:docMk/>
            <pc:sldMk cId="2619790121" sldId="291"/>
            <ac:spMk id="9" creationId="{0586C9D8-D6EF-B688-1B55-B43514AA0872}"/>
          </ac:spMkLst>
        </pc:spChg>
        <pc:spChg chg="add mod">
          <ac:chgData name="NISIMURA Yuuji" userId="73f8931d-2375-4ec5-bb32-7db183a5be74" providerId="ADAL" clId="{91F04122-C7DD-CE47-AF1E-4E59C210E88D}" dt="2024-05-25T08:52:24.106" v="5329"/>
          <ac:spMkLst>
            <pc:docMk/>
            <pc:sldMk cId="2619790121" sldId="291"/>
            <ac:spMk id="9" creationId="{D5BC30DA-C61F-77E2-AAC8-46458171A9EC}"/>
          </ac:spMkLst>
        </pc:spChg>
        <pc:spChg chg="add del mod">
          <ac:chgData name="NISIMURA Yuuji" userId="73f8931d-2375-4ec5-bb32-7db183a5be74" providerId="ADAL" clId="{91F04122-C7DD-CE47-AF1E-4E59C210E88D}" dt="2024-05-25T09:11:31.078" v="5431" actId="478"/>
          <ac:spMkLst>
            <pc:docMk/>
            <pc:sldMk cId="2619790121" sldId="291"/>
            <ac:spMk id="11" creationId="{EDC9A3F8-5BF9-8C23-DC84-BA0AB6826B6C}"/>
          </ac:spMkLst>
        </pc:spChg>
        <pc:spChg chg="add del mod">
          <ac:chgData name="NISIMURA Yuuji" userId="73f8931d-2375-4ec5-bb32-7db183a5be74" providerId="ADAL" clId="{91F04122-C7DD-CE47-AF1E-4E59C210E88D}" dt="2024-05-27T05:28:11.724" v="6053" actId="478"/>
          <ac:spMkLst>
            <pc:docMk/>
            <pc:sldMk cId="2619790121" sldId="291"/>
            <ac:spMk id="13" creationId="{34D4CA46-D9E2-71F2-FD88-CA3A16B3E4BA}"/>
          </ac:spMkLst>
        </pc:spChg>
        <pc:spChg chg="add del mod">
          <ac:chgData name="NISIMURA Yuuji" userId="73f8931d-2375-4ec5-bb32-7db183a5be74" providerId="ADAL" clId="{91F04122-C7DD-CE47-AF1E-4E59C210E88D}" dt="2024-05-27T05:28:11.724" v="6053" actId="478"/>
          <ac:spMkLst>
            <pc:docMk/>
            <pc:sldMk cId="2619790121" sldId="291"/>
            <ac:spMk id="14" creationId="{8CF25264-B4F6-D09F-5F1F-C1222C69CE28}"/>
          </ac:spMkLst>
        </pc:spChg>
        <pc:spChg chg="add mod">
          <ac:chgData name="NISIMURA Yuuji" userId="73f8931d-2375-4ec5-bb32-7db183a5be74" providerId="ADAL" clId="{91F04122-C7DD-CE47-AF1E-4E59C210E88D}" dt="2024-05-25T09:10:00.012" v="5387" actId="767"/>
          <ac:spMkLst>
            <pc:docMk/>
            <pc:sldMk cId="2619790121" sldId="291"/>
            <ac:spMk id="15" creationId="{4F6520F2-FA52-E88B-4DC9-7E83E3B73192}"/>
          </ac:spMkLst>
        </pc:spChg>
        <pc:spChg chg="add mod">
          <ac:chgData name="NISIMURA Yuuji" userId="73f8931d-2375-4ec5-bb32-7db183a5be74" providerId="ADAL" clId="{91F04122-C7DD-CE47-AF1E-4E59C210E88D}" dt="2024-05-27T05:28:12.791" v="6054"/>
          <ac:spMkLst>
            <pc:docMk/>
            <pc:sldMk cId="2619790121" sldId="291"/>
            <ac:spMk id="15" creationId="{F04A7EE4-690C-81E6-212A-77F7205B0F8A}"/>
          </ac:spMkLst>
        </pc:spChg>
        <pc:spChg chg="add del mod">
          <ac:chgData name="NISIMURA Yuuji" userId="73f8931d-2375-4ec5-bb32-7db183a5be74" providerId="ADAL" clId="{91F04122-C7DD-CE47-AF1E-4E59C210E88D}" dt="2024-05-27T05:28:11.724" v="6053" actId="478"/>
          <ac:spMkLst>
            <pc:docMk/>
            <pc:sldMk cId="2619790121" sldId="291"/>
            <ac:spMk id="16" creationId="{8D8C2F83-10E0-29C8-E042-27929A49020A}"/>
          </ac:spMkLst>
        </pc:spChg>
        <pc:spChg chg="add del mod">
          <ac:chgData name="NISIMURA Yuuji" userId="73f8931d-2375-4ec5-bb32-7db183a5be74" providerId="ADAL" clId="{91F04122-C7DD-CE47-AF1E-4E59C210E88D}" dt="2024-05-27T05:28:11.724" v="6053" actId="478"/>
          <ac:spMkLst>
            <pc:docMk/>
            <pc:sldMk cId="2619790121" sldId="291"/>
            <ac:spMk id="17" creationId="{D97D6C9F-15C8-2940-ED8D-D64D626180FB}"/>
          </ac:spMkLst>
        </pc:spChg>
        <pc:spChg chg="add del mod">
          <ac:chgData name="NISIMURA Yuuji" userId="73f8931d-2375-4ec5-bb32-7db183a5be74" providerId="ADAL" clId="{91F04122-C7DD-CE47-AF1E-4E59C210E88D}" dt="2024-05-25T09:11:21.225" v="5430" actId="11529"/>
          <ac:spMkLst>
            <pc:docMk/>
            <pc:sldMk cId="2619790121" sldId="291"/>
            <ac:spMk id="18" creationId="{88F794A7-CEFB-43DF-9266-B829494AC308}"/>
          </ac:spMkLst>
        </pc:spChg>
        <pc:spChg chg="add mod">
          <ac:chgData name="NISIMURA Yuuji" userId="73f8931d-2375-4ec5-bb32-7db183a5be74" providerId="ADAL" clId="{91F04122-C7DD-CE47-AF1E-4E59C210E88D}" dt="2024-05-27T05:28:47.263" v="6057" actId="403"/>
          <ac:spMkLst>
            <pc:docMk/>
            <pc:sldMk cId="2619790121" sldId="291"/>
            <ac:spMk id="18" creationId="{AAF68C78-C4F6-CBDC-E3EB-44E09884A76F}"/>
          </ac:spMkLst>
        </pc:spChg>
        <pc:spChg chg="add mod">
          <ac:chgData name="NISIMURA Yuuji" userId="73f8931d-2375-4ec5-bb32-7db183a5be74" providerId="ADAL" clId="{91F04122-C7DD-CE47-AF1E-4E59C210E88D}" dt="2024-05-27T05:28:59.363" v="6058" actId="208"/>
          <ac:spMkLst>
            <pc:docMk/>
            <pc:sldMk cId="2619790121" sldId="291"/>
            <ac:spMk id="19" creationId="{1210C8DE-1B55-06F2-95B4-D69065ACDED6}"/>
          </ac:spMkLst>
        </pc:spChg>
        <pc:spChg chg="add mod">
          <ac:chgData name="NISIMURA Yuuji" userId="73f8931d-2375-4ec5-bb32-7db183a5be74" providerId="ADAL" clId="{91F04122-C7DD-CE47-AF1E-4E59C210E88D}" dt="2024-05-25T09:11:11.526" v="5426" actId="767"/>
          <ac:spMkLst>
            <pc:docMk/>
            <pc:sldMk cId="2619790121" sldId="291"/>
            <ac:spMk id="19" creationId="{872A7BA8-8DEB-DD2F-5ABB-635759F652A2}"/>
          </ac:spMkLst>
        </pc:spChg>
        <pc:spChg chg="add mod">
          <ac:chgData name="NISIMURA Yuuji" userId="73f8931d-2375-4ec5-bb32-7db183a5be74" providerId="ADAL" clId="{91F04122-C7DD-CE47-AF1E-4E59C210E88D}" dt="2024-05-27T05:28:12.791" v="6054"/>
          <ac:spMkLst>
            <pc:docMk/>
            <pc:sldMk cId="2619790121" sldId="291"/>
            <ac:spMk id="20" creationId="{09AA9EF5-D604-6E93-7124-68C97B8FBAFA}"/>
          </ac:spMkLst>
        </pc:spChg>
        <pc:spChg chg="add mod">
          <ac:chgData name="NISIMURA Yuuji" userId="73f8931d-2375-4ec5-bb32-7db183a5be74" providerId="ADAL" clId="{91F04122-C7DD-CE47-AF1E-4E59C210E88D}" dt="2024-05-25T09:11:20.256" v="5428" actId="767"/>
          <ac:spMkLst>
            <pc:docMk/>
            <pc:sldMk cId="2619790121" sldId="291"/>
            <ac:spMk id="20" creationId="{AF2917E2-0818-CD54-56E1-EADD678CC049}"/>
          </ac:spMkLst>
        </pc:spChg>
        <pc:spChg chg="add del mod">
          <ac:chgData name="NISIMURA Yuuji" userId="73f8931d-2375-4ec5-bb32-7db183a5be74" providerId="ADAL" clId="{91F04122-C7DD-CE47-AF1E-4E59C210E88D}" dt="2024-05-27T05:28:11.724" v="6053" actId="478"/>
          <ac:spMkLst>
            <pc:docMk/>
            <pc:sldMk cId="2619790121" sldId="291"/>
            <ac:spMk id="21" creationId="{C9B925D4-F456-F5C0-683E-D5DC03918C2C}"/>
          </ac:spMkLst>
        </pc:spChg>
        <pc:spChg chg="add mod">
          <ac:chgData name="NISIMURA Yuuji" userId="73f8931d-2375-4ec5-bb32-7db183a5be74" providerId="ADAL" clId="{91F04122-C7DD-CE47-AF1E-4E59C210E88D}" dt="2024-05-25T09:12:24.212" v="5455" actId="767"/>
          <ac:spMkLst>
            <pc:docMk/>
            <pc:sldMk cId="2619790121" sldId="291"/>
            <ac:spMk id="22" creationId="{FFA51CB6-E2D9-273A-B256-FA2EE591C522}"/>
          </ac:spMkLst>
        </pc:spChg>
        <pc:spChg chg="add mod">
          <ac:chgData name="NISIMURA Yuuji" userId="73f8931d-2375-4ec5-bb32-7db183a5be74" providerId="ADAL" clId="{91F04122-C7DD-CE47-AF1E-4E59C210E88D}" dt="2024-05-27T05:28:47.263" v="6057" actId="403"/>
          <ac:spMkLst>
            <pc:docMk/>
            <pc:sldMk cId="2619790121" sldId="291"/>
            <ac:spMk id="23" creationId="{8D1CBC61-43A7-67AA-3FB2-4EDE07CAB320}"/>
          </ac:spMkLst>
        </pc:spChg>
        <pc:spChg chg="add del mod">
          <ac:chgData name="NISIMURA Yuuji" userId="73f8931d-2375-4ec5-bb32-7db183a5be74" providerId="ADAL" clId="{91F04122-C7DD-CE47-AF1E-4E59C210E88D}" dt="2024-05-27T05:28:11.724" v="6053" actId="478"/>
          <ac:spMkLst>
            <pc:docMk/>
            <pc:sldMk cId="2619790121" sldId="291"/>
            <ac:spMk id="25" creationId="{555A2B44-ED07-AD99-94A2-517729DF80DB}"/>
          </ac:spMkLst>
        </pc:spChg>
        <pc:spChg chg="add del mod">
          <ac:chgData name="NISIMURA Yuuji" userId="73f8931d-2375-4ec5-bb32-7db183a5be74" providerId="ADAL" clId="{91F04122-C7DD-CE47-AF1E-4E59C210E88D}" dt="2024-05-27T05:28:11.724" v="6053" actId="478"/>
          <ac:spMkLst>
            <pc:docMk/>
            <pc:sldMk cId="2619790121" sldId="291"/>
            <ac:spMk id="26" creationId="{A2E05896-AC49-E779-17D6-3F948C607287}"/>
          </ac:spMkLst>
        </pc:spChg>
        <pc:spChg chg="add del mod">
          <ac:chgData name="NISIMURA Yuuji" userId="73f8931d-2375-4ec5-bb32-7db183a5be74" providerId="ADAL" clId="{91F04122-C7DD-CE47-AF1E-4E59C210E88D}" dt="2024-05-27T05:28:11.724" v="6053" actId="478"/>
          <ac:spMkLst>
            <pc:docMk/>
            <pc:sldMk cId="2619790121" sldId="291"/>
            <ac:spMk id="27" creationId="{13DC793D-CE7D-0C6B-C7F3-23DD0287348D}"/>
          </ac:spMkLst>
        </pc:spChg>
        <pc:spChg chg="add del mod">
          <ac:chgData name="NISIMURA Yuuji" userId="73f8931d-2375-4ec5-bb32-7db183a5be74" providerId="ADAL" clId="{91F04122-C7DD-CE47-AF1E-4E59C210E88D}" dt="2024-05-27T05:28:11.724" v="6053" actId="478"/>
          <ac:spMkLst>
            <pc:docMk/>
            <pc:sldMk cId="2619790121" sldId="291"/>
            <ac:spMk id="28" creationId="{189D680D-410C-68EB-5033-76A7EC5C7EC5}"/>
          </ac:spMkLst>
        </pc:spChg>
        <pc:spChg chg="add del mod">
          <ac:chgData name="NISIMURA Yuuji" userId="73f8931d-2375-4ec5-bb32-7db183a5be74" providerId="ADAL" clId="{91F04122-C7DD-CE47-AF1E-4E59C210E88D}" dt="2024-05-27T05:28:11.724" v="6053" actId="478"/>
          <ac:spMkLst>
            <pc:docMk/>
            <pc:sldMk cId="2619790121" sldId="291"/>
            <ac:spMk id="29" creationId="{C1CEAAB4-8110-FB38-5586-086C21DF7C9A}"/>
          </ac:spMkLst>
        </pc:spChg>
        <pc:spChg chg="add del mod">
          <ac:chgData name="NISIMURA Yuuji" userId="73f8931d-2375-4ec5-bb32-7db183a5be74" providerId="ADAL" clId="{91F04122-C7DD-CE47-AF1E-4E59C210E88D}" dt="2024-05-27T05:28:11.724" v="6053" actId="478"/>
          <ac:spMkLst>
            <pc:docMk/>
            <pc:sldMk cId="2619790121" sldId="291"/>
            <ac:spMk id="30" creationId="{0BA2DD07-F306-F0B5-2C30-4B71F296810B}"/>
          </ac:spMkLst>
        </pc:spChg>
        <pc:spChg chg="add mod">
          <ac:chgData name="NISIMURA Yuuji" userId="73f8931d-2375-4ec5-bb32-7db183a5be74" providerId="ADAL" clId="{91F04122-C7DD-CE47-AF1E-4E59C210E88D}" dt="2024-05-27T05:28:12.791" v="6054"/>
          <ac:spMkLst>
            <pc:docMk/>
            <pc:sldMk cId="2619790121" sldId="291"/>
            <ac:spMk id="34" creationId="{BED7405D-D9C3-6DE8-9F86-37F11649212F}"/>
          </ac:spMkLst>
        </pc:spChg>
        <pc:spChg chg="add del mod">
          <ac:chgData name="NISIMURA Yuuji" userId="73f8931d-2375-4ec5-bb32-7db183a5be74" providerId="ADAL" clId="{91F04122-C7DD-CE47-AF1E-4E59C210E88D}" dt="2024-05-27T05:28:11.724" v="6053" actId="478"/>
          <ac:spMkLst>
            <pc:docMk/>
            <pc:sldMk cId="2619790121" sldId="291"/>
            <ac:spMk id="40" creationId="{1FF2D066-BB5A-DBA1-A175-9F99304D535E}"/>
          </ac:spMkLst>
        </pc:spChg>
        <pc:spChg chg="add del mod">
          <ac:chgData name="NISIMURA Yuuji" userId="73f8931d-2375-4ec5-bb32-7db183a5be74" providerId="ADAL" clId="{91F04122-C7DD-CE47-AF1E-4E59C210E88D}" dt="2024-05-27T05:28:11.724" v="6053" actId="478"/>
          <ac:spMkLst>
            <pc:docMk/>
            <pc:sldMk cId="2619790121" sldId="291"/>
            <ac:spMk id="41" creationId="{DEE2FDE6-3D6E-A80B-5706-C4A8A405AE17}"/>
          </ac:spMkLst>
        </pc:spChg>
        <pc:picChg chg="add mod">
          <ac:chgData name="NISIMURA Yuuji" userId="73f8931d-2375-4ec5-bb32-7db183a5be74" providerId="ADAL" clId="{91F04122-C7DD-CE47-AF1E-4E59C210E88D}" dt="2024-05-25T08:52:24.106" v="5329"/>
          <ac:picMkLst>
            <pc:docMk/>
            <pc:sldMk cId="2619790121" sldId="291"/>
            <ac:picMk id="6" creationId="{0902D29E-50F4-6CBC-E1A4-C3A4AA3F121A}"/>
          </ac:picMkLst>
        </pc:picChg>
        <pc:picChg chg="add del mod">
          <ac:chgData name="NISIMURA Yuuji" userId="73f8931d-2375-4ec5-bb32-7db183a5be74" providerId="ADAL" clId="{91F04122-C7DD-CE47-AF1E-4E59C210E88D}" dt="2024-05-27T05:28:11.724" v="6053" actId="478"/>
          <ac:picMkLst>
            <pc:docMk/>
            <pc:sldMk cId="2619790121" sldId="291"/>
            <ac:picMk id="10" creationId="{8C7A77B9-06C8-2081-7682-3C6433CC077A}"/>
          </ac:picMkLst>
        </pc:picChg>
        <pc:cxnChg chg="add mod">
          <ac:chgData name="NISIMURA Yuuji" userId="73f8931d-2375-4ec5-bb32-7db183a5be74" providerId="ADAL" clId="{91F04122-C7DD-CE47-AF1E-4E59C210E88D}" dt="2024-05-25T08:52:24.106" v="5329"/>
          <ac:cxnSpMkLst>
            <pc:docMk/>
            <pc:sldMk cId="2619790121" sldId="291"/>
            <ac:cxnSpMk id="8" creationId="{5FD02A31-0797-E333-B442-0969F87492FD}"/>
          </ac:cxnSpMkLst>
        </pc:cxnChg>
        <pc:cxnChg chg="add mod">
          <ac:chgData name="NISIMURA Yuuji" userId="73f8931d-2375-4ec5-bb32-7db183a5be74" providerId="ADAL" clId="{91F04122-C7DD-CE47-AF1E-4E59C210E88D}" dt="2024-05-27T05:28:12.791" v="6054"/>
          <ac:cxnSpMkLst>
            <pc:docMk/>
            <pc:sldMk cId="2619790121" sldId="291"/>
            <ac:cxnSpMk id="11" creationId="{58D2D367-2E30-79BE-0EA1-5E4C2E4D7FB4}"/>
          </ac:cxnSpMkLst>
        </pc:cxnChg>
        <pc:cxnChg chg="add del mod">
          <ac:chgData name="NISIMURA Yuuji" userId="73f8931d-2375-4ec5-bb32-7db183a5be74" providerId="ADAL" clId="{91F04122-C7DD-CE47-AF1E-4E59C210E88D}" dt="2024-05-27T05:28:11.724" v="6053" actId="478"/>
          <ac:cxnSpMkLst>
            <pc:docMk/>
            <pc:sldMk cId="2619790121" sldId="291"/>
            <ac:cxnSpMk id="12" creationId="{57325D77-590A-EC9A-64AE-DF866B17A1DA}"/>
          </ac:cxnSpMkLst>
        </pc:cxnChg>
        <pc:cxnChg chg="add mod">
          <ac:chgData name="NISIMURA Yuuji" userId="73f8931d-2375-4ec5-bb32-7db183a5be74" providerId="ADAL" clId="{91F04122-C7DD-CE47-AF1E-4E59C210E88D}" dt="2024-05-27T05:28:12.791" v="6054"/>
          <ac:cxnSpMkLst>
            <pc:docMk/>
            <pc:sldMk cId="2619790121" sldId="291"/>
            <ac:cxnSpMk id="22" creationId="{BCADEFD2-2FA6-4C86-A8F2-5F13D4F049C1}"/>
          </ac:cxnSpMkLst>
        </pc:cxnChg>
        <pc:cxnChg chg="add del mod">
          <ac:chgData name="NISIMURA Yuuji" userId="73f8931d-2375-4ec5-bb32-7db183a5be74" providerId="ADAL" clId="{91F04122-C7DD-CE47-AF1E-4E59C210E88D}" dt="2024-05-27T05:28:11.724" v="6053" actId="478"/>
          <ac:cxnSpMkLst>
            <pc:docMk/>
            <pc:sldMk cId="2619790121" sldId="291"/>
            <ac:cxnSpMk id="24" creationId="{E8AE8CC7-69DF-B99A-21F6-42E7576A31D2}"/>
          </ac:cxnSpMkLst>
        </pc:cxnChg>
        <pc:cxnChg chg="add mod">
          <ac:chgData name="NISIMURA Yuuji" userId="73f8931d-2375-4ec5-bb32-7db183a5be74" providerId="ADAL" clId="{91F04122-C7DD-CE47-AF1E-4E59C210E88D}" dt="2024-05-27T05:28:12.791" v="6054"/>
          <ac:cxnSpMkLst>
            <pc:docMk/>
            <pc:sldMk cId="2619790121" sldId="291"/>
            <ac:cxnSpMk id="31" creationId="{115995F2-09AC-AE2D-5466-95409DCD1879}"/>
          </ac:cxnSpMkLst>
        </pc:cxnChg>
        <pc:cxnChg chg="add del mod">
          <ac:chgData name="NISIMURA Yuuji" userId="73f8931d-2375-4ec5-bb32-7db183a5be74" providerId="ADAL" clId="{91F04122-C7DD-CE47-AF1E-4E59C210E88D}" dt="2024-05-27T05:28:11.724" v="6053" actId="478"/>
          <ac:cxnSpMkLst>
            <pc:docMk/>
            <pc:sldMk cId="2619790121" sldId="291"/>
            <ac:cxnSpMk id="32" creationId="{A710D400-0A16-A3AA-1FC7-747933FE5A7F}"/>
          </ac:cxnSpMkLst>
        </pc:cxnChg>
        <pc:cxnChg chg="add mod">
          <ac:chgData name="NISIMURA Yuuji" userId="73f8931d-2375-4ec5-bb32-7db183a5be74" providerId="ADAL" clId="{91F04122-C7DD-CE47-AF1E-4E59C210E88D}" dt="2024-05-27T05:28:12.791" v="6054"/>
          <ac:cxnSpMkLst>
            <pc:docMk/>
            <pc:sldMk cId="2619790121" sldId="291"/>
            <ac:cxnSpMk id="33" creationId="{5274D2B7-53A4-A114-C798-329812FDFD11}"/>
          </ac:cxnSpMkLst>
        </pc:cxnChg>
        <pc:cxnChg chg="add del mod">
          <ac:chgData name="NISIMURA Yuuji" userId="73f8931d-2375-4ec5-bb32-7db183a5be74" providerId="ADAL" clId="{91F04122-C7DD-CE47-AF1E-4E59C210E88D}" dt="2024-05-27T05:28:11.724" v="6053" actId="478"/>
          <ac:cxnSpMkLst>
            <pc:docMk/>
            <pc:sldMk cId="2619790121" sldId="291"/>
            <ac:cxnSpMk id="35" creationId="{1823EE16-B6DA-AC08-2952-00CF97166E99}"/>
          </ac:cxnSpMkLst>
        </pc:cxnChg>
      </pc:sldChg>
      <pc:sldChg chg="delSp modSp add mod modNotesTx">
        <pc:chgData name="NISIMURA Yuuji" userId="73f8931d-2375-4ec5-bb32-7db183a5be74" providerId="ADAL" clId="{91F04122-C7DD-CE47-AF1E-4E59C210E88D}" dt="2024-05-31T05:03:21.778" v="14605" actId="20577"/>
        <pc:sldMkLst>
          <pc:docMk/>
          <pc:sldMk cId="2554109862" sldId="292"/>
        </pc:sldMkLst>
        <pc:spChg chg="mod">
          <ac:chgData name="NISIMURA Yuuji" userId="73f8931d-2375-4ec5-bb32-7db183a5be74" providerId="ADAL" clId="{91F04122-C7DD-CE47-AF1E-4E59C210E88D}" dt="2024-05-25T06:31:51.103" v="4869" actId="20577"/>
          <ac:spMkLst>
            <pc:docMk/>
            <pc:sldMk cId="2554109862" sldId="292"/>
            <ac:spMk id="3" creationId="{D7851AFC-3D02-6610-8DBD-2E08390C1D45}"/>
          </ac:spMkLst>
        </pc:spChg>
        <pc:spChg chg="del">
          <ac:chgData name="NISIMURA Yuuji" userId="73f8931d-2375-4ec5-bb32-7db183a5be74" providerId="ADAL" clId="{91F04122-C7DD-CE47-AF1E-4E59C210E88D}" dt="2024-05-25T06:31:35.231" v="4863" actId="478"/>
          <ac:spMkLst>
            <pc:docMk/>
            <pc:sldMk cId="2554109862" sldId="292"/>
            <ac:spMk id="5" creationId="{58B1A8A5-6CC2-9EF2-DC6C-4113EFE14395}"/>
          </ac:spMkLst>
        </pc:spChg>
        <pc:spChg chg="del">
          <ac:chgData name="NISIMURA Yuuji" userId="73f8931d-2375-4ec5-bb32-7db183a5be74" providerId="ADAL" clId="{91F04122-C7DD-CE47-AF1E-4E59C210E88D}" dt="2024-05-25T06:31:35.231" v="4863" actId="478"/>
          <ac:spMkLst>
            <pc:docMk/>
            <pc:sldMk cId="2554109862" sldId="292"/>
            <ac:spMk id="6" creationId="{AFFBE51A-7D3F-7BDD-1455-3C56CA2B16F2}"/>
          </ac:spMkLst>
        </pc:spChg>
        <pc:spChg chg="mod">
          <ac:chgData name="NISIMURA Yuuji" userId="73f8931d-2375-4ec5-bb32-7db183a5be74" providerId="ADAL" clId="{91F04122-C7DD-CE47-AF1E-4E59C210E88D}" dt="2024-05-28T04:26:19.890" v="8430" actId="1076"/>
          <ac:spMkLst>
            <pc:docMk/>
            <pc:sldMk cId="2554109862" sldId="292"/>
            <ac:spMk id="7" creationId="{0D7DFD70-56B9-3F27-8874-E10C0DD69AFD}"/>
          </ac:spMkLst>
        </pc:spChg>
        <pc:spChg chg="mod">
          <ac:chgData name="NISIMURA Yuuji" userId="73f8931d-2375-4ec5-bb32-7db183a5be74" providerId="ADAL" clId="{91F04122-C7DD-CE47-AF1E-4E59C210E88D}" dt="2024-05-28T04:26:19.890" v="8430" actId="1076"/>
          <ac:spMkLst>
            <pc:docMk/>
            <pc:sldMk cId="2554109862" sldId="292"/>
            <ac:spMk id="8" creationId="{7B7510FF-085E-B51E-BCA4-5E79C078AAA8}"/>
          </ac:spMkLst>
        </pc:spChg>
        <pc:spChg chg="mod">
          <ac:chgData name="NISIMURA Yuuji" userId="73f8931d-2375-4ec5-bb32-7db183a5be74" providerId="ADAL" clId="{91F04122-C7DD-CE47-AF1E-4E59C210E88D}" dt="2024-05-28T04:26:19.890" v="8430" actId="1076"/>
          <ac:spMkLst>
            <pc:docMk/>
            <pc:sldMk cId="2554109862" sldId="292"/>
            <ac:spMk id="9" creationId="{70388240-FCF4-DBE1-E623-1E153C1A4265}"/>
          </ac:spMkLst>
        </pc:spChg>
        <pc:spChg chg="mod">
          <ac:chgData name="NISIMURA Yuuji" userId="73f8931d-2375-4ec5-bb32-7db183a5be74" providerId="ADAL" clId="{91F04122-C7DD-CE47-AF1E-4E59C210E88D}" dt="2024-05-28T04:26:19.890" v="8430" actId="1076"/>
          <ac:spMkLst>
            <pc:docMk/>
            <pc:sldMk cId="2554109862" sldId="292"/>
            <ac:spMk id="10" creationId="{BF33D04D-6D09-E26D-FCFD-B7ED05087A43}"/>
          </ac:spMkLst>
        </pc:spChg>
        <pc:spChg chg="del">
          <ac:chgData name="NISIMURA Yuuji" userId="73f8931d-2375-4ec5-bb32-7db183a5be74" providerId="ADAL" clId="{91F04122-C7DD-CE47-AF1E-4E59C210E88D}" dt="2024-05-25T06:31:35.231" v="4863" actId="478"/>
          <ac:spMkLst>
            <pc:docMk/>
            <pc:sldMk cId="2554109862" sldId="292"/>
            <ac:spMk id="12" creationId="{07488B6D-F210-9B5B-9004-09E46568AB11}"/>
          </ac:spMkLst>
        </pc:spChg>
        <pc:spChg chg="mod">
          <ac:chgData name="NISIMURA Yuuji" userId="73f8931d-2375-4ec5-bb32-7db183a5be74" providerId="ADAL" clId="{91F04122-C7DD-CE47-AF1E-4E59C210E88D}" dt="2024-05-28T03:55:44.539" v="8334" actId="1076"/>
          <ac:spMkLst>
            <pc:docMk/>
            <pc:sldMk cId="2554109862" sldId="292"/>
            <ac:spMk id="13" creationId="{D0A8A1A8-8DD5-1B66-18F2-B3D370125E30}"/>
          </ac:spMkLst>
        </pc:spChg>
        <pc:spChg chg="mod">
          <ac:chgData name="NISIMURA Yuuji" userId="73f8931d-2375-4ec5-bb32-7db183a5be74" providerId="ADAL" clId="{91F04122-C7DD-CE47-AF1E-4E59C210E88D}" dt="2024-05-28T03:55:44.539" v="8334" actId="1076"/>
          <ac:spMkLst>
            <pc:docMk/>
            <pc:sldMk cId="2554109862" sldId="292"/>
            <ac:spMk id="18" creationId="{47AFFBDF-ECC8-14E3-4D51-EE137604716A}"/>
          </ac:spMkLst>
        </pc:spChg>
        <pc:spChg chg="mod">
          <ac:chgData name="NISIMURA Yuuji" userId="73f8931d-2375-4ec5-bb32-7db183a5be74" providerId="ADAL" clId="{91F04122-C7DD-CE47-AF1E-4E59C210E88D}" dt="2024-05-28T04:26:19.890" v="8430" actId="1076"/>
          <ac:spMkLst>
            <pc:docMk/>
            <pc:sldMk cId="2554109862" sldId="292"/>
            <ac:spMk id="23" creationId="{B137D24F-15A0-8FD8-84AC-6EB905C4BEE4}"/>
          </ac:spMkLst>
        </pc:spChg>
        <pc:spChg chg="mod">
          <ac:chgData name="NISIMURA Yuuji" userId="73f8931d-2375-4ec5-bb32-7db183a5be74" providerId="ADAL" clId="{91F04122-C7DD-CE47-AF1E-4E59C210E88D}" dt="2024-05-28T03:55:55.029" v="8336" actId="1076"/>
          <ac:spMkLst>
            <pc:docMk/>
            <pc:sldMk cId="2554109862" sldId="292"/>
            <ac:spMk id="25" creationId="{A404AC73-B625-37A4-6438-EC6964837088}"/>
          </ac:spMkLst>
        </pc:spChg>
        <pc:spChg chg="mod">
          <ac:chgData name="NISIMURA Yuuji" userId="73f8931d-2375-4ec5-bb32-7db183a5be74" providerId="ADAL" clId="{91F04122-C7DD-CE47-AF1E-4E59C210E88D}" dt="2024-05-28T04:26:23.498" v="8431" actId="14100"/>
          <ac:spMkLst>
            <pc:docMk/>
            <pc:sldMk cId="2554109862" sldId="292"/>
            <ac:spMk id="32" creationId="{8F3FF330-3B6B-D5A9-1BAD-EDD072B35989}"/>
          </ac:spMkLst>
        </pc:spChg>
        <pc:spChg chg="mod">
          <ac:chgData name="NISIMURA Yuuji" userId="73f8931d-2375-4ec5-bb32-7db183a5be74" providerId="ADAL" clId="{91F04122-C7DD-CE47-AF1E-4E59C210E88D}" dt="2024-05-28T03:55:44.539" v="8334" actId="1076"/>
          <ac:spMkLst>
            <pc:docMk/>
            <pc:sldMk cId="2554109862" sldId="292"/>
            <ac:spMk id="33" creationId="{73AA6CEB-5816-4CC7-FF1B-73B453599AB9}"/>
          </ac:spMkLst>
        </pc:spChg>
        <pc:spChg chg="mod">
          <ac:chgData name="NISIMURA Yuuji" userId="73f8931d-2375-4ec5-bb32-7db183a5be74" providerId="ADAL" clId="{91F04122-C7DD-CE47-AF1E-4E59C210E88D}" dt="2024-05-28T03:55:44.539" v="8334" actId="1076"/>
          <ac:spMkLst>
            <pc:docMk/>
            <pc:sldMk cId="2554109862" sldId="292"/>
            <ac:spMk id="35" creationId="{08038618-D287-C6B6-090E-E455842F1E1F}"/>
          </ac:spMkLst>
        </pc:spChg>
        <pc:spChg chg="mod">
          <ac:chgData name="NISIMURA Yuuji" userId="73f8931d-2375-4ec5-bb32-7db183a5be74" providerId="ADAL" clId="{91F04122-C7DD-CE47-AF1E-4E59C210E88D}" dt="2024-05-28T03:55:44.539" v="8334" actId="1076"/>
          <ac:spMkLst>
            <pc:docMk/>
            <pc:sldMk cId="2554109862" sldId="292"/>
            <ac:spMk id="36" creationId="{DFED87E3-7484-1B3E-C34A-1E06C39D47F9}"/>
          </ac:spMkLst>
        </pc:spChg>
        <pc:spChg chg="mod">
          <ac:chgData name="NISIMURA Yuuji" userId="73f8931d-2375-4ec5-bb32-7db183a5be74" providerId="ADAL" clId="{91F04122-C7DD-CE47-AF1E-4E59C210E88D}" dt="2024-05-28T04:30:01.235" v="8432" actId="1076"/>
          <ac:spMkLst>
            <pc:docMk/>
            <pc:sldMk cId="2554109862" sldId="292"/>
            <ac:spMk id="37" creationId="{E58877FD-FD77-8F37-8121-F44DB3239F5F}"/>
          </ac:spMkLst>
        </pc:spChg>
        <pc:spChg chg="mod">
          <ac:chgData name="NISIMURA Yuuji" userId="73f8931d-2375-4ec5-bb32-7db183a5be74" providerId="ADAL" clId="{91F04122-C7DD-CE47-AF1E-4E59C210E88D}" dt="2024-05-28T03:55:44.539" v="8334" actId="1076"/>
          <ac:spMkLst>
            <pc:docMk/>
            <pc:sldMk cId="2554109862" sldId="292"/>
            <ac:spMk id="38" creationId="{60E2AA11-1CF6-B8C4-0C1B-114802ABAE1F}"/>
          </ac:spMkLst>
        </pc:spChg>
        <pc:spChg chg="mod">
          <ac:chgData name="NISIMURA Yuuji" userId="73f8931d-2375-4ec5-bb32-7db183a5be74" providerId="ADAL" clId="{91F04122-C7DD-CE47-AF1E-4E59C210E88D}" dt="2024-05-28T04:26:19.890" v="8430" actId="1076"/>
          <ac:spMkLst>
            <pc:docMk/>
            <pc:sldMk cId="2554109862" sldId="292"/>
            <ac:spMk id="39" creationId="{AACEB2A3-7ACE-6F39-F02A-83C5D9AAFA58}"/>
          </ac:spMkLst>
        </pc:spChg>
        <pc:spChg chg="mod">
          <ac:chgData name="NISIMURA Yuuji" userId="73f8931d-2375-4ec5-bb32-7db183a5be74" providerId="ADAL" clId="{91F04122-C7DD-CE47-AF1E-4E59C210E88D}" dt="2024-05-28T03:55:44.539" v="8334" actId="1076"/>
          <ac:spMkLst>
            <pc:docMk/>
            <pc:sldMk cId="2554109862" sldId="292"/>
            <ac:spMk id="40" creationId="{87E5A01C-50F2-5AE7-B245-EABECE3A0C81}"/>
          </ac:spMkLst>
        </pc:spChg>
        <pc:cxnChg chg="mod">
          <ac:chgData name="NISIMURA Yuuji" userId="73f8931d-2375-4ec5-bb32-7db183a5be74" providerId="ADAL" clId="{91F04122-C7DD-CE47-AF1E-4E59C210E88D}" dt="2024-05-28T03:55:44.539" v="8334" actId="1076"/>
          <ac:cxnSpMkLst>
            <pc:docMk/>
            <pc:sldMk cId="2554109862" sldId="292"/>
            <ac:cxnSpMk id="34" creationId="{FDD7013B-590A-E441-9DB2-42A0BA0F2145}"/>
          </ac:cxnSpMkLst>
        </pc:cxnChg>
      </pc:sldChg>
      <pc:sldChg chg="new del">
        <pc:chgData name="NISIMURA Yuuji" userId="73f8931d-2375-4ec5-bb32-7db183a5be74" providerId="ADAL" clId="{91F04122-C7DD-CE47-AF1E-4E59C210E88D}" dt="2024-05-27T15:11:20.189" v="7783" actId="680"/>
        <pc:sldMkLst>
          <pc:docMk/>
          <pc:sldMk cId="117857444" sldId="293"/>
        </pc:sldMkLst>
      </pc:sldChg>
      <pc:sldMasterChg chg="modSldLayout">
        <pc:chgData name="NISIMURA Yuuji" userId="73f8931d-2375-4ec5-bb32-7db183a5be74" providerId="ADAL" clId="{91F04122-C7DD-CE47-AF1E-4E59C210E88D}" dt="2024-05-25T07:14:06.458" v="5219" actId="20577"/>
        <pc:sldMasterMkLst>
          <pc:docMk/>
          <pc:sldMasterMk cId="2507599828" sldId="2147483648"/>
        </pc:sldMasterMkLst>
        <pc:sldLayoutChg chg="modSp mod">
          <pc:chgData name="NISIMURA Yuuji" userId="73f8931d-2375-4ec5-bb32-7db183a5be74" providerId="ADAL" clId="{91F04122-C7DD-CE47-AF1E-4E59C210E88D}" dt="2024-05-25T07:14:06.458" v="5219" actId="20577"/>
          <pc:sldLayoutMkLst>
            <pc:docMk/>
            <pc:sldMasterMk cId="2507599828" sldId="2147483648"/>
            <pc:sldLayoutMk cId="3464907282" sldId="2147483650"/>
          </pc:sldLayoutMkLst>
          <pc:spChg chg="mod">
            <ac:chgData name="NISIMURA Yuuji" userId="73f8931d-2375-4ec5-bb32-7db183a5be74" providerId="ADAL" clId="{91F04122-C7DD-CE47-AF1E-4E59C210E88D}" dt="2024-05-22T05:43:48.505" v="4567" actId="1076"/>
            <ac:spMkLst>
              <pc:docMk/>
              <pc:sldMasterMk cId="2507599828" sldId="2147483648"/>
              <pc:sldLayoutMk cId="3464907282" sldId="2147483650"/>
              <ac:spMk id="6" creationId="{6FB2ADD7-24E3-89DF-5377-863C70EA76D7}"/>
            </ac:spMkLst>
          </pc:spChg>
          <pc:spChg chg="mod">
            <ac:chgData name="NISIMURA Yuuji" userId="73f8931d-2375-4ec5-bb32-7db183a5be74" providerId="ADAL" clId="{91F04122-C7DD-CE47-AF1E-4E59C210E88D}" dt="2024-05-25T07:14:06.458" v="5219" actId="20577"/>
            <ac:spMkLst>
              <pc:docMk/>
              <pc:sldMasterMk cId="2507599828" sldId="2147483648"/>
              <pc:sldLayoutMk cId="3464907282" sldId="2147483650"/>
              <ac:spMk id="11" creationId="{A4F5787C-3885-7BD3-1B9F-44A687CF1242}"/>
            </ac:spMkLst>
          </pc:spChg>
          <pc:cxnChg chg="mod">
            <ac:chgData name="NISIMURA Yuuji" userId="73f8931d-2375-4ec5-bb32-7db183a5be74" providerId="ADAL" clId="{91F04122-C7DD-CE47-AF1E-4E59C210E88D}" dt="2024-05-22T05:43:48.505" v="4567" actId="1076"/>
            <ac:cxnSpMkLst>
              <pc:docMk/>
              <pc:sldMasterMk cId="2507599828" sldId="2147483648"/>
              <pc:sldLayoutMk cId="3464907282" sldId="2147483650"/>
              <ac:cxnSpMk id="8" creationId="{CE53A258-5DFC-5F4F-EE7F-AB5BAB6FE292}"/>
            </ac:cxnSpMkLst>
          </pc:cxnChg>
        </pc:sldLayoutChg>
      </pc:sldMasterChg>
    </pc:docChg>
  </pc:docChgLst>
</pc:chgInfo>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https://mailkyutechjp-my.sharepoint.com/personal/nisimura_yuuji282_mail_kyutech_jp/Documents/&#12489;&#12461;&#12517;&#12513;&#12531;&#12488;/&#30740;&#31350;/&#34920;.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https://mailkyutechjp-my.sharepoint.com/personal/nisimura_yuuji282_mail_kyutech_jp/Documents/&#12489;&#12461;&#12517;&#12513;&#12531;&#12488;/&#30740;&#31350;/&#34920;.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Sheet4!$B$3:$B$52</cx:f>
        <cx:lvl ptCount="50" formatCode="G/標準">
          <cx:pt idx="0">301</cx:pt>
          <cx:pt idx="1">279</cx:pt>
          <cx:pt idx="2">301</cx:pt>
          <cx:pt idx="3">272</cx:pt>
          <cx:pt idx="4">299</cx:pt>
          <cx:pt idx="5">285</cx:pt>
          <cx:pt idx="6">280</cx:pt>
          <cx:pt idx="7">273</cx:pt>
          <cx:pt idx="8">291</cx:pt>
          <cx:pt idx="9">272</cx:pt>
          <cx:pt idx="10">296</cx:pt>
          <cx:pt idx="11">286</cx:pt>
          <cx:pt idx="12">314</cx:pt>
          <cx:pt idx="13">279</cx:pt>
          <cx:pt idx="14">284</cx:pt>
          <cx:pt idx="15">281</cx:pt>
          <cx:pt idx="16">276</cx:pt>
          <cx:pt idx="17">299</cx:pt>
          <cx:pt idx="18">284</cx:pt>
          <cx:pt idx="19">305</cx:pt>
          <cx:pt idx="20">281</cx:pt>
          <cx:pt idx="21">290</cx:pt>
          <cx:pt idx="22">286</cx:pt>
          <cx:pt idx="23">287</cx:pt>
          <cx:pt idx="24">394</cx:pt>
          <cx:pt idx="25">285</cx:pt>
          <cx:pt idx="26">306</cx:pt>
          <cx:pt idx="27">283</cx:pt>
          <cx:pt idx="28">308</cx:pt>
          <cx:pt idx="29">283</cx:pt>
          <cx:pt idx="30">294</cx:pt>
          <cx:pt idx="31">285</cx:pt>
          <cx:pt idx="32">306</cx:pt>
          <cx:pt idx="33">283</cx:pt>
          <cx:pt idx="34">291</cx:pt>
          <cx:pt idx="35">307</cx:pt>
          <cx:pt idx="36">306</cx:pt>
          <cx:pt idx="37">285</cx:pt>
          <cx:pt idx="38">285</cx:pt>
          <cx:pt idx="39">271</cx:pt>
          <cx:pt idx="40">275</cx:pt>
          <cx:pt idx="41">287</cx:pt>
          <cx:pt idx="42">400</cx:pt>
          <cx:pt idx="43">304</cx:pt>
          <cx:pt idx="44">284</cx:pt>
          <cx:pt idx="45">279</cx:pt>
          <cx:pt idx="46">303</cx:pt>
          <cx:pt idx="47">292</cx:pt>
          <cx:pt idx="48">287</cx:pt>
          <cx:pt idx="49">286</cx:pt>
        </cx:lvl>
      </cx:numDim>
    </cx:data>
    <cx:data id="1">
      <cx:numDim type="val">
        <cx:f>Sheet4!$C$3:$C$52</cx:f>
        <cx:lvl ptCount="50" formatCode="G/標準">
          <cx:pt idx="0">289</cx:pt>
          <cx:pt idx="1">294</cx:pt>
          <cx:pt idx="2">344</cx:pt>
          <cx:pt idx="3">277</cx:pt>
          <cx:pt idx="4">292</cx:pt>
          <cx:pt idx="5">303</cx:pt>
          <cx:pt idx="6">288</cx:pt>
          <cx:pt idx="7">290</cx:pt>
          <cx:pt idx="8">311</cx:pt>
          <cx:pt idx="9">285</cx:pt>
          <cx:pt idx="10">283</cx:pt>
          <cx:pt idx="11">283</cx:pt>
          <cx:pt idx="12">293</cx:pt>
          <cx:pt idx="13">278</cx:pt>
          <cx:pt idx="14">284</cx:pt>
          <cx:pt idx="15">288</cx:pt>
          <cx:pt idx="16">286</cx:pt>
          <cx:pt idx="17">288</cx:pt>
          <cx:pt idx="18">321</cx:pt>
          <cx:pt idx="19">300</cx:pt>
          <cx:pt idx="20">277</cx:pt>
          <cx:pt idx="21">289</cx:pt>
          <cx:pt idx="22">296</cx:pt>
          <cx:pt idx="23">291</cx:pt>
          <cx:pt idx="24">280</cx:pt>
          <cx:pt idx="25">290</cx:pt>
          <cx:pt idx="26">271</cx:pt>
          <cx:pt idx="27">309</cx:pt>
          <cx:pt idx="28">284</cx:pt>
          <cx:pt idx="29">287</cx:pt>
          <cx:pt idx="30">284</cx:pt>
          <cx:pt idx="31">284</cx:pt>
          <cx:pt idx="32">322</cx:pt>
          <cx:pt idx="33">270</cx:pt>
          <cx:pt idx="34">284</cx:pt>
          <cx:pt idx="35">279</cx:pt>
          <cx:pt idx="36">283</cx:pt>
          <cx:pt idx="37">315</cx:pt>
          <cx:pt idx="38">286</cx:pt>
          <cx:pt idx="39">279</cx:pt>
          <cx:pt idx="40">296</cx:pt>
          <cx:pt idx="41">316</cx:pt>
          <cx:pt idx="42">299</cx:pt>
          <cx:pt idx="43">305</cx:pt>
          <cx:pt idx="44">284</cx:pt>
          <cx:pt idx="45">289</cx:pt>
          <cx:pt idx="46">311</cx:pt>
          <cx:pt idx="47">321</cx:pt>
          <cx:pt idx="48">406</cx:pt>
          <cx:pt idx="49">281</cx:pt>
        </cx:lvl>
      </cx:numDim>
    </cx:data>
  </cx:chartData>
  <cx:chart>
    <cx:title pos="t" align="ctr" overlay="0">
      <cx:tx>
        <cx:txData>
          <cx:v>メモリ使用量少</cx:v>
        </cx:txData>
      </cx:tx>
      <cx:txPr>
        <a:bodyPr spcFirstLastPara="1" vertOverflow="ellipsis" horzOverflow="overflow" wrap="square" lIns="0" tIns="0" rIns="0" bIns="0" anchor="ctr" anchorCtr="1"/>
        <a:lstStyle/>
        <a:p>
          <a:pPr algn="ctr" rtl="0">
            <a:defRPr/>
          </a:pPr>
          <a:r>
            <a:rPr lang="ja-JP" altLang="en-US" sz="1600" b="1" i="0" u="none" strike="noStrike" baseline="0">
              <a:solidFill>
                <a:schemeClr val="tx1"/>
              </a:solidFill>
              <a:latin typeface="游ゴシック" panose="020F0502020204030204"/>
              <a:ea typeface="游ゴシック" panose="020B0400000000000000" pitchFamily="34" charset="-128"/>
            </a:rPr>
            <a:t>メモリ使用量少</a:t>
          </a:r>
        </a:p>
      </cx:txPr>
    </cx:title>
    <cx:plotArea>
      <cx:plotAreaRegion>
        <cx:series layoutId="boxWhisker" uniqueId="{B253E1E0-1CE6-034F-BAF2-BA1F1240FC21}">
          <cx:tx>
            <cx:txData>
              <cx:f>Sheet4!$B$2</cx:f>
              <cx:v>従来</cx:v>
            </cx:txData>
          </cx:tx>
          <cx:spPr>
            <a:solidFill>
              <a:srgbClr val="FFFF00"/>
            </a:solidFill>
            <a:ln>
              <a:solidFill>
                <a:schemeClr val="tx1"/>
              </a:solidFill>
            </a:ln>
          </cx:spPr>
          <cx:dataId val="0"/>
          <cx:layoutPr>
            <cx:visibility meanLine="0" meanMarker="1" nonoutliers="0" outliers="1"/>
            <cx:statistics quartileMethod="exclusive"/>
          </cx:layoutPr>
        </cx:series>
        <cx:series layoutId="boxWhisker" uniqueId="{076183EF-A21B-BD4A-9C3C-3613F810E1DF}">
          <cx:tx>
            <cx:txData>
              <cx:f>Sheet4!$C$2</cx:f>
              <cx:v>ShadowMonitor</cx:v>
            </cx:txData>
          </cx:tx>
          <cx:spPr>
            <a:solidFill>
              <a:srgbClr val="92D050"/>
            </a:solidFill>
            <a:ln>
              <a:solidFill>
                <a:schemeClr val="tx1"/>
              </a:solidFill>
            </a:ln>
          </cx:spPr>
          <cx:dataId val="1"/>
          <cx:layoutPr>
            <cx:visibility meanLine="0" meanMarker="1" nonoutliers="0" outliers="1"/>
            <cx:statistics quartileMethod="exclusive"/>
          </cx:layoutPr>
        </cx:series>
      </cx:plotAreaRegion>
      <cx:axis id="0" hidden="1">
        <cx:catScaling gapWidth="1"/>
        <cx:tickLabels/>
      </cx:axis>
      <cx:axis id="1">
        <cx:valScaling min="250"/>
        <cx:title>
          <cx:tx>
            <cx:rich>
              <a:bodyPr spcFirstLastPara="1" vertOverflow="ellipsis" horzOverflow="overflow" wrap="square" lIns="0" tIns="0" rIns="0" bIns="0" anchor="ctr" anchorCtr="1"/>
              <a:lstStyle/>
              <a:p>
                <a:pPr algn="ctr" rtl="0">
                  <a:defRPr sz="1400" b="1">
                    <a:solidFill>
                      <a:schemeClr val="tx1"/>
                    </a:solidFill>
                  </a:defRPr>
                </a:pPr>
                <a:r>
                  <a:rPr lang="ja-JP" altLang="en-US" sz="1400" b="1" i="0" u="none" strike="noStrike" baseline="0">
                    <a:solidFill>
                      <a:schemeClr val="tx1"/>
                    </a:solidFill>
                    <a:latin typeface="Calibri" panose="020F0502020204030204"/>
                    <a:ea typeface="游ゴシック" panose="020B0400000000000000" pitchFamily="34" charset="-128"/>
                  </a:rPr>
                  <a:t>実行時間</a:t>
                </a:r>
                <a:r>
                  <a:rPr lang="en-US" altLang="ja-JP" sz="1400" b="1" i="0" u="none" strike="noStrike" baseline="0">
                    <a:solidFill>
                      <a:schemeClr val="tx1"/>
                    </a:solidFill>
                    <a:latin typeface="Calibri" panose="020F0502020204030204"/>
                    <a:ea typeface="游ゴシック" panose="020B0400000000000000" pitchFamily="34" charset="-128"/>
                  </a:rPr>
                  <a:t>[us]</a:t>
                </a:r>
                <a:endParaRPr lang="ja-JP" altLang="en-US" sz="1400" b="1" i="0" u="none" strike="noStrike" baseline="0">
                  <a:solidFill>
                    <a:schemeClr val="tx1"/>
                  </a:solidFill>
                  <a:latin typeface="Calibri" panose="020F0502020204030204"/>
                  <a:ea typeface="游ゴシック" panose="020B0400000000000000" pitchFamily="34" charset="-128"/>
                </a:endParaRPr>
              </a:p>
            </cx:rich>
          </cx:tx>
        </cx:title>
        <cx:majorGridlines/>
        <cx:tickLabels/>
        <cx:txPr>
          <a:bodyPr spcFirstLastPara="1" vertOverflow="ellipsis" horzOverflow="overflow" wrap="square" lIns="0" tIns="0" rIns="0" bIns="0" anchor="ctr" anchorCtr="1"/>
          <a:lstStyle/>
          <a:p>
            <a:pPr algn="ctr" rtl="0">
              <a:defRPr sz="1200" b="1">
                <a:solidFill>
                  <a:schemeClr val="tx1"/>
                </a:solidFill>
              </a:defRPr>
            </a:pPr>
            <a:endParaRPr lang="ja-JP" altLang="en-US" sz="1200" b="1" i="0" u="none" strike="noStrike" baseline="0">
              <a:solidFill>
                <a:schemeClr val="tx1"/>
              </a:solidFill>
              <a:latin typeface="Calibri" panose="020F0502020204030204"/>
              <a:ea typeface="游ゴシック" panose="020B0400000000000000" pitchFamily="34" charset="-128"/>
            </a:endParaRPr>
          </a:p>
        </cx:txPr>
      </cx:axis>
    </cx:plotArea>
    <cx:legend pos="b" align="ctr" overlay="0">
      <cx:txPr>
        <a:bodyPr spcFirstLastPara="1" vertOverflow="ellipsis" horzOverflow="overflow" wrap="square" lIns="0" tIns="0" rIns="0" bIns="0" anchor="ctr" anchorCtr="1"/>
        <a:lstStyle/>
        <a:p>
          <a:pPr algn="ctr" rtl="0">
            <a:defRPr sz="1400" b="1">
              <a:solidFill>
                <a:schemeClr val="tx1"/>
              </a:solidFill>
            </a:defRPr>
          </a:pPr>
          <a:endParaRPr lang="ja-JP" altLang="en-US" sz="1400" b="1" i="0" u="none" strike="noStrike" baseline="0">
            <a:solidFill>
              <a:schemeClr val="tx1"/>
            </a:solidFill>
            <a:latin typeface="Calibri" panose="020F0502020204030204"/>
            <a:ea typeface="游ゴシック" panose="020B0400000000000000" pitchFamily="34" charset="-128"/>
          </a:endParaRPr>
        </a:p>
      </cx:txPr>
    </cx:legend>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Sheet4!$E$3:$E$52</cx:f>
        <cx:lvl ptCount="50" formatCode="0.0">
          <cx:pt idx="0">22.777000000000001</cx:pt>
          <cx:pt idx="1">22.646999999999998</cx:pt>
          <cx:pt idx="2">22.748000000000001</cx:pt>
          <cx:pt idx="3">22.681000000000001</cx:pt>
          <cx:pt idx="4">22.645</cx:pt>
          <cx:pt idx="5">22.696999999999999</cx:pt>
          <cx:pt idx="6">22.652999999999999</cx:pt>
          <cx:pt idx="7">22.731999999999999</cx:pt>
          <cx:pt idx="8">22.617999999999999</cx:pt>
          <cx:pt idx="9">22.812999999999999</cx:pt>
          <cx:pt idx="10">22.832999999999998</cx:pt>
          <cx:pt idx="11">22.719000000000001</cx:pt>
          <cx:pt idx="12">22.765000000000001</cx:pt>
          <cx:pt idx="13">22.59</cx:pt>
          <cx:pt idx="14">22.849</cx:pt>
          <cx:pt idx="15">22.646000000000001</cx:pt>
          <cx:pt idx="16">22.901</cx:pt>
          <cx:pt idx="17">22.939</cx:pt>
          <cx:pt idx="18">22.632000000000001</cx:pt>
          <cx:pt idx="19">22.466999999999999</cx:pt>
          <cx:pt idx="20">22.628</cx:pt>
          <cx:pt idx="21">22.649999999999999</cx:pt>
          <cx:pt idx="22">22.571999999999999</cx:pt>
          <cx:pt idx="23">22.562000000000001</cx:pt>
          <cx:pt idx="24">22.550000000000001</cx:pt>
          <cx:pt idx="25">22.724</cx:pt>
          <cx:pt idx="26">22.754000000000001</cx:pt>
          <cx:pt idx="27">22.672000000000001</cx:pt>
          <cx:pt idx="28">22.696999999999999</cx:pt>
          <cx:pt idx="29">22.561</cx:pt>
          <cx:pt idx="30">22.669</cx:pt>
          <cx:pt idx="31">22.809999999999999</cx:pt>
          <cx:pt idx="32">22.596</cx:pt>
          <cx:pt idx="33">22.678000000000001</cx:pt>
          <cx:pt idx="34">23.347999999999999</cx:pt>
          <cx:pt idx="35">22.751000000000001</cx:pt>
          <cx:pt idx="36">22.582999999999998</cx:pt>
          <cx:pt idx="37">22.768999999999998</cx:pt>
          <cx:pt idx="38">22.585999999999999</cx:pt>
          <cx:pt idx="39">22.571999999999999</cx:pt>
          <cx:pt idx="40">22.553999999999998</cx:pt>
          <cx:pt idx="41">22.739999999999998</cx:pt>
          <cx:pt idx="42">22.687999999999999</cx:pt>
          <cx:pt idx="43">22.667999999999999</cx:pt>
          <cx:pt idx="44">22.632999999999999</cx:pt>
          <cx:pt idx="45">22.666</cx:pt>
          <cx:pt idx="46">22.878</cx:pt>
          <cx:pt idx="47">22.579999999999998</cx:pt>
          <cx:pt idx="48">23.015000000000001</cx:pt>
          <cx:pt idx="49">22.611999999999998</cx:pt>
        </cx:lvl>
      </cx:numDim>
    </cx:data>
    <cx:data id="1">
      <cx:numDim type="val">
        <cx:f>Sheet4!$G$3:$G$52</cx:f>
        <cx:lvl ptCount="50" formatCode="0.0">
          <cx:pt idx="0">22.908999999999999</cx:pt>
          <cx:pt idx="1">23.045999999999999</cx:pt>
          <cx:pt idx="2">22.641999999999999</cx:pt>
          <cx:pt idx="3">22.533000000000001</cx:pt>
          <cx:pt idx="4">22.829000000000001</cx:pt>
          <cx:pt idx="5">22.638000000000002</cx:pt>
          <cx:pt idx="6">22.661999999999999</cx:pt>
          <cx:pt idx="7">22.562000000000001</cx:pt>
          <cx:pt idx="8">22.597999999999999</cx:pt>
          <cx:pt idx="9">22.837</cx:pt>
          <cx:pt idx="10">22.768999999999998</cx:pt>
          <cx:pt idx="11">22.756</cx:pt>
          <cx:pt idx="12">22.753</cx:pt>
          <cx:pt idx="13">22.613</cx:pt>
          <cx:pt idx="14">22.571000000000002</cx:pt>
          <cx:pt idx="15">22.782</cx:pt>
          <cx:pt idx="16">22.545000000000002</cx:pt>
          <cx:pt idx="17">22.748999999999999</cx:pt>
          <cx:pt idx="18">22.724</cx:pt>
          <cx:pt idx="19">22.748000000000001</cx:pt>
          <cx:pt idx="20">22.754000000000001</cx:pt>
          <cx:pt idx="21">22.704000000000001</cx:pt>
          <cx:pt idx="22">22.802</cx:pt>
          <cx:pt idx="23">22.695</cx:pt>
          <cx:pt idx="24">22.667000000000002</cx:pt>
          <cx:pt idx="25">22.716999999999999</cx:pt>
          <cx:pt idx="26">22.677</cx:pt>
          <cx:pt idx="27">22.719000000000001</cx:pt>
          <cx:pt idx="28">22.605</cx:pt>
          <cx:pt idx="29">22.576000000000001</cx:pt>
          <cx:pt idx="30">22.576000000000001</cx:pt>
          <cx:pt idx="31">22.622</cx:pt>
          <cx:pt idx="32">22.678000000000001</cx:pt>
          <cx:pt idx="33">22.780000000000001</cx:pt>
          <cx:pt idx="34">22.710999999999999</cx:pt>
          <cx:pt idx="35">22.651</cx:pt>
          <cx:pt idx="36">22.832999999999998</cx:pt>
          <cx:pt idx="37">22.582000000000001</cx:pt>
          <cx:pt idx="38">22.641999999999999</cx:pt>
          <cx:pt idx="39">22.673999999999999</cx:pt>
          <cx:pt idx="40">22.762</cx:pt>
          <cx:pt idx="41">22.739000000000001</cx:pt>
          <cx:pt idx="42">22.602</cx:pt>
          <cx:pt idx="43">22.774000000000001</cx:pt>
          <cx:pt idx="44">22.940999999999999</cx:pt>
          <cx:pt idx="45">22.850000000000001</cx:pt>
          <cx:pt idx="46">22.745999999999999</cx:pt>
          <cx:pt idx="47">22.876000000000001</cx:pt>
          <cx:pt idx="48">22.616</cx:pt>
          <cx:pt idx="49">22.649000000000001</cx:pt>
        </cx:lvl>
      </cx:numDim>
    </cx:data>
  </cx:chartData>
  <cx:chart>
    <cx:title pos="t" align="ctr" overlay="0">
      <cx:tx>
        <cx:rich>
          <a:bodyPr spcFirstLastPara="1" vertOverflow="ellipsis" horzOverflow="overflow" wrap="square" lIns="0" tIns="0" rIns="0" bIns="0" anchor="ctr" anchorCtr="1"/>
          <a:lstStyle/>
          <a:p>
            <a:pPr algn="ctr" rtl="0">
              <a:spcBef>
                <a:spcPts val="0"/>
              </a:spcBef>
              <a:spcAft>
                <a:spcPts val="0"/>
              </a:spcAft>
              <a:defRPr sz="1600">
                <a:solidFill>
                  <a:schemeClr val="tx1"/>
                </a:solidFill>
              </a:defRPr>
            </a:pPr>
            <a:r>
              <a:rPr lang="ja-JP" altLang="en-US" sz="1600" b="1" i="0" baseline="0">
                <a:solidFill>
                  <a:schemeClr val="tx1"/>
                </a:solidFill>
                <a:effectLst/>
                <a:latin typeface="游ゴシック" panose="020B0400000000000000" pitchFamily="34" charset="-128"/>
                <a:ea typeface="游ゴシック" panose="020B0400000000000000" pitchFamily="34" charset="-128"/>
                <a:cs typeface="Calibri" panose="020F0502020204030204" pitchFamily="34" charset="0"/>
              </a:rPr>
              <a:t>メモリ使用量多</a:t>
            </a:r>
            <a:endParaRPr lang="ja-JP" altLang="en-US" sz="1600">
              <a:solidFill>
                <a:schemeClr val="tx1"/>
              </a:solidFill>
              <a:effectLst/>
            </a:endParaRPr>
          </a:p>
        </cx:rich>
      </cx:tx>
    </cx:title>
    <cx:plotArea>
      <cx:plotAreaRegion>
        <cx:series layoutId="boxWhisker" uniqueId="{BC4F1F71-5E73-0146-8DEF-2EC2EB45A625}">
          <cx:tx>
            <cx:txData>
              <cx:f>Sheet4!$E$2</cx:f>
              <cx:v>従来</cx:v>
            </cx:txData>
          </cx:tx>
          <cx:spPr>
            <a:solidFill>
              <a:srgbClr val="FFFF00"/>
            </a:solidFill>
            <a:ln>
              <a:solidFill>
                <a:schemeClr val="tx1"/>
              </a:solidFill>
            </a:ln>
          </cx:spPr>
          <cx:dataId val="0"/>
          <cx:layoutPr>
            <cx:visibility meanLine="0" meanMarker="1" nonoutliers="0" outliers="1"/>
            <cx:statistics quartileMethod="exclusive"/>
          </cx:layoutPr>
        </cx:series>
        <cx:series layoutId="boxWhisker" uniqueId="{44C1F173-E171-0C4A-9D42-DA8CCB74BB61}">
          <cx:tx>
            <cx:txData>
              <cx:f>Sheet4!$G$2</cx:f>
              <cx:v>ShadowMonitor</cx:v>
            </cx:txData>
          </cx:tx>
          <cx:spPr>
            <a:solidFill>
              <a:srgbClr val="92D050"/>
            </a:solidFill>
            <a:ln>
              <a:solidFill>
                <a:schemeClr val="tx1"/>
              </a:solidFill>
            </a:ln>
          </cx:spPr>
          <cx:dataId val="1"/>
          <cx:layoutPr>
            <cx:visibility meanLine="0" meanMarker="1" nonoutliers="0" outliers="1"/>
            <cx:statistics quartileMethod="exclusive"/>
          </cx:layoutPr>
        </cx:series>
      </cx:plotAreaRegion>
      <cx:axis id="0" hidden="1">
        <cx:catScaling gapWidth="1"/>
        <cx:tickLabels/>
      </cx:axis>
      <cx:axis id="1">
        <cx:valScaling min="22.399999999999999"/>
        <cx:title>
          <cx:tx>
            <cx:rich>
              <a:bodyPr spcFirstLastPara="1" vertOverflow="ellipsis" horzOverflow="overflow" wrap="square" lIns="0" tIns="0" rIns="0" bIns="0" anchor="ctr" anchorCtr="1"/>
              <a:lstStyle/>
              <a:p>
                <a:pPr algn="ctr" rtl="0">
                  <a:defRPr sz="1400" b="1">
                    <a:solidFill>
                      <a:schemeClr val="tx1"/>
                    </a:solidFill>
                  </a:defRPr>
                </a:pPr>
                <a:r>
                  <a:rPr lang="ja-JP" altLang="en-US" sz="1400" b="1" i="0" u="none" strike="noStrike" baseline="0">
                    <a:solidFill>
                      <a:schemeClr val="tx1"/>
                    </a:solidFill>
                    <a:latin typeface="Calibri" panose="020F0502020204030204"/>
                    <a:ea typeface="游ゴシック" panose="020B0400000000000000" pitchFamily="34" charset="-128"/>
                  </a:rPr>
                  <a:t>実行時間</a:t>
                </a:r>
                <a:r>
                  <a:rPr lang="en-US" altLang="ja-JP" sz="1400" b="1" i="0" u="none" strike="noStrike" baseline="0">
                    <a:solidFill>
                      <a:schemeClr val="tx1"/>
                    </a:solidFill>
                    <a:latin typeface="Calibri" panose="020F0502020204030204"/>
                    <a:ea typeface="游ゴシック" panose="020B0400000000000000" pitchFamily="34" charset="-128"/>
                  </a:rPr>
                  <a:t>[ms]</a:t>
                </a:r>
                <a:endParaRPr lang="ja-JP" altLang="en-US" sz="1400" b="1" i="0" u="none" strike="noStrike" baseline="0">
                  <a:solidFill>
                    <a:schemeClr val="tx1"/>
                  </a:solidFill>
                  <a:latin typeface="Calibri" panose="020F0502020204030204"/>
                  <a:ea typeface="游ゴシック" panose="020B0400000000000000" pitchFamily="34" charset="-128"/>
                </a:endParaRPr>
              </a:p>
            </cx:rich>
          </cx:tx>
        </cx:title>
        <cx:majorGridlines/>
        <cx:tickLabels/>
        <cx:txPr>
          <a:bodyPr spcFirstLastPara="1" vertOverflow="ellipsis" horzOverflow="overflow" wrap="square" lIns="0" tIns="0" rIns="0" bIns="0" anchor="ctr" anchorCtr="1"/>
          <a:lstStyle/>
          <a:p>
            <a:pPr algn="ctr" rtl="0">
              <a:defRPr sz="1200" b="1">
                <a:solidFill>
                  <a:schemeClr val="tx1"/>
                </a:solidFill>
              </a:defRPr>
            </a:pPr>
            <a:endParaRPr lang="ja-JP" altLang="en-US" sz="1200" b="1" i="0" u="none" strike="noStrike" baseline="0">
              <a:solidFill>
                <a:schemeClr val="tx1"/>
              </a:solidFill>
              <a:latin typeface="Calibri" panose="020F0502020204030204"/>
              <a:ea typeface="游ゴシック" panose="020B0400000000000000" pitchFamily="34" charset="-128"/>
            </a:endParaRPr>
          </a:p>
        </cx:txPr>
      </cx:axis>
    </cx:plotArea>
    <cx:legend pos="b" align="ctr" overlay="0">
      <cx:txPr>
        <a:bodyPr spcFirstLastPara="1" vertOverflow="ellipsis" horzOverflow="overflow" wrap="square" lIns="0" tIns="0" rIns="0" bIns="0" anchor="ctr" anchorCtr="1"/>
        <a:lstStyle/>
        <a:p>
          <a:pPr algn="ctr" rtl="0">
            <a:defRPr sz="1200" b="1">
              <a:solidFill>
                <a:schemeClr val="tx1"/>
              </a:solidFill>
            </a:defRPr>
          </a:pPr>
          <a:endParaRPr lang="ja-JP" altLang="en-US" sz="1200" b="1" i="0" u="none" strike="noStrike" baseline="0">
            <a:solidFill>
              <a:schemeClr val="tx1"/>
            </a:solidFill>
            <a:latin typeface="Calibri" panose="020F0502020204030204"/>
            <a:ea typeface="游ゴシック" panose="020B0400000000000000" pitchFamily="34" charset="-128"/>
          </a:endParaRPr>
        </a:p>
      </cx:txPr>
    </cx:legend>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72BBD23-67EE-10A8-7E59-72EAB25237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F4F69D94-FB35-A869-508A-8B962D91227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E5553B-B75C-BD45-8DA1-299D57097961}" type="datetimeFigureOut">
              <a:t>2024/5/31</a:t>
            </a:fld>
            <a:endParaRPr kumimoji="1" lang="ja-JP" altLang="en-US"/>
          </a:p>
        </p:txBody>
      </p:sp>
      <p:sp>
        <p:nvSpPr>
          <p:cNvPr id="4" name="フッター プレースホルダー 3">
            <a:extLst>
              <a:ext uri="{FF2B5EF4-FFF2-40B4-BE49-F238E27FC236}">
                <a16:creationId xmlns:a16="http://schemas.microsoft.com/office/drawing/2014/main" id="{C250B6E3-8CC5-1877-AEE9-DE4BB92E04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17C34E04-00AD-B8F1-1E23-A43A060B84D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E631F0-B2B8-BC44-AF06-96BECAAD87EC}" type="slidenum">
              <a:t>‹#›</a:t>
            </a:fld>
            <a:endParaRPr kumimoji="1" lang="ja-JP" altLang="en-US"/>
          </a:p>
        </p:txBody>
      </p:sp>
    </p:spTree>
    <p:extLst>
      <p:ext uri="{BB962C8B-B14F-4D97-AF65-F5344CB8AC3E}">
        <p14:creationId xmlns:p14="http://schemas.microsoft.com/office/powerpoint/2010/main" val="1101005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C81040-9C7A-274C-95F6-08FF22AB73AB}" type="datetimeFigureOut">
              <a:t>2024/5/31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A13D44-4D58-804B-A538-E860FF2264D7}" type="slidenum">
              <a:t>‹#›</a:t>
            </a:fld>
            <a:endParaRPr kumimoji="1" lang="ja-JP" altLang="en-US"/>
          </a:p>
        </p:txBody>
      </p:sp>
    </p:spTree>
    <p:extLst>
      <p:ext uri="{BB962C8B-B14F-4D97-AF65-F5344CB8AC3E}">
        <p14:creationId xmlns:p14="http://schemas.microsoft.com/office/powerpoint/2010/main" val="19400824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dirty="0"/>
              <a:t>AMD SEV</a:t>
            </a:r>
            <a:r>
              <a:rPr kumimoji="1" lang="ja-JP" altLang="en-US" dirty="0"/>
              <a:t>で保護された</a:t>
            </a:r>
            <a:r>
              <a:rPr kumimoji="1" lang="en" altLang="ja-JP" dirty="0"/>
              <a:t>VM</a:t>
            </a:r>
            <a:r>
              <a:rPr kumimoji="1" lang="ja-JP" altLang="en-US" dirty="0"/>
              <a:t>内の</a:t>
            </a:r>
            <a:r>
              <a:rPr kumimoji="1" lang="en" altLang="ja-JP" dirty="0"/>
              <a:t>OS</a:t>
            </a:r>
            <a:r>
              <a:rPr kumimoji="1" lang="ja-JP" altLang="en-US" dirty="0"/>
              <a:t>が制御可能な</a:t>
            </a:r>
            <a:r>
              <a:rPr lang="ja-JP" altLang="en-US" dirty="0"/>
              <a:t>メモリ</a:t>
            </a:r>
            <a:r>
              <a:rPr kumimoji="1" lang="ja-JP" altLang="en-US" dirty="0"/>
              <a:t>監視機構</a:t>
            </a:r>
            <a:r>
              <a:rPr kumimoji="1" lang="ja-JP" altLang="en-US" sz="1200" dirty="0">
                <a:latin typeface="Yu Gothic" panose="020B0400000000000000" pitchFamily="34" charset="-128"/>
                <a:ea typeface="Yu Gothic" panose="020B0400000000000000" pitchFamily="34" charset="-128"/>
              </a:rPr>
              <a:t>ということで、</a:t>
            </a:r>
            <a:r>
              <a:rPr lang="ja-JP" altLang="en-US" sz="1200" dirty="0">
                <a:solidFill>
                  <a:prstClr val="black"/>
                </a:solidFill>
              </a:rPr>
              <a:t>九州工業大学</a:t>
            </a:r>
            <a:r>
              <a:rPr lang="ja-JP" altLang="en-US" dirty="0">
                <a:cs typeface="MS PGothic" charset="-128"/>
              </a:rPr>
              <a:t>の西村が発表いたします</a:t>
            </a:r>
            <a:endParaRPr lang="en-US" altLang="ja-JP" dirty="0">
              <a:cs typeface="MS PGothic"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cs typeface="MS PGothic" charset="-128"/>
              </a:rPr>
              <a:t>よろしくお願いします</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DA13D44-4D58-804B-A538-E860FF2264D7}" type="slidenum">
              <a:t>0</a:t>
            </a:fld>
            <a:endParaRPr kumimoji="1" lang="ja-JP" altLang="en-US"/>
          </a:p>
        </p:txBody>
      </p:sp>
    </p:spTree>
    <p:extLst>
      <p:ext uri="{BB962C8B-B14F-4D97-AF65-F5344CB8AC3E}">
        <p14:creationId xmlns:p14="http://schemas.microsoft.com/office/powerpoint/2010/main" val="2995760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SP</a:t>
            </a:r>
            <a:r>
              <a:rPr kumimoji="1" lang="ja-JP" altLang="en-US"/>
              <a:t>の実ページテーブルとの同期は</a:t>
            </a:r>
            <a:r>
              <a:rPr lang="ja-JP" altLang="en-US"/>
              <a:t>実ページテーブルの更新時に</a:t>
            </a:r>
            <a:r>
              <a:rPr lang="en-US" altLang="ja-JP"/>
              <a:t>SP</a:t>
            </a:r>
            <a:r>
              <a:rPr lang="ja-JP" altLang="en-US"/>
              <a:t>も更新することで行う。</a:t>
            </a:r>
            <a:r>
              <a:rPr kumimoji="1" lang="ja-JP" altLang="en-US"/>
              <a:t>まず</a:t>
            </a:r>
            <a:r>
              <a:rPr kumimoji="1" lang="en-US" altLang="ja-JP"/>
              <a:t>⑤</a:t>
            </a:r>
            <a:r>
              <a:rPr kumimoji="1" lang="ja-JP" altLang="en-US"/>
              <a:t>、次に</a:t>
            </a:r>
            <a:r>
              <a:rPr lang="en-US" altLang="ja-JP"/>
              <a:t>⑥</a:t>
            </a:r>
            <a:r>
              <a:rPr lang="ja-JP" altLang="en-US"/>
              <a:t>。</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また、</a:t>
            </a:r>
            <a:r>
              <a:rPr kumimoji="1" lang="en-US" altLang="ja-JP"/>
              <a:t>SP</a:t>
            </a:r>
            <a:r>
              <a:rPr kumimoji="1" lang="ja-JP" altLang="en-US"/>
              <a:t>用のページディレクトリは</a:t>
            </a:r>
            <a:r>
              <a:rPr lang="ja-JP" altLang="en-US"/>
              <a:t>実ページテーブルのページディレクトリの次のページに割り当て</a:t>
            </a:r>
            <a:r>
              <a:rPr lang="en-US" altLang="ja-JP"/>
              <a:t>()</a:t>
            </a:r>
            <a:r>
              <a:rPr lang="ja-JP" altLang="en-US"/>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これにより</a:t>
            </a:r>
            <a:r>
              <a:rPr lang="en-US" altLang="ja-JP" dirty="0"/>
              <a:t>VM</a:t>
            </a:r>
            <a:r>
              <a:rPr lang="ja-JP" altLang="en-US"/>
              <a:t>外の監視機構が</a:t>
            </a:r>
            <a:r>
              <a:rPr lang="en-US" altLang="ja-JP"/>
              <a:t>SP</a:t>
            </a:r>
            <a:r>
              <a:rPr lang="ja-JP" altLang="en-US"/>
              <a:t>のページを容易に特定可能になる</a:t>
            </a:r>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9</a:t>
            </a:fld>
            <a:endParaRPr kumimoji="1" lang="ja-JP" altLang="en-US"/>
          </a:p>
        </p:txBody>
      </p:sp>
    </p:spTree>
    <p:extLst>
      <p:ext uri="{BB962C8B-B14F-4D97-AF65-F5344CB8AC3E}">
        <p14:creationId xmlns:p14="http://schemas.microsoft.com/office/powerpoint/2010/main" val="2467649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シャドウページテーブルはメモリが割り当てられる時に暗号化を解除</a:t>
            </a:r>
            <a:endParaRPr kumimoji="1" lang="en-US" altLang="ja-JP"/>
          </a:p>
          <a:p>
            <a:r>
              <a:rPr kumimoji="1" lang="ja-JP" altLang="en-US"/>
              <a:t>本研究の実装に用いた</a:t>
            </a:r>
            <a:r>
              <a:rPr kumimoji="1" lang="en-US" altLang="ja-JP"/>
              <a:t>Uni</a:t>
            </a:r>
            <a:r>
              <a:rPr kumimoji="1" lang="ja-JP" altLang="en-US"/>
              <a:t>である</a:t>
            </a:r>
            <a:r>
              <a:rPr lang="en-US" altLang="ja-JP" dirty="0"/>
              <a:t>Nanos</a:t>
            </a:r>
            <a:r>
              <a:rPr lang="ja-JP" altLang="en-US" dirty="0"/>
              <a:t>で</a:t>
            </a:r>
            <a:r>
              <a:rPr lang="ja-JP" altLang="en-US"/>
              <a:t>は</a:t>
            </a:r>
            <a:r>
              <a:rPr kumimoji="1" lang="ja-JP" altLang="en-US"/>
              <a:t>ブートストラップ時には</a:t>
            </a:r>
            <a:r>
              <a:rPr kumimoji="1" lang="en-US" altLang="ja-JP" dirty="0"/>
              <a:t>4</a:t>
            </a:r>
            <a:r>
              <a:rPr kumimoji="1" lang="en" altLang="ja-JP" dirty="0"/>
              <a:t>KB</a:t>
            </a:r>
            <a:r>
              <a:rPr kumimoji="1" lang="ja-JP" altLang="en-US"/>
              <a:t>ページを割り当て。そして</a:t>
            </a:r>
            <a:r>
              <a:rPr kumimoji="1" lang="en-US" altLang="ja-JP"/>
              <a:t>③</a:t>
            </a:r>
            <a:r>
              <a:rPr kumimoji="1" lang="ja-JP" altLang="en-US"/>
              <a:t>。</a:t>
            </a:r>
            <a:r>
              <a:rPr lang="ja-JP" altLang="en-US" dirty="0"/>
              <a:t>暗号化の解除は</a:t>
            </a:r>
            <a:r>
              <a:rPr kumimoji="1" lang="en-US" altLang="ja-JP"/>
              <a:t>④</a:t>
            </a:r>
            <a:r>
              <a:rPr kumimoji="1" lang="ja-JP" altLang="en-US"/>
              <a:t>することで行う。</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まず、</a:t>
            </a:r>
            <a:r>
              <a:rPr kumimoji="1" lang="en-US" altLang="ja-JP"/>
              <a:t>⑤</a:t>
            </a:r>
            <a:r>
              <a:rPr kumimoji="1" lang="ja-JP" altLang="en-US"/>
              <a:t>。そして、</a:t>
            </a:r>
            <a:r>
              <a:rPr kumimoji="1" lang="en-US" altLang="ja-JP" dirty="0"/>
              <a:t>⑥</a:t>
            </a:r>
            <a:r>
              <a:rPr kumimoji="1" lang="en-US" altLang="ja-JP"/>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10</a:t>
            </a:fld>
            <a:endParaRPr kumimoji="1" lang="ja-JP" altLang="en-US"/>
          </a:p>
        </p:txBody>
      </p:sp>
    </p:spTree>
    <p:extLst>
      <p:ext uri="{BB962C8B-B14F-4D97-AF65-F5344CB8AC3E}">
        <p14:creationId xmlns:p14="http://schemas.microsoft.com/office/powerpoint/2010/main" val="2031515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カーネル起動初期に割り当てたページの</a:t>
            </a:r>
            <a:r>
              <a:rPr lang="ja-JP" altLang="en-US"/>
              <a:t>暗号化解除について。</a:t>
            </a:r>
            <a:r>
              <a:rPr lang="en-US" altLang="ja-JP" dirty="0"/>
              <a:t>①</a:t>
            </a:r>
            <a:r>
              <a:rPr lang="ja-JP" altLang="en-US" dirty="0"/>
              <a:t>。</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これにより</a:t>
            </a:r>
            <a:r>
              <a:rPr lang="en-US" altLang="ja-JP"/>
              <a:t>②</a:t>
            </a:r>
            <a:r>
              <a:rPr lang="ja-JP" altLang="en-US"/>
              <a:t>ため、</a:t>
            </a:r>
            <a:r>
              <a:rPr lang="en-US" altLang="ja-JP"/>
              <a:t>③</a:t>
            </a:r>
            <a:r>
              <a:rPr lang="ja-JP" altLang="en-US"/>
              <a:t>する。そこで、</a:t>
            </a:r>
            <a:r>
              <a:rPr lang="en-US" altLang="ja-JP"/>
              <a:t>④</a:t>
            </a:r>
            <a:r>
              <a:rPr lang="ja-JP" altLang="en-US"/>
              <a:t>。</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そして、メモリマッピングの変更時に対応する仮想アドレスを計算し、実ページテーブルの</a:t>
            </a:r>
            <a:r>
              <a:rPr lang="en-US" altLang="ja-JP"/>
              <a:t>()</a:t>
            </a:r>
            <a:r>
              <a:rPr lang="ja-JP" altLang="en-US"/>
              <a:t>新しい</a:t>
            </a:r>
            <a:r>
              <a:rPr lang="en-US" altLang="ja-JP" dirty="0"/>
              <a:t>PTE</a:t>
            </a:r>
            <a:r>
              <a:rPr lang="ja-JP" altLang="en-US"/>
              <a:t>を探索して</a:t>
            </a:r>
            <a:r>
              <a:rPr lang="en-US" altLang="ja-JP" dirty="0"/>
              <a:t>C</a:t>
            </a:r>
            <a:r>
              <a:rPr lang="ja-JP" altLang="en-US"/>
              <a:t>ビットをクリア</a:t>
            </a:r>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11</a:t>
            </a:fld>
            <a:endParaRPr kumimoji="1" lang="ja-JP" altLang="en-US"/>
          </a:p>
        </p:txBody>
      </p:sp>
    </p:spTree>
    <p:extLst>
      <p:ext uri="{BB962C8B-B14F-4D97-AF65-F5344CB8AC3E}">
        <p14:creationId xmlns:p14="http://schemas.microsoft.com/office/powerpoint/2010/main" val="2365740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カーネル起動前の</a:t>
            </a:r>
            <a:r>
              <a:rPr kumimoji="1" lang="ja-JP" altLang="en-US"/>
              <a:t>ブートストラップ時に割り当てたページの暗号化解除について</a:t>
            </a:r>
            <a:r>
              <a:rPr kumimoji="1" lang="en-US" altLang="ja-JP"/>
              <a:t>①</a:t>
            </a:r>
            <a:r>
              <a:rPr kumimoji="1" lang="ja-JP" altLang="en-US"/>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時には</a:t>
            </a:r>
            <a:r>
              <a:rPr kumimoji="1" lang="en-US" altLang="ja-JP" dirty="0"/>
              <a:t>SEV</a:t>
            </a:r>
            <a:r>
              <a:rPr kumimoji="1" lang="ja-JP" altLang="en-US" dirty="0"/>
              <a:t>有効にするための</a:t>
            </a:r>
            <a:r>
              <a:rPr kumimoji="1" lang="en-US" altLang="ja-JP" dirty="0"/>
              <a:t>BIOS</a:t>
            </a:r>
            <a:r>
              <a:rPr kumimoji="1" lang="ja-JP" altLang="en-US" dirty="0"/>
              <a:t>である</a:t>
            </a:r>
            <a:r>
              <a:rPr kumimoji="1" lang="en-US" altLang="ja-JP" dirty="0"/>
              <a:t>OVMF</a:t>
            </a:r>
            <a:r>
              <a:rPr kumimoji="1" lang="ja-JP" altLang="en-US" dirty="0"/>
              <a:t>の設定</a:t>
            </a:r>
            <a:r>
              <a:rPr kumimoji="1" lang="ja-JP" altLang="en-US"/>
              <a:t>により実ページテーブルが変更できないように。そこで、</a:t>
            </a:r>
            <a:r>
              <a:rPr kumimoji="1" lang="en-US" altLang="ja-JP"/>
              <a:t>③</a:t>
            </a:r>
            <a:r>
              <a:rPr kumimoji="1" lang="ja-JP" altLang="en-US"/>
              <a:t>。</a:t>
            </a:r>
            <a:r>
              <a:rPr kumimoji="1" lang="en-US" altLang="ja-JP"/>
              <a:t>④</a:t>
            </a:r>
            <a:r>
              <a:rPr kumimoji="1" lang="ja-JP" altLang="en-US"/>
              <a:t>。このとき、暗号化解除の前に保存領域にページのデータを保存。暗号化を解除。保存領域からデータを復旧する。ここで、書き戻すデータは</a:t>
            </a:r>
            <a:r>
              <a:rPr kumimoji="1" lang="en-US" altLang="ja-JP"/>
              <a:t>Uni OS</a:t>
            </a:r>
            <a:r>
              <a:rPr kumimoji="1" lang="ja-JP" altLang="en-US"/>
              <a:t>内でやりとりされるため暗号化されていない。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12</a:t>
            </a:fld>
            <a:endParaRPr kumimoji="1" lang="ja-JP" altLang="en-US"/>
          </a:p>
        </p:txBody>
      </p:sp>
    </p:spTree>
    <p:extLst>
      <p:ext uri="{BB962C8B-B14F-4D97-AF65-F5344CB8AC3E}">
        <p14:creationId xmlns:p14="http://schemas.microsoft.com/office/powerpoint/2010/main" val="3025390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a:t>OS</a:t>
            </a:r>
            <a:r>
              <a:rPr lang="ja-JP" altLang="en-US"/>
              <a:t>データの暗号化解除は</a:t>
            </a:r>
            <a:r>
              <a:rPr lang="en-US" altLang="ja-JP"/>
              <a:t>①</a:t>
            </a:r>
            <a:r>
              <a:rPr lang="ja-JP" altLang="en-US" dirty="0"/>
              <a:t>することで行う。</a:t>
            </a:r>
            <a:r>
              <a:rPr lang="en-US" altLang="ja-JP"/>
              <a:t>②</a:t>
            </a:r>
            <a:r>
              <a:rPr lang="ja-JP" altLang="en-US"/>
              <a:t>。そして、</a:t>
            </a:r>
            <a:r>
              <a:rPr lang="en-US" altLang="ja-JP" noProof="0"/>
              <a:t>③</a:t>
            </a:r>
            <a:r>
              <a:rPr lang="ja-JP" altLang="en-US" noProof="0"/>
              <a:t>。このとき、</a:t>
            </a:r>
            <a:r>
              <a:rPr lang="en-US" altLang="ja-JP" noProof="0"/>
              <a:t>④</a:t>
            </a:r>
            <a:r>
              <a:rPr lang="ja-JP" altLang="en-US"/>
              <a:t>があるが現時点では確認できてない。</a:t>
            </a:r>
            <a:endParaRPr lang="en-US" altLang="ja-JP"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noProof="0"/>
              <a:t>現在は </a:t>
            </a:r>
            <a:r>
              <a:rPr lang="en-US" altLang="ja-JP" noProof="0"/>
              <a:t>⑤</a:t>
            </a:r>
            <a:r>
              <a:rPr lang="ja-JP" altLang="en-US" noProof="0"/>
              <a:t>している。具体的には</a:t>
            </a:r>
            <a:r>
              <a:rPr lang="en-US" altLang="ja-JP" noProof="0"/>
              <a:t>⑥</a:t>
            </a:r>
            <a:r>
              <a:rPr lang="ja-JP" altLang="en-US" noProof="0"/>
              <a:t>を暗号化しないように</a:t>
            </a:r>
            <a:r>
              <a:rPr lang="en-US" altLang="ja-JP" noProof="0"/>
              <a:t>()</a:t>
            </a:r>
            <a:r>
              <a:rPr lang="ja-JP" altLang="en-US" noProof="0"/>
              <a:t>。</a:t>
            </a:r>
            <a:endParaRPr lang="en-US" altLang="ja-JP" noProof="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endParaRPr lang="en-US" altLang="ja-JP"/>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13</a:t>
            </a:fld>
            <a:endParaRPr kumimoji="1" lang="ja-JP" altLang="en-US"/>
          </a:p>
        </p:txBody>
      </p:sp>
    </p:spTree>
    <p:extLst>
      <p:ext uri="{BB962C8B-B14F-4D97-AF65-F5344CB8AC3E}">
        <p14:creationId xmlns:p14="http://schemas.microsoft.com/office/powerpoint/2010/main" val="11180441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Unikernel</a:t>
            </a:r>
            <a:r>
              <a:rPr kumimoji="1" lang="ja-JP" altLang="en-US" dirty="0" err="1"/>
              <a:t>のページテーブルは保護する必要があります</a:t>
            </a:r>
            <a:r>
              <a:rPr kumimoji="1" lang="en-US" altLang="ja-JP" dirty="0" err="1"/>
              <a:t>②</a:t>
            </a:r>
            <a:r>
              <a:rPr kumimoji="1" lang="ja-JP" altLang="en-US"/>
              <a:t>、</a:t>
            </a:r>
            <a:r>
              <a:rPr kumimoji="1" lang="en-US" altLang="ja-JP" dirty="0" err="1"/>
              <a:t>①</a:t>
            </a:r>
            <a:r>
              <a:rPr kumimoji="1" lang="ja-JP" altLang="en-US" dirty="0" err="1"/>
              <a:t>。</a:t>
            </a:r>
            <a:r>
              <a:rPr kumimoji="1" lang="ja-JP" altLang="en-US"/>
              <a:t>そして、</a:t>
            </a:r>
            <a:r>
              <a:rPr lang="en-US" altLang="ja-JP"/>
              <a:t>③</a:t>
            </a:r>
            <a:r>
              <a:rPr lang="ja-JP" altLang="en-US"/>
              <a:t>されてしまう。</a:t>
            </a:r>
            <a:r>
              <a:rPr kumimoji="1" lang="ja-JP" altLang="en-US"/>
              <a:t>そのため、</a:t>
            </a:r>
            <a:r>
              <a:rPr lang="en-US" altLang="ja-JP"/>
              <a:t>④</a:t>
            </a:r>
            <a:r>
              <a:rPr lang="ja-JP" altLang="en-US"/>
              <a:t>する必要</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Nanos</a:t>
            </a:r>
            <a:r>
              <a:rPr kumimoji="1" lang="ja-JP" altLang="en-US"/>
              <a:t>ではアプリをユーザモードで動作させて保護</a:t>
            </a:r>
            <a:r>
              <a:rPr kumimoji="1" lang="en-US" altLang="ja-JP"/>
              <a:t> ()</a:t>
            </a:r>
            <a:r>
              <a:rPr kumimoji="1" lang="ja-JP" altLang="en-US"/>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そのほかには</a:t>
            </a:r>
            <a:r>
              <a:rPr kumimoji="1" lang="en-US" altLang="ja-JP" dirty="0" err="1"/>
              <a:t>⑥</a:t>
            </a:r>
            <a:r>
              <a:rPr kumimoji="1" lang="ja-JP" altLang="en-US" dirty="0"/>
              <a:t>するという方法がある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14</a:t>
            </a:fld>
            <a:endParaRPr kumimoji="1" lang="ja-JP" altLang="en-US"/>
          </a:p>
        </p:txBody>
      </p:sp>
    </p:spTree>
    <p:extLst>
      <p:ext uri="{BB962C8B-B14F-4D97-AF65-F5344CB8AC3E}">
        <p14:creationId xmlns:p14="http://schemas.microsoft.com/office/powerpoint/2010/main" val="1255307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実装についてです</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a:t>①</a:t>
            </a:r>
            <a:r>
              <a:rPr kumimoji="1" lang="ja-JP" altLang="en-US"/>
              <a:t>し、</a:t>
            </a:r>
            <a:r>
              <a:rPr lang="en-US" altLang="ja-JP" dirty="0"/>
              <a:t>②</a:t>
            </a:r>
            <a:r>
              <a:rPr lang="ja-JP" altLang="en-US"/>
              <a:t>させた。また、</a:t>
            </a:r>
            <a:r>
              <a:rPr lang="en-US" altLang="ja-JP" dirty="0" err="1"/>
              <a:t>③</a:t>
            </a:r>
            <a:r>
              <a:rPr lang="ja-JP" altLang="en-US"/>
              <a:t>。</a:t>
            </a:r>
            <a:r>
              <a:rPr lang="en-US" altLang="ja-JP" dirty="0" err="1"/>
              <a:t>Unikernel</a:t>
            </a:r>
            <a:r>
              <a:rPr lang="ja-JP" altLang="en-US"/>
              <a:t>のメモリへのアクセスには</a:t>
            </a:r>
            <a:r>
              <a:rPr lang="en-US" altLang="ja-JP" dirty="0" err="1"/>
              <a:t>KVMonitor</a:t>
            </a:r>
            <a:r>
              <a:rPr lang="ja-JP" altLang="en-US" dirty="0" err="1"/>
              <a:t>を用います。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a:t>KVMonitor</a:t>
            </a:r>
            <a:r>
              <a:rPr lang="ja-JP" altLang="en-US"/>
              <a:t>は</a:t>
            </a:r>
            <a:r>
              <a:rPr lang="en-US" altLang="ja-JP" dirty="0"/>
              <a:t>CR3</a:t>
            </a:r>
            <a:r>
              <a:rPr lang="ja-JP" altLang="en-US"/>
              <a:t>レジスタ経由でシャドウページテーブルを特定し、アドレス変換を行う。</a:t>
            </a:r>
            <a:r>
              <a:rPr lang="ja-JP" altLang="en-US" dirty="0" err="1"/>
              <a:t>また、</a:t>
            </a:r>
            <a:r>
              <a:rPr lang="en-US" altLang="ja-JP" dirty="0" err="1"/>
              <a:t>Unikernel</a:t>
            </a:r>
            <a:r>
              <a:rPr lang="ja-JP" altLang="en-US"/>
              <a:t>のデータの監視には</a:t>
            </a:r>
            <a:r>
              <a:rPr lang="en-US" altLang="ja-JP"/>
              <a:t>LLView</a:t>
            </a:r>
            <a:r>
              <a:rPr lang="ja-JP" altLang="en-US"/>
              <a:t>を用いて開発した監視機構を用いる。監視機構の開発には</a:t>
            </a:r>
            <a:r>
              <a:rPr lang="en-US" altLang="ja-JP" dirty="0"/>
              <a:t>Nanos</a:t>
            </a:r>
            <a:r>
              <a:rPr lang="ja-JP" altLang="en-US"/>
              <a:t>のソースコードを用いる</a:t>
            </a:r>
            <a:endParaRPr lang="en-JP"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15</a:t>
            </a:fld>
            <a:endParaRPr kumimoji="1" lang="ja-JP" altLang="en-US"/>
          </a:p>
        </p:txBody>
      </p:sp>
    </p:spTree>
    <p:extLst>
      <p:ext uri="{BB962C8B-B14F-4D97-AF65-F5344CB8AC3E}">
        <p14:creationId xmlns:p14="http://schemas.microsoft.com/office/powerpoint/2010/main" val="1559065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err="1"/>
              <a:t>実験です</a:t>
            </a:r>
            <a:endParaRPr lang="en-US" altLang="ja-JP" dirty="0" err="1"/>
          </a:p>
          <a:p>
            <a:r>
              <a:rPr lang="en-US" altLang="ja-JP" dirty="0" err="1"/>
              <a:t>ShadowMonitor</a:t>
            </a:r>
            <a:r>
              <a:rPr lang="ja-JP" altLang="en-US"/>
              <a:t>を用いて</a:t>
            </a:r>
            <a:r>
              <a:rPr lang="en-US" altLang="ja-JP" dirty="0"/>
              <a:t>Confidential </a:t>
            </a:r>
            <a:r>
              <a:rPr lang="en-JP" altLang="ja-JP" dirty="0"/>
              <a:t>Unikernel</a:t>
            </a:r>
            <a:r>
              <a:rPr lang="ja-JP" altLang="en-US"/>
              <a:t>を監視する実験をした</a:t>
            </a:r>
            <a:endParaRPr lang="en-US" altLang="ja-JP"/>
          </a:p>
          <a:p>
            <a:r>
              <a:rPr lang="en-US" altLang="ja-JP" dirty="0" err="1"/>
              <a:t>Unikernel</a:t>
            </a:r>
            <a:r>
              <a:rPr lang="ja-JP" altLang="en-US"/>
              <a:t>の</a:t>
            </a:r>
            <a:r>
              <a:rPr lang="en-US" altLang="ja-JP" dirty="0"/>
              <a:t>OS</a:t>
            </a:r>
            <a:r>
              <a:rPr lang="ja-JP" altLang="en-US"/>
              <a:t>データが取得できることを確認し、</a:t>
            </a:r>
            <a:r>
              <a:rPr lang="en-US" altLang="ja-JP"/>
              <a:t>SP</a:t>
            </a:r>
            <a:r>
              <a:rPr lang="ja-JP" altLang="en-US"/>
              <a:t>を作成するオーバヘッドを測定</a:t>
            </a:r>
            <a:endParaRPr lang="en-US" altLang="ja-JP"/>
          </a:p>
          <a:p>
            <a:r>
              <a:rPr lang="ja-JP" altLang="en-US"/>
              <a:t>実験環境は下の図のよう</a:t>
            </a:r>
            <a:r>
              <a:rPr lang="en-US" altLang="ja-JP"/>
              <a:t>()</a:t>
            </a:r>
          </a:p>
          <a:p>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16</a:t>
            </a:fld>
            <a:endParaRPr kumimoji="1" lang="ja-JP" altLang="en-US"/>
          </a:p>
        </p:txBody>
      </p:sp>
    </p:spTree>
    <p:extLst>
      <p:ext uri="{BB962C8B-B14F-4D97-AF65-F5344CB8AC3E}">
        <p14:creationId xmlns:p14="http://schemas.microsoft.com/office/powerpoint/2010/main" val="1153723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ja-JP" altLang="en-US"/>
              <a:t>まず、</a:t>
            </a:r>
            <a:r>
              <a:rPr kumimoji="1" lang="en-US" altLang="ja-JP" dirty="0" err="1"/>
              <a:t>Unikernel</a:t>
            </a:r>
            <a:r>
              <a:rPr kumimoji="1" lang="ja-JP" altLang="en-US"/>
              <a:t>の動作確認を行った</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①</a:t>
            </a:r>
            <a:r>
              <a:rPr lang="ja-JP" altLang="en-US" dirty="0" err="1"/>
              <a:t>。</a:t>
            </a:r>
            <a:r>
              <a:rPr lang="en-US" altLang="ja-JP" dirty="0" err="1"/>
              <a:t>Unikernel</a:t>
            </a:r>
            <a:r>
              <a:rPr lang="ja-JP" altLang="en-US" dirty="0" err="1"/>
              <a:t>ではメモリ確保のみを繰り返すアプリを実行。その結果</a:t>
            </a:r>
            <a:r>
              <a:rPr lang="en-US" altLang="ja-JP" dirty="0" err="1"/>
              <a:t>③</a:t>
            </a:r>
            <a:r>
              <a:rPr lang="ja-JP" altLang="en-US" dirty="0" err="1"/>
              <a:t>。</a:t>
            </a:r>
            <a:r>
              <a:rPr lang="ja-JP" altLang="en-US"/>
              <a:t>具体的には</a:t>
            </a:r>
            <a:r>
              <a:rPr lang="en-US" altLang="ja-JP"/>
              <a:t>④</a:t>
            </a:r>
            <a:r>
              <a:rPr lang="ja-JP" altLang="en-US"/>
              <a:t>取得できた</a:t>
            </a:r>
            <a:r>
              <a:rPr lang="en-US" altLang="ja-JP"/>
              <a:t> ()</a:t>
            </a:r>
            <a:r>
              <a:rPr lang="ja-JP" altLang="en-US"/>
              <a:t>。また、</a:t>
            </a:r>
            <a:r>
              <a:rPr lang="ja-JP" altLang="en-US" dirty="0"/>
              <a:t>情報の取得を繰り返すことで</a:t>
            </a:r>
            <a:r>
              <a:rPr lang="en-US" altLang="ja-JP"/>
              <a:t>⑤ ()</a:t>
            </a:r>
            <a:r>
              <a:rPr lang="ja-JP" altLang="en-US"/>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17</a:t>
            </a:fld>
            <a:endParaRPr kumimoji="1" lang="ja-JP" altLang="en-US"/>
          </a:p>
        </p:txBody>
      </p:sp>
    </p:spTree>
    <p:extLst>
      <p:ext uri="{BB962C8B-B14F-4D97-AF65-F5344CB8AC3E}">
        <p14:creationId xmlns:p14="http://schemas.microsoft.com/office/powerpoint/2010/main" val="3968854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ja-JP" altLang="en-US"/>
              <a:t>また、</a:t>
            </a:r>
            <a:r>
              <a:rPr lang="en-US" altLang="ja-JP"/>
              <a:t>SP</a:t>
            </a:r>
            <a:r>
              <a:rPr lang="ja-JP" altLang="en-US"/>
              <a:t>の作成で生じるオーバヘッドを測定した</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メモリアクセス量の異なる</a:t>
            </a:r>
            <a:r>
              <a:rPr lang="en-US" altLang="ja-JP" dirty="0" err="1"/>
              <a:t>Unikernel</a:t>
            </a:r>
            <a:r>
              <a:rPr lang="ja-JP" altLang="en-US"/>
              <a:t>を実行して結果を比較。また測定は</a:t>
            </a:r>
            <a:r>
              <a:rPr lang="en-US" altLang="ja-JP"/>
              <a:t>50</a:t>
            </a:r>
            <a:r>
              <a:rPr lang="ja-JP" altLang="en-US"/>
              <a:t>回</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実行時間の増加はメモリ使用量の少ない</a:t>
            </a:r>
            <a:r>
              <a:rPr lang="en-US" altLang="ja-JP" dirty="0" err="1"/>
              <a:t>Unikernel</a:t>
            </a:r>
            <a:r>
              <a:rPr lang="ja-JP" altLang="en-US"/>
              <a:t>では</a:t>
            </a:r>
            <a:r>
              <a:rPr lang="en-US" altLang="ja-JP" dirty="0"/>
              <a:t>0.7%()</a:t>
            </a:r>
            <a:r>
              <a:rPr lang="ja-JP" altLang="en-US" dirty="0"/>
              <a:t>、</a:t>
            </a:r>
            <a:r>
              <a:rPr lang="ja-JP" altLang="en-US"/>
              <a:t>メモリ</a:t>
            </a:r>
            <a:r>
              <a:rPr lang="ja-JP" altLang="en-JP"/>
              <a:t>使用量</a:t>
            </a:r>
            <a:r>
              <a:rPr lang="ja-JP" altLang="en-US"/>
              <a:t>の多い</a:t>
            </a:r>
            <a:r>
              <a:rPr lang="en-US" altLang="ja-JP" dirty="0" err="1"/>
              <a:t>Unikernel()</a:t>
            </a:r>
            <a:r>
              <a:rPr lang="ja-JP" altLang="en-US"/>
              <a:t>はメモリアクセスが多くて実行に時間がかかったため</a:t>
            </a:r>
            <a:r>
              <a:rPr lang="en-US" altLang="ja-JP" dirty="0"/>
              <a:t>0.04%</a:t>
            </a:r>
            <a:r>
              <a:rPr lang="ja-JP" altLang="en-US" dirty="0"/>
              <a:t>と</a:t>
            </a:r>
            <a:r>
              <a:rPr lang="ja-JP" altLang="en-US"/>
              <a:t>オーバヘッドは十分に小さいことが分かった</a:t>
            </a:r>
            <a:endParaRPr lang="en-US" altLang="ja-JP" dirty="0"/>
          </a:p>
          <a:p>
            <a:endParaRPr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18</a:t>
            </a:fld>
            <a:endParaRPr kumimoji="1" lang="ja-JP" altLang="en-US"/>
          </a:p>
        </p:txBody>
      </p:sp>
    </p:spTree>
    <p:extLst>
      <p:ext uri="{BB962C8B-B14F-4D97-AF65-F5344CB8AC3E}">
        <p14:creationId xmlns:p14="http://schemas.microsoft.com/office/powerpoint/2010/main" val="3375438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まずは</a:t>
            </a:r>
            <a:r>
              <a:rPr lang="en-US" altLang="ja-JP" sz="1200" dirty="0">
                <a:latin typeface="Hiragino Sans W4" panose="020B0400000000000000" pitchFamily="34" charset="-128"/>
                <a:ea typeface="Hiragino Sans W4" panose="020B0400000000000000" pitchFamily="34" charset="-128"/>
              </a:rPr>
              <a:t>Confidential </a:t>
            </a:r>
            <a:r>
              <a:rPr lang="en-US" altLang="ja-JP" sz="1200" dirty="0" err="1">
                <a:latin typeface="Hiragino Sans W4" panose="020B0400000000000000" pitchFamily="34" charset="-128"/>
                <a:ea typeface="Hiragino Sans W4" panose="020B0400000000000000" pitchFamily="34" charset="-128"/>
              </a:rPr>
              <a:t>Unikernel</a:t>
            </a:r>
            <a:r>
              <a:rPr lang="ja-JP" altLang="en-US" sz="1200" dirty="0" err="1">
                <a:latin typeface="Hiragino Sans W4" panose="020B0400000000000000" pitchFamily="34" charset="-128"/>
                <a:ea typeface="Hiragino Sans W4" panose="020B0400000000000000" pitchFamily="34" charset="-128"/>
              </a:rPr>
              <a:t>について</a:t>
            </a:r>
            <a:endParaRPr lang="en-US" altLang="ja-JP" sz="1200" dirty="0" err="1">
              <a:latin typeface="Hiragino Sans W4" panose="020B0400000000000000" pitchFamily="34" charset="-128"/>
              <a:ea typeface="Hiragino Sans W4" panose="020B0400000000000000" pitchFamily="34" charset="-128"/>
            </a:endParaRPr>
          </a:p>
          <a:p>
            <a:r>
              <a:rPr kumimoji="1" lang="en-US" altLang="ja-JP" sz="1200" dirty="0">
                <a:latin typeface="Hiragino Sans W4" panose="020B0400000000000000" pitchFamily="34" charset="-128"/>
                <a:ea typeface="Hiragino Sans W4" panose="020B0400000000000000" pitchFamily="34" charset="-128"/>
              </a:rPr>
              <a:t>①</a:t>
            </a:r>
            <a:r>
              <a:rPr kumimoji="1" lang="ja-JP" altLang="en-US" sz="1200" dirty="0">
                <a:latin typeface="Hiragino Sans W4" panose="020B0400000000000000" pitchFamily="34" charset="-128"/>
                <a:ea typeface="Hiragino Sans W4" panose="020B0400000000000000" pitchFamily="34" charset="-128"/>
              </a:rPr>
              <a:t>。</a:t>
            </a:r>
            <a:r>
              <a:rPr kumimoji="1" lang="en-US" altLang="ja-JP" sz="1200" dirty="0">
                <a:latin typeface="Hiragino Sans W4" panose="020B0400000000000000" pitchFamily="34" charset="-128"/>
                <a:ea typeface="Hiragino Sans W4" panose="020B0400000000000000" pitchFamily="34" charset="-128"/>
              </a:rPr>
              <a:t>Unikernel</a:t>
            </a:r>
            <a:r>
              <a:rPr kumimoji="1" lang="ja-JP" altLang="en-US" sz="1200" dirty="0">
                <a:latin typeface="Hiragino Sans W4" panose="020B0400000000000000" pitchFamily="34" charset="-128"/>
                <a:ea typeface="Hiragino Sans W4" panose="020B0400000000000000" pitchFamily="34" charset="-128"/>
              </a:rPr>
              <a:t>は</a:t>
            </a:r>
            <a:r>
              <a:rPr kumimoji="1" lang="en-US" altLang="ja-JP" sz="1200" dirty="0">
                <a:latin typeface="Hiragino Sans W4" panose="020B0400000000000000" pitchFamily="34" charset="-128"/>
                <a:ea typeface="Hiragino Sans W4" panose="020B0400000000000000" pitchFamily="34" charset="-128"/>
              </a:rPr>
              <a:t>②</a:t>
            </a:r>
            <a:r>
              <a:rPr kumimoji="1" lang="ja-JP" altLang="en-US" sz="1200" dirty="0">
                <a:latin typeface="Hiragino Sans W4" panose="020B0400000000000000" pitchFamily="34" charset="-128"/>
                <a:ea typeface="Hiragino Sans W4" panose="020B0400000000000000" pitchFamily="34" charset="-128"/>
              </a:rPr>
              <a:t>する。</a:t>
            </a:r>
            <a:r>
              <a:rPr kumimoji="1" lang="en-US" altLang="ja-JP" sz="1200" dirty="0">
                <a:latin typeface="Hiragino Sans W4" panose="020B0400000000000000" pitchFamily="34" charset="-128"/>
                <a:ea typeface="Hiragino Sans W4" panose="020B0400000000000000" pitchFamily="34" charset="-128"/>
              </a:rPr>
              <a:t>③</a:t>
            </a:r>
            <a:r>
              <a:rPr kumimoji="1" lang="ja-JP" altLang="en-US"/>
              <a:t>という利点がある。また、</a:t>
            </a:r>
            <a:r>
              <a:rPr kumimoji="1" lang="en-US" altLang="ja-JP"/>
              <a:t>Unikernel</a:t>
            </a:r>
            <a:r>
              <a:rPr kumimoji="1" lang="ja-JP" altLang="en-US"/>
              <a:t>は</a:t>
            </a:r>
            <a:r>
              <a:rPr kumimoji="1" lang="en-US" altLang="ja-JP" dirty="0"/>
              <a:t>④</a:t>
            </a:r>
            <a:r>
              <a:rPr kumimoji="1" lang="ja-JP" altLang="en-US" dirty="0"/>
              <a:t>。</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TEE</a:t>
            </a:r>
            <a:r>
              <a:rPr kumimoji="1" lang="ja-JP" altLang="en-US"/>
              <a:t>を用いて保護されている</a:t>
            </a:r>
            <a:r>
              <a:rPr kumimoji="1" lang="en-US" altLang="ja-JP"/>
              <a:t>VM</a:t>
            </a:r>
            <a:r>
              <a:rPr kumimoji="1" lang="ja-JP" altLang="en-US"/>
              <a:t>は</a:t>
            </a:r>
            <a:r>
              <a:rPr lang="en-US" altLang="ja-JP" sz="1200" dirty="0">
                <a:latin typeface="Hiragino Sans W4" panose="020B0400000000000000" pitchFamily="34" charset="-128"/>
                <a:ea typeface="Hiragino Sans W4" panose="020B0400000000000000" pitchFamily="34" charset="-128"/>
              </a:rPr>
              <a:t>Co VM</a:t>
            </a:r>
            <a:r>
              <a:rPr kumimoji="1" lang="ja-JP" altLang="en-US" sz="1200">
                <a:latin typeface="Hiragino Sans W4" panose="020B0400000000000000" pitchFamily="34" charset="-128"/>
                <a:ea typeface="Hiragino Sans W4" panose="020B0400000000000000" pitchFamily="34" charset="-128"/>
              </a:rPr>
              <a:t>という。これに倣って本研究では</a:t>
            </a:r>
            <a:r>
              <a:rPr kumimoji="1" lang="en-US" altLang="ja-JP" dirty="0"/>
              <a:t>VM</a:t>
            </a:r>
            <a:r>
              <a:rPr kumimoji="1" lang="ja-JP" altLang="en-US"/>
              <a:t>向け</a:t>
            </a:r>
            <a:r>
              <a:rPr kumimoji="1" lang="en-US" altLang="ja-JP" dirty="0"/>
              <a:t>TEE</a:t>
            </a:r>
            <a:r>
              <a:rPr kumimoji="1" lang="ja-JP" altLang="en-US"/>
              <a:t>を用いて保護されている</a:t>
            </a:r>
            <a:r>
              <a:rPr kumimoji="1" lang="en-US" altLang="ja-JP"/>
              <a:t>Unikernel</a:t>
            </a:r>
            <a:r>
              <a:rPr kumimoji="1" lang="ja-JP" altLang="en-US"/>
              <a:t>を</a:t>
            </a:r>
            <a:r>
              <a:rPr lang="en-US" altLang="ja-JP" sz="1200" dirty="0">
                <a:latin typeface="Hiragino Sans W4" panose="020B0400000000000000" pitchFamily="34" charset="-128"/>
                <a:ea typeface="Hiragino Sans W4" panose="020B0400000000000000" pitchFamily="34" charset="-128"/>
              </a:rPr>
              <a:t>Co </a:t>
            </a:r>
            <a:r>
              <a:rPr lang="en-US" altLang="ja-JP" sz="1200" dirty="0" err="1">
                <a:latin typeface="Hiragino Sans W4" panose="020B0400000000000000" pitchFamily="34" charset="-128"/>
                <a:ea typeface="Hiragino Sans W4" panose="020B0400000000000000" pitchFamily="34" charset="-128"/>
              </a:rPr>
              <a:t>Uni</a:t>
            </a:r>
            <a:r>
              <a:rPr lang="ja-JP" altLang="en-US" sz="1200" dirty="0" err="1">
                <a:latin typeface="Hiragino Sans W4" panose="020B0400000000000000" pitchFamily="34" charset="-128"/>
                <a:ea typeface="Hiragino Sans W4" panose="020B0400000000000000" pitchFamily="34" charset="-128"/>
              </a:rPr>
              <a:t>と呼ぶ。</a:t>
            </a:r>
            <a:r>
              <a:rPr kumimoji="1" lang="en" altLang="ja-JP"/>
              <a:t>SEV</a:t>
            </a:r>
            <a:r>
              <a:rPr kumimoji="1" lang="ja-JP" altLang="en-US"/>
              <a:t>は</a:t>
            </a:r>
            <a:r>
              <a:rPr kumimoji="1" lang="en-US" altLang="ja-JP"/>
              <a:t>⑤</a:t>
            </a:r>
            <a:r>
              <a:rPr kumimoji="1" lang="ja-JP" altLang="en-US"/>
              <a:t>。ただし</a:t>
            </a:r>
            <a:r>
              <a:rPr lang="en-US" altLang="ja-JP" sz="1200" dirty="0">
                <a:latin typeface="Hiragino Sans W4" panose="020B0400000000000000" pitchFamily="34" charset="-128"/>
                <a:ea typeface="Hiragino Sans W4" panose="020B0400000000000000" pitchFamily="34" charset="-128"/>
              </a:rPr>
              <a:t>Co </a:t>
            </a:r>
            <a:r>
              <a:rPr lang="en-US" altLang="ja-JP" sz="1200" dirty="0" err="1">
                <a:latin typeface="Hiragino Sans W4" panose="020B0400000000000000" pitchFamily="34" charset="-128"/>
                <a:ea typeface="Hiragino Sans W4" panose="020B0400000000000000" pitchFamily="34" charset="-128"/>
              </a:rPr>
              <a:t>Uni</a:t>
            </a:r>
            <a:r>
              <a:rPr lang="ja-JP" altLang="en-US" sz="1200" dirty="0" err="1">
                <a:latin typeface="Hiragino Sans W4" panose="020B0400000000000000" pitchFamily="34" charset="-128"/>
                <a:ea typeface="Hiragino Sans W4" panose="020B0400000000000000" pitchFamily="34" charset="-128"/>
              </a:rPr>
              <a:t>では</a:t>
            </a:r>
            <a:r>
              <a:rPr kumimoji="1" lang="ja-JP" altLang="en-US" sz="1200" err="1">
                <a:latin typeface="Hiragino Sans W4" panose="020B0400000000000000" pitchFamily="34" charset="-128"/>
                <a:ea typeface="Hiragino Sans W4" panose="020B0400000000000000" pitchFamily="34" charset="-128"/>
              </a:rPr>
              <a:t>実行する</a:t>
            </a:r>
            <a:r>
              <a:rPr kumimoji="1" lang="ja-JP" altLang="en-US"/>
              <a:t>アプリは</a:t>
            </a:r>
            <a:r>
              <a:rPr kumimoji="1" lang="en-US" altLang="ja-JP"/>
              <a:t>1</a:t>
            </a:r>
            <a:r>
              <a:rPr kumimoji="1" lang="ja-JP" altLang="en-US"/>
              <a:t>つなので保護されているアプリも</a:t>
            </a:r>
            <a:r>
              <a:rPr kumimoji="1" lang="en-US" altLang="ja-JP"/>
              <a:t>1</a:t>
            </a:r>
            <a:r>
              <a:rPr kumimoji="1" lang="ja-JP" altLang="en-US"/>
              <a:t>つ</a:t>
            </a:r>
            <a:r>
              <a:rPr kumimoji="1" lang="en-US" altLang="ja-JP"/>
              <a:t>()</a:t>
            </a:r>
          </a:p>
        </p:txBody>
      </p:sp>
      <p:sp>
        <p:nvSpPr>
          <p:cNvPr id="4" name="スライド番号プレースホルダー 3"/>
          <p:cNvSpPr>
            <a:spLocks noGrp="1"/>
          </p:cNvSpPr>
          <p:nvPr>
            <p:ph type="sldNum" sz="quarter" idx="5"/>
          </p:nvPr>
        </p:nvSpPr>
        <p:spPr/>
        <p:txBody>
          <a:bodyPr/>
          <a:lstStyle/>
          <a:p>
            <a:fld id="{BDA13D44-4D58-804B-A538-E860FF2264D7}" type="slidenum">
              <a:t>1</a:t>
            </a:fld>
            <a:endParaRPr kumimoji="1" lang="ja-JP" altLang="en-US"/>
          </a:p>
        </p:txBody>
      </p:sp>
    </p:spTree>
    <p:extLst>
      <p:ext uri="{BB962C8B-B14F-4D97-AF65-F5344CB8AC3E}">
        <p14:creationId xmlns:p14="http://schemas.microsoft.com/office/powerpoint/2010/main" val="2477429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関連研究です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Confidential Containers</a:t>
            </a:r>
            <a:r>
              <a:rPr kumimoji="1" lang="ja-JP" altLang="en-US" dirty="0"/>
              <a:t>は</a:t>
            </a:r>
            <a:r>
              <a:rPr kumimoji="1" lang="en-US" altLang="ja-JP" dirty="0"/>
              <a:t>①</a:t>
            </a:r>
            <a:r>
              <a:rPr kumimoji="1" lang="ja-JP" altLang="en-US" dirty="0"/>
              <a:t>できる。そして、</a:t>
            </a:r>
            <a:r>
              <a:rPr kumimoji="1" lang="en-US" altLang="ja-JP" dirty="0"/>
              <a:t>Kata</a:t>
            </a:r>
            <a:r>
              <a:rPr kumimoji="1" lang="ja-JP" altLang="en-US"/>
              <a:t>エージェント経由で監視を行え</a:t>
            </a:r>
            <a:r>
              <a:rPr lang="ja-JP" altLang="en-US"/>
              <a:t>る</a:t>
            </a:r>
            <a:r>
              <a:rPr kumimoji="1" lang="ja-JP" altLang="en-US"/>
              <a:t>が、エージェントの異常の影響を受けやすい。</a:t>
            </a:r>
            <a:r>
              <a:rPr kumimoji="1" lang="en-US" altLang="ja-JP" dirty="0" err="1"/>
              <a:t>SEVmonitor</a:t>
            </a:r>
            <a:r>
              <a:rPr kumimoji="1" lang="ja-JP" altLang="en-US"/>
              <a:t>は</a:t>
            </a:r>
            <a:r>
              <a:rPr kumimoji="1" lang="en-US" altLang="ja-JP" dirty="0"/>
              <a:t>⑤</a:t>
            </a:r>
            <a:r>
              <a:rPr kumimoji="1" lang="ja-JP" altLang="en-US" dirty="0"/>
              <a:t>。</a:t>
            </a:r>
            <a:r>
              <a:rPr lang="en-US" altLang="ja-JP" dirty="0" err="1"/>
              <a:t>⑥</a:t>
            </a:r>
            <a:r>
              <a:rPr lang="ja-JP" altLang="en-US" dirty="0"/>
              <a:t>が、</a:t>
            </a:r>
            <a:r>
              <a:rPr lang="en-US" altLang="ja-JP" dirty="0"/>
              <a:t>⑦</a:t>
            </a:r>
            <a:r>
              <a:rPr lang="ja-JP" altLang="en-US" dirty="0"/>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AccTEE</a:t>
            </a:r>
            <a:r>
              <a:rPr kumimoji="1" lang="ja-JP" altLang="en-US" dirty="0" err="1"/>
              <a:t>は</a:t>
            </a:r>
            <a:r>
              <a:rPr kumimoji="1" lang="en-US" altLang="ja-JP" dirty="0"/>
              <a:t>⑨</a:t>
            </a:r>
            <a:r>
              <a:rPr kumimoji="1" lang="ja-JP" altLang="en-US" dirty="0"/>
              <a:t>。</a:t>
            </a:r>
            <a:r>
              <a:rPr kumimoji="1" lang="ja-JP" altLang="en-US"/>
              <a:t>しかし、</a:t>
            </a:r>
            <a:r>
              <a:rPr kumimoji="1" lang="en-US" altLang="ja-JP"/>
              <a:t>⑩</a:t>
            </a:r>
            <a:r>
              <a:rPr kumimoji="1" lang="ja-JP" altLang="en-US"/>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19</a:t>
            </a:fld>
            <a:endParaRPr kumimoji="1" lang="ja-JP" altLang="en-US"/>
          </a:p>
        </p:txBody>
      </p:sp>
    </p:spTree>
    <p:extLst>
      <p:ext uri="{BB962C8B-B14F-4D97-AF65-F5344CB8AC3E}">
        <p14:creationId xmlns:p14="http://schemas.microsoft.com/office/powerpoint/2010/main" val="582793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まとめです、</a:t>
            </a:r>
            <a:r>
              <a:rPr kumimoji="1" lang="en-US" altLang="ja-JP"/>
              <a:t>①</a:t>
            </a:r>
            <a:r>
              <a:rPr kumimoji="1" lang="ja-JP" altLang="en-US"/>
              <a:t>。</a:t>
            </a:r>
            <a:r>
              <a:rPr lang="en-US" altLang="ja-JP"/>
              <a:t>ShadowMonitor</a:t>
            </a:r>
            <a:r>
              <a:rPr lang="ja-JP" altLang="en-US"/>
              <a:t>は</a:t>
            </a:r>
            <a:r>
              <a:rPr lang="en-US" altLang="ja-JP"/>
              <a:t>②</a:t>
            </a:r>
            <a:r>
              <a:rPr kumimoji="1" lang="ja-JP" altLang="en-US"/>
              <a:t>や作成した</a:t>
            </a:r>
            <a:r>
              <a:rPr lang="en-US" altLang="ja-JP"/>
              <a:t>③</a:t>
            </a:r>
            <a:r>
              <a:rPr lang="ja-JP" altLang="en-US"/>
              <a:t>は暗号化しない。</a:t>
            </a:r>
            <a:r>
              <a:rPr kumimoji="1" lang="ja-JP" altLang="en-US" dirty="0"/>
              <a:t>そして、</a:t>
            </a:r>
            <a:r>
              <a:rPr kumimoji="1" lang="en-US" altLang="ja-JP" dirty="0"/>
              <a:t>④</a:t>
            </a:r>
            <a:r>
              <a:rPr kumimoji="1" lang="ja-JP" altLang="en-US" dirty="0"/>
              <a:t>。</a:t>
            </a:r>
            <a:endParaRPr kumimoji="1" lang="en-US" altLang="ja-JP" dirty="0"/>
          </a:p>
          <a:p>
            <a:r>
              <a:rPr kumimoji="1" lang="ja-JP" altLang="en-US"/>
              <a:t>また、</a:t>
            </a:r>
            <a:r>
              <a:rPr kumimoji="1" lang="en-US" altLang="ja-JP"/>
              <a:t>⑤</a:t>
            </a:r>
            <a:r>
              <a:rPr kumimoji="1" lang="ja-JP" altLang="en-US"/>
              <a:t>。</a:t>
            </a:r>
            <a:r>
              <a:rPr kumimoji="1" lang="en-US" altLang="ja-JP"/>
              <a:t>⑥</a:t>
            </a:r>
            <a:r>
              <a:rPr kumimoji="1" lang="ja-JP" altLang="en-US"/>
              <a:t>。</a:t>
            </a:r>
            <a:r>
              <a:rPr lang="en-US" altLang="ja-JP"/>
              <a:t>1</a:t>
            </a:r>
            <a:r>
              <a:rPr lang="ja-JP" altLang="en-US"/>
              <a:t>つ目は</a:t>
            </a:r>
            <a:r>
              <a:rPr kumimoji="1" lang="en-US" altLang="ja-JP"/>
              <a:t>⑦</a:t>
            </a:r>
            <a:r>
              <a:rPr kumimoji="1" lang="ja-JP" altLang="en-US"/>
              <a:t>。現在の実装では暗号化しないメモリ領域を直接指定している。ページを直接指定ではなく</a:t>
            </a:r>
            <a:r>
              <a:rPr kumimoji="1" lang="en-US" altLang="ja-JP"/>
              <a:t>OS</a:t>
            </a:r>
            <a:r>
              <a:rPr kumimoji="1" lang="ja-JP" altLang="en-US"/>
              <a:t>データを指定して暗号化制御。もう一つは</a:t>
            </a:r>
            <a:r>
              <a:rPr lang="en-US" altLang="ja-JP"/>
              <a:t>⑧</a:t>
            </a:r>
            <a:r>
              <a:rPr lang="ja-JP" altLang="en-US"/>
              <a:t>。</a:t>
            </a:r>
            <a:r>
              <a:rPr lang="en-US" altLang="ja-JP"/>
              <a:t>SNP</a:t>
            </a:r>
            <a:r>
              <a:rPr lang="ja-JP" altLang="en-US"/>
              <a:t>では</a:t>
            </a:r>
            <a:r>
              <a:rPr lang="en-US" altLang="ja-JP"/>
              <a:t>CR3</a:t>
            </a:r>
            <a:r>
              <a:rPr lang="ja-JP" altLang="en-US"/>
              <a:t>からページテーブルのアドレスが取得できないため、ハイパーコールを用いるなど別の方法で取得する必要。</a:t>
            </a:r>
            <a:endParaRPr lang="en-US" altLang="ja-JP"/>
          </a:p>
          <a:p>
            <a:r>
              <a:rPr kumimoji="1" lang="ja-JP" altLang="en-US"/>
              <a:t>以上で発表を終わります、ご清聴ありがとうございました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20</a:t>
            </a:fld>
            <a:endParaRPr kumimoji="1" lang="ja-JP" altLang="en-US"/>
          </a:p>
        </p:txBody>
      </p:sp>
    </p:spTree>
    <p:extLst>
      <p:ext uri="{BB962C8B-B14F-4D97-AF65-F5344CB8AC3E}">
        <p14:creationId xmlns:p14="http://schemas.microsoft.com/office/powerpoint/2010/main" val="3539243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ja-JP" altLang="en-US" dirty="0"/>
              <a:t>しかし、</a:t>
            </a:r>
            <a:r>
              <a:rPr lang="en-US" altLang="ja-JP" dirty="0"/>
              <a:t>①</a:t>
            </a:r>
            <a:r>
              <a:rPr lang="ja-JP" altLang="en-US" dirty="0"/>
              <a:t>。</a:t>
            </a:r>
            <a:r>
              <a:rPr lang="en-US" altLang="ja-JP" dirty="0"/>
              <a:t>SEV</a:t>
            </a:r>
            <a:r>
              <a:rPr lang="ja-JP" altLang="en-US" dirty="0"/>
              <a:t>では</a:t>
            </a:r>
            <a:r>
              <a:rPr lang="en-US" altLang="ja-JP" dirty="0"/>
              <a:t>②</a:t>
            </a:r>
            <a:r>
              <a:rPr lang="ja-JP" altLang="en-US"/>
              <a:t>ため、盗聴を許してしまう。</a:t>
            </a:r>
            <a:r>
              <a:rPr lang="ja-JP" altLang="en-US" dirty="0" err="1"/>
              <a:t>そして、</a:t>
            </a:r>
            <a:r>
              <a:rPr lang="en-US" altLang="ja-JP" dirty="0" err="1"/>
              <a:t>③</a:t>
            </a:r>
            <a:r>
              <a:rPr lang="ja-JP" altLang="en-US"/>
              <a:t>。</a:t>
            </a:r>
            <a:r>
              <a:rPr lang="en-US" altLang="ja-JP"/>
              <a:t>Unikernel</a:t>
            </a:r>
            <a:r>
              <a:rPr lang="ja-JP" altLang="en-US"/>
              <a:t>ではリソースをできるだけ使わないようにするために、最小限のリソースしか割り当てないので</a:t>
            </a:r>
            <a:r>
              <a:rPr lang="en-US" altLang="ja-JP"/>
              <a:t>④</a:t>
            </a:r>
            <a:r>
              <a:rPr lang="ja-JP" altLang="en-US"/>
              <a:t>。</a:t>
            </a:r>
            <a:r>
              <a:rPr lang="en-US" altLang="ja-JP"/>
              <a:t>() </a:t>
            </a:r>
            <a:r>
              <a:rPr lang="ja-JP" altLang="en-US"/>
              <a:t>また、</a:t>
            </a:r>
            <a:r>
              <a:rPr lang="en-US" altLang="ja-JP" dirty="0"/>
              <a:t>⑤</a:t>
            </a:r>
            <a:r>
              <a:rPr lang="ja-JP" altLang="en-US"/>
              <a:t>。そのため、</a:t>
            </a:r>
            <a:r>
              <a:rPr lang="en-US" altLang="ja-JP" dirty="0"/>
              <a:t>⑥</a:t>
            </a:r>
            <a:r>
              <a:rPr lang="ja-JP" altLang="en-US" dirty="0"/>
              <a:t>。</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従って、</a:t>
            </a:r>
            <a:r>
              <a:rPr lang="en-JP" altLang="ja-JP" dirty="0"/>
              <a:t>Unikernel</a:t>
            </a:r>
            <a:r>
              <a:rPr lang="ja-JP" altLang="en-US"/>
              <a:t>は状態を</a:t>
            </a:r>
            <a:r>
              <a:rPr lang="ja-JP" altLang="en-US" dirty="0"/>
              <a:t>監視する必要</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監視に用いることができる手法は様々なものがあるが、今回は監視手法を</a:t>
            </a:r>
            <a:r>
              <a:rPr lang="en-US" altLang="ja-JP"/>
              <a:t>3</a:t>
            </a:r>
            <a:r>
              <a:rPr lang="ja-JP" altLang="en-US"/>
              <a:t>つ紹介する</a:t>
            </a:r>
            <a:endParaRPr lang="en-US" altLang="ja-JP"/>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2</a:t>
            </a:fld>
            <a:endParaRPr kumimoji="1" lang="ja-JP" altLang="en-US"/>
          </a:p>
        </p:txBody>
      </p:sp>
    </p:spTree>
    <p:extLst>
      <p:ext uri="{BB962C8B-B14F-4D97-AF65-F5344CB8AC3E}">
        <p14:creationId xmlns:p14="http://schemas.microsoft.com/office/powerpoint/2010/main" val="3764634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1</a:t>
            </a:r>
            <a:r>
              <a:rPr kumimoji="1" lang="ja-JP" altLang="en-US"/>
              <a:t>つ目：</a:t>
            </a:r>
            <a:r>
              <a:rPr kumimoji="1" lang="en-US" altLang="ja-JP"/>
              <a:t>VM</a:t>
            </a:r>
            <a:r>
              <a:rPr kumimoji="1" lang="ja-JP" altLang="en-US"/>
              <a:t>内の</a:t>
            </a:r>
            <a:r>
              <a:rPr kumimoji="1" lang="en-US" altLang="ja-JP"/>
              <a:t>OS</a:t>
            </a:r>
            <a:r>
              <a:rPr kumimoji="1" lang="ja-JP" altLang="en-US"/>
              <a:t>での監視</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OS</a:t>
            </a:r>
            <a:r>
              <a:rPr kumimoji="1" lang="ja-JP" altLang="en-US"/>
              <a:t>内に監視機構を配置すれば</a:t>
            </a:r>
            <a:r>
              <a:rPr kumimoji="1" lang="en-US" altLang="ja-JP"/>
              <a:t>OS</a:t>
            </a:r>
            <a:r>
              <a:rPr kumimoji="1" lang="ja-JP" altLang="en-US"/>
              <a:t>データの取得は容易。しかし、</a:t>
            </a:r>
            <a:r>
              <a:rPr kumimoji="1" lang="en-US" altLang="ja-JP" dirty="0"/>
              <a:t>Uni OS</a:t>
            </a:r>
            <a:r>
              <a:rPr kumimoji="1" lang="ja-JP" altLang="en-US" dirty="0"/>
              <a:t>内で監視を動作させる</a:t>
            </a:r>
            <a:r>
              <a:rPr lang="ja-JP" altLang="en-US" dirty="0" err="1"/>
              <a:t>のは</a:t>
            </a:r>
            <a:r>
              <a:rPr lang="ja-JP" altLang="en-US"/>
              <a:t>良くない。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Uni OS</a:t>
            </a:r>
            <a:r>
              <a:rPr lang="ja-JP" altLang="en-US" dirty="0"/>
              <a:t>はアプリと</a:t>
            </a:r>
            <a:r>
              <a:rPr lang="ja-JP" altLang="en-US"/>
              <a:t>一体になって動作するため、</a:t>
            </a:r>
            <a:r>
              <a:rPr lang="en-US" altLang="ja-JP"/>
              <a:t>③</a:t>
            </a:r>
            <a:r>
              <a:rPr lang="ja-JP" altLang="en-US"/>
              <a:t>。</a:t>
            </a:r>
            <a:r>
              <a:rPr lang="en-US" altLang="ja-JP"/>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また、</a:t>
            </a:r>
            <a:r>
              <a:rPr lang="en-US" altLang="ja-JP"/>
              <a:t>④</a:t>
            </a:r>
            <a:r>
              <a:rPr lang="ja-JP" altLang="en-US"/>
              <a:t>。</a:t>
            </a:r>
            <a:r>
              <a:rPr lang="en-US" altLang="ja-JP" dirty="0" err="1"/>
              <a:t>⑤</a:t>
            </a:r>
            <a:r>
              <a:rPr lang="ja-JP" altLang="en-US" dirty="0" err="1"/>
              <a:t>いる</a:t>
            </a:r>
            <a:r>
              <a:rPr lang="ja-JP" altLang="en-US"/>
              <a:t>が、監視機構により</a:t>
            </a:r>
            <a:r>
              <a:rPr lang="en-US" altLang="ja-JP" dirty="0" err="1"/>
              <a:t>⑥</a:t>
            </a:r>
            <a:r>
              <a:rPr lang="ja-JP" altLang="en-US" dirty="0" err="1"/>
              <a:t>。</a:t>
            </a:r>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3</a:t>
            </a:fld>
            <a:endParaRPr kumimoji="1" lang="ja-JP" altLang="en-US"/>
          </a:p>
        </p:txBody>
      </p:sp>
    </p:spTree>
    <p:extLst>
      <p:ext uri="{BB962C8B-B14F-4D97-AF65-F5344CB8AC3E}">
        <p14:creationId xmlns:p14="http://schemas.microsoft.com/office/powerpoint/2010/main" val="2479191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つ目：</a:t>
            </a:r>
            <a:r>
              <a:rPr lang="en-US" altLang="ja-JP" dirty="0"/>
              <a:t>VM</a:t>
            </a:r>
            <a:r>
              <a:rPr lang="ja-JP" altLang="en-US" dirty="0"/>
              <a:t>イントロスペクション</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VM</a:t>
            </a:r>
            <a:r>
              <a:rPr lang="ja-JP" altLang="en-US" dirty="0"/>
              <a:t>イントロスペクションは</a:t>
            </a:r>
            <a:r>
              <a:rPr lang="en-US" altLang="ja-JP" dirty="0"/>
              <a:t>①</a:t>
            </a:r>
            <a:r>
              <a:rPr lang="ja-JP" altLang="en-US"/>
              <a:t>する手法。</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この手法では</a:t>
            </a:r>
            <a:r>
              <a:rPr lang="en-US" altLang="ja-JP" dirty="0"/>
              <a:t>②</a:t>
            </a:r>
            <a:r>
              <a:rPr lang="ja-JP" altLang="en-US"/>
              <a:t>。この手法は</a:t>
            </a:r>
            <a:r>
              <a:rPr lang="en-US" altLang="ja-JP" dirty="0"/>
              <a:t>③</a:t>
            </a:r>
            <a:r>
              <a:rPr lang="ja-JP" altLang="en-US" dirty="0"/>
              <a:t>。</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しかし、この手法は</a:t>
            </a:r>
            <a:r>
              <a:rPr lang="en-US" altLang="ja-JP" dirty="0"/>
              <a:t>④</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監視のためのメモリアクセスも盗聴と同様に</a:t>
            </a:r>
            <a:r>
              <a:rPr lang="en-US" altLang="ja-JP"/>
              <a:t>SEV</a:t>
            </a:r>
            <a:r>
              <a:rPr lang="ja-JP" altLang="en-US"/>
              <a:t>に防がれてしまうので</a:t>
            </a:r>
            <a:r>
              <a:rPr lang="en-US" altLang="ja-JP"/>
              <a:t>()</a:t>
            </a:r>
            <a:r>
              <a:rPr lang="ja-JP" altLang="en-US"/>
              <a:t>、</a:t>
            </a:r>
            <a:r>
              <a:rPr lang="en-US" altLang="ja-JP" dirty="0"/>
              <a:t>⑤</a:t>
            </a:r>
            <a:r>
              <a:rPr lang="ja-JP" altLang="en-US" dirty="0"/>
              <a:t>ためです</a:t>
            </a:r>
            <a:r>
              <a:rPr lang="ja-JP" altLang="en-US"/>
              <a:t>。</a:t>
            </a:r>
            <a:endParaRPr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4</a:t>
            </a:fld>
            <a:endParaRPr kumimoji="1" lang="ja-JP" altLang="en-US"/>
          </a:p>
        </p:txBody>
      </p:sp>
    </p:spTree>
    <p:extLst>
      <p:ext uri="{BB962C8B-B14F-4D97-AF65-F5344CB8AC3E}">
        <p14:creationId xmlns:p14="http://schemas.microsoft.com/office/powerpoint/2010/main" val="195361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en-US" altLang="ja-JP"/>
              <a:t>3</a:t>
            </a:r>
            <a:r>
              <a:rPr lang="ja-JP" altLang="en-US"/>
              <a:t>つ目：</a:t>
            </a:r>
            <a:r>
              <a:rPr kumimoji="1" lang="ja-JP" altLang="en-US"/>
              <a:t>エージェントを用いた監視</a:t>
            </a:r>
            <a:endParaRPr kumimoji="1" lang="en-US" altLang="ja-JP"/>
          </a:p>
          <a:p>
            <a:r>
              <a:rPr kumimoji="1" lang="ja-JP" altLang="en-US"/>
              <a:t>エージェントを用いた監視については、</a:t>
            </a:r>
            <a:r>
              <a:rPr lang="en-US" altLang="ja-JP" dirty="0"/>
              <a:t>①</a:t>
            </a:r>
            <a:r>
              <a:rPr lang="ja-JP" altLang="en-US" dirty="0"/>
              <a:t>する手法が提案されている。</a:t>
            </a:r>
            <a:endParaRPr lang="en-US" altLang="ja-JP" dirty="0"/>
          </a:p>
          <a:p>
            <a:r>
              <a:rPr lang="ja-JP" altLang="en-US" dirty="0"/>
              <a:t>この手法では</a:t>
            </a:r>
            <a:r>
              <a:rPr lang="en-US" altLang="ja-JP" dirty="0"/>
              <a:t>②</a:t>
            </a:r>
            <a:r>
              <a:rPr lang="ja-JP" altLang="en-US" dirty="0"/>
              <a:t>。そして、</a:t>
            </a:r>
            <a:r>
              <a:rPr lang="en-US" altLang="ja-JP" dirty="0"/>
              <a:t>③</a:t>
            </a:r>
            <a:r>
              <a:rPr lang="ja-JP" altLang="en-US" dirty="0"/>
              <a:t>。</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しかし、この手法を</a:t>
            </a:r>
            <a:r>
              <a:rPr lang="en-US" altLang="ja-JP"/>
              <a:t>④</a:t>
            </a:r>
            <a:r>
              <a:rPr lang="ja-JP" altLang="en-US"/>
              <a:t>。</a:t>
            </a:r>
            <a:r>
              <a:rPr lang="en-US" altLang="ja-JP" dirty="0" err="1"/>
              <a:t>⑤</a:t>
            </a:r>
            <a:r>
              <a:rPr lang="ja-JP" altLang="en-US" dirty="0" err="1"/>
              <a:t>ため</a:t>
            </a:r>
            <a:r>
              <a:rPr lang="ja-JP" altLang="en-US"/>
              <a:t>。まず、</a:t>
            </a:r>
            <a:r>
              <a:rPr lang="en-US" altLang="ja-JP"/>
              <a:t>Uni OS</a:t>
            </a:r>
            <a:r>
              <a:rPr lang="ja-JP" altLang="en-US"/>
              <a:t>ではコンテナが提供されていないためコンテナによる隔離は行えない。</a:t>
            </a:r>
            <a:r>
              <a:rPr lang="ja-JP" altLang="en-US" err="1"/>
              <a:t>また、内部</a:t>
            </a:r>
            <a:r>
              <a:rPr lang="en-US" altLang="ja-JP" dirty="0"/>
              <a:t>VM</a:t>
            </a:r>
            <a:r>
              <a:rPr lang="ja-JP" altLang="en-US"/>
              <a:t>による隔離は</a:t>
            </a:r>
            <a:r>
              <a:rPr lang="en-US" altLang="ja-JP"/>
              <a:t>VM</a:t>
            </a:r>
            <a:r>
              <a:rPr lang="ja-JP" altLang="en-US"/>
              <a:t>をネストすることになるため</a:t>
            </a:r>
            <a:r>
              <a:rPr lang="en-US" altLang="ja-JP"/>
              <a:t>Unikernel</a:t>
            </a:r>
            <a:r>
              <a:rPr lang="ja-JP" altLang="en-US"/>
              <a:t>の軽量さ</a:t>
            </a:r>
            <a:r>
              <a:rPr lang="ja-JP" altLang="en-US" err="1"/>
              <a:t>を</a:t>
            </a:r>
            <a:r>
              <a:rPr lang="ja-JP" altLang="en-US"/>
              <a:t>損ねる</a:t>
            </a:r>
            <a:r>
              <a:rPr lang="en-US" altLang="ja-JP"/>
              <a:t>()</a:t>
            </a:r>
            <a:r>
              <a:rPr lang="ja-JP" altLang="en-US"/>
              <a:t>。</a:t>
            </a:r>
            <a:endParaRPr lang="en-US" altLang="ja-JP" dirty="0"/>
          </a:p>
          <a:p>
            <a:endParaRPr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t>5</a:t>
            </a:fld>
            <a:endParaRPr kumimoji="1" lang="ja-JP" altLang="en-US"/>
          </a:p>
        </p:txBody>
      </p:sp>
    </p:spTree>
    <p:extLst>
      <p:ext uri="{BB962C8B-B14F-4D97-AF65-F5344CB8AC3E}">
        <p14:creationId xmlns:p14="http://schemas.microsoft.com/office/powerpoint/2010/main" val="3501179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err="1"/>
              <a:t>そこで</a:t>
            </a:r>
            <a:r>
              <a:rPr lang="en-US" altLang="ja-JP" err="1"/>
              <a:t>2</a:t>
            </a:r>
            <a:r>
              <a:rPr lang="ja-JP" altLang="en-US" err="1"/>
              <a:t>つ目に紹介した</a:t>
            </a:r>
            <a:r>
              <a:rPr lang="en-US" altLang="ja-JP" err="1"/>
              <a:t>VM</a:t>
            </a:r>
            <a:r>
              <a:rPr lang="ja-JP" altLang="en-US" err="1"/>
              <a:t>イントロスペクションの手法を用いた</a:t>
            </a:r>
            <a:r>
              <a:rPr lang="en-US" altLang="ja-JP" err="1"/>
              <a:t>Co Uni</a:t>
            </a:r>
            <a:r>
              <a:rPr lang="ja-JP" altLang="en-US" err="1"/>
              <a:t>の監視を、部分的に可能にする</a:t>
            </a:r>
            <a:r>
              <a:rPr lang="en" altLang="ja-JP">
                <a:effectLst/>
              </a:rPr>
              <a:t>ShadowMonitor</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a:effectLst/>
              </a:rPr>
              <a:t>ShadowMonitor</a:t>
            </a:r>
            <a:r>
              <a:rPr lang="ja-JP" altLang="en-US">
                <a:effectLst/>
              </a:rPr>
              <a:t>は</a:t>
            </a:r>
            <a:r>
              <a:rPr lang="en-US" altLang="ja-JP"/>
              <a:t>③</a:t>
            </a:r>
            <a:r>
              <a:rPr lang="ja-JP" altLang="en-US"/>
              <a:t>などの</a:t>
            </a:r>
            <a:r>
              <a:rPr kumimoji="1" lang="en-US" altLang="ja-JP"/>
              <a:t>②</a:t>
            </a:r>
            <a:r>
              <a:rPr kumimoji="1" lang="ja-JP" altLang="en-US"/>
              <a:t>。そして、</a:t>
            </a:r>
            <a:r>
              <a:rPr kumimoji="1" lang="en-US" altLang="ja-JP"/>
              <a:t>④</a:t>
            </a:r>
            <a:r>
              <a:rPr kumimoji="1" lang="ja-JP" altLang="en-US"/>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暗号化の制御は</a:t>
            </a:r>
            <a:r>
              <a:rPr kumimoji="1" lang="en-US" altLang="ja-JP"/>
              <a:t>SEV</a:t>
            </a:r>
            <a:r>
              <a:rPr kumimoji="1" lang="ja-JP" altLang="en-US"/>
              <a:t>の仕様に従って</a:t>
            </a:r>
            <a:r>
              <a:rPr kumimoji="1" lang="en-US" altLang="ja-JP" dirty="0" err="1"/>
              <a:t>Unikernel</a:t>
            </a:r>
            <a:r>
              <a:rPr kumimoji="1" lang="ja-JP" altLang="en-US"/>
              <a:t>のページテーブルを用いて行います</a:t>
            </a:r>
            <a:endParaRPr kumimoji="1" lang="en-US" altLang="ja-JP"/>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6</a:t>
            </a:fld>
            <a:endParaRPr kumimoji="1" lang="ja-JP" altLang="en-US"/>
          </a:p>
        </p:txBody>
      </p:sp>
    </p:spTree>
    <p:extLst>
      <p:ext uri="{BB962C8B-B14F-4D97-AF65-F5344CB8AC3E}">
        <p14:creationId xmlns:p14="http://schemas.microsoft.com/office/powerpoint/2010/main" val="274456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監視を行うには</a:t>
            </a:r>
            <a:r>
              <a:rPr kumimoji="1" lang="en-US" altLang="ja-JP" dirty="0"/>
              <a:t>VM</a:t>
            </a:r>
            <a:r>
              <a:rPr kumimoji="1" lang="ja-JP" altLang="en-US"/>
              <a:t>内のページテーブルが必要。監視機構は</a:t>
            </a:r>
            <a:r>
              <a:rPr kumimoji="1" lang="en-US" altLang="ja-JP"/>
              <a:t>②</a:t>
            </a:r>
            <a:r>
              <a:rPr kumimoji="1" lang="ja-JP" altLang="en-US"/>
              <a:t>。そして</a:t>
            </a:r>
            <a:r>
              <a:rPr kumimoji="1" lang="en-US" altLang="ja-JP"/>
              <a:t>③</a:t>
            </a:r>
            <a:r>
              <a:rPr kumimoji="1" lang="ja-JP" altLang="en-US"/>
              <a:t>ため。</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しかし、</a:t>
            </a:r>
            <a:r>
              <a:rPr lang="en-US" altLang="ja-JP" dirty="0"/>
              <a:t>VM</a:t>
            </a:r>
            <a:r>
              <a:rPr lang="ja-JP" altLang="en-US"/>
              <a:t>外の監視機構はページテーブルを参照することができない</a:t>
            </a:r>
            <a:r>
              <a:rPr lang="en-US" altLang="ja-JP"/>
              <a:t>()</a:t>
            </a:r>
            <a:r>
              <a:rPr lang="ja-JP" altLang="en-US"/>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⑥</a:t>
            </a:r>
            <a:r>
              <a:rPr lang="ja-JP" altLang="en-US"/>
              <a:t>、</a:t>
            </a:r>
            <a:r>
              <a:rPr kumimoji="1" lang="en-US" altLang="ja-JP" dirty="0"/>
              <a:t>⑤</a:t>
            </a:r>
            <a:r>
              <a:rPr kumimoji="1" lang="ja-JP" altLang="en-US" dirty="0"/>
              <a:t>てしまう。</a:t>
            </a:r>
            <a:endParaRPr kumimoji="1"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7</a:t>
            </a:fld>
            <a:endParaRPr kumimoji="1" lang="ja-JP" altLang="en-US"/>
          </a:p>
        </p:txBody>
      </p:sp>
    </p:spTree>
    <p:extLst>
      <p:ext uri="{BB962C8B-B14F-4D97-AF65-F5344CB8AC3E}">
        <p14:creationId xmlns:p14="http://schemas.microsoft.com/office/powerpoint/2010/main" val="430451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ja-JP" altLang="en-US" dirty="0" err="1"/>
              <a:t>そこで、</a:t>
            </a:r>
            <a:r>
              <a:rPr lang="en-US" altLang="ja-JP" dirty="0" err="1"/>
              <a:t>①</a:t>
            </a:r>
            <a:r>
              <a:rPr lang="ja-JP" altLang="en-US" dirty="0" err="1"/>
              <a:t>するようにする。</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複製によってできたシャドウページテーブルはページテーブルと同じ内容を持つ</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そして</a:t>
            </a:r>
            <a:r>
              <a:rPr lang="en-US" altLang="ja-JP"/>
              <a:t>SP</a:t>
            </a:r>
            <a:r>
              <a:rPr lang="ja-JP" altLang="en-US"/>
              <a:t>は暗号化しないようにする</a:t>
            </a:r>
            <a:r>
              <a:rPr lang="en-US" altLang="ja-JP"/>
              <a:t>()</a:t>
            </a:r>
            <a:r>
              <a:rPr lang="ja-JP" altLang="en-US"/>
              <a:t>。</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また、</a:t>
            </a:r>
            <a:r>
              <a:rPr lang="en-US" altLang="ja-JP"/>
              <a:t>④</a:t>
            </a:r>
            <a:r>
              <a:rPr lang="ja-JP" altLang="en-US"/>
              <a:t>。</a:t>
            </a:r>
            <a:r>
              <a:rPr lang="en-US" altLang="ja-JP"/>
              <a:t>SP</a:t>
            </a:r>
            <a:r>
              <a:rPr lang="ja-JP" altLang="en-US"/>
              <a:t>は</a:t>
            </a:r>
            <a:r>
              <a:rPr lang="en-US" altLang="ja-JP" dirty="0"/>
              <a:t>⑤</a:t>
            </a:r>
            <a:r>
              <a:rPr lang="ja-JP" altLang="en-US" dirty="0"/>
              <a:t>。また、</a:t>
            </a:r>
            <a:r>
              <a:rPr lang="en-US" altLang="ja-JP"/>
              <a:t>Unikernel</a:t>
            </a:r>
            <a:r>
              <a:rPr lang="ja-JP" altLang="en-US"/>
              <a:t>のアドレス変換にも用いられないため</a:t>
            </a:r>
            <a:r>
              <a:rPr kumimoji="1" lang="en-JP" altLang="ja-JP" dirty="0"/>
              <a:t>Unikernel</a:t>
            </a:r>
            <a:r>
              <a:rPr lang="ja-JP" altLang="en-US"/>
              <a:t>の挙動にも影響はない。</a:t>
            </a:r>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8</a:t>
            </a:fld>
            <a:endParaRPr kumimoji="1" lang="ja-JP" altLang="en-US"/>
          </a:p>
        </p:txBody>
      </p:sp>
    </p:spTree>
    <p:extLst>
      <p:ext uri="{BB962C8B-B14F-4D97-AF65-F5344CB8AC3E}">
        <p14:creationId xmlns:p14="http://schemas.microsoft.com/office/powerpoint/2010/main" val="2767351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0EEA43-FF3E-A72C-9277-623DCB82C810}"/>
              </a:ext>
            </a:extLst>
          </p:cNvPr>
          <p:cNvSpPr>
            <a:spLocks noGrp="1"/>
          </p:cNvSpPr>
          <p:nvPr>
            <p:ph type="ctrTitle"/>
          </p:nvPr>
        </p:nvSpPr>
        <p:spPr>
          <a:xfrm>
            <a:off x="838200" y="665163"/>
            <a:ext cx="10515600" cy="2387600"/>
          </a:xfrm>
        </p:spPr>
        <p:txBody>
          <a:bodyPr anchor="b">
            <a:normAutofit/>
          </a:bodyPr>
          <a:lstStyle>
            <a:lvl1pPr algn="ctr">
              <a:defRPr sz="5400" b="1">
                <a:latin typeface="Hiragino Sans W4" panose="020B0400000000000000" pitchFamily="34" charset="-128"/>
                <a:ea typeface="Hiragino Sans W4" panose="020B0400000000000000" pitchFamily="34" charset="-128"/>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56C16B2-97BF-1F98-E555-ADC723AA1456}"/>
              </a:ext>
            </a:extLst>
          </p:cNvPr>
          <p:cNvSpPr>
            <a:spLocks noGrp="1"/>
          </p:cNvSpPr>
          <p:nvPr>
            <p:ph type="subTitle" idx="1"/>
          </p:nvPr>
        </p:nvSpPr>
        <p:spPr>
          <a:xfrm>
            <a:off x="1524000" y="3602038"/>
            <a:ext cx="9144000" cy="1655762"/>
          </a:xfrm>
        </p:spPr>
        <p:txBody>
          <a:bodyPr>
            <a:normAutofit/>
          </a:bodyPr>
          <a:lstStyle>
            <a:lvl1pPr marL="0" indent="0" algn="ctr">
              <a:buNone/>
              <a:defRPr sz="2400">
                <a:latin typeface="Hiragino Sans W4" panose="020B0400000000000000" pitchFamily="34" charset="-128"/>
                <a:ea typeface="Hiragino Sans W4" panose="020B0400000000000000" pitchFamily="34" charset="-128"/>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B34D348-22E1-27D4-386C-8E671A62B0C7}"/>
              </a:ext>
            </a:extLst>
          </p:cNvPr>
          <p:cNvSpPr>
            <a:spLocks noGrp="1"/>
          </p:cNvSpPr>
          <p:nvPr>
            <p:ph type="dt" sz="half" idx="10"/>
          </p:nvPr>
        </p:nvSpPr>
        <p:spPr/>
        <p:txBody>
          <a:bodyPr/>
          <a:lstStyle/>
          <a:p>
            <a:fld id="{75470283-FB79-C049-AABA-E5E90B620BDE}" type="datetime1">
              <a:t>2024/5/31</a:t>
            </a:fld>
            <a:endParaRPr kumimoji="1" lang="ja-JP" altLang="en-US"/>
          </a:p>
        </p:txBody>
      </p:sp>
      <p:sp>
        <p:nvSpPr>
          <p:cNvPr id="5" name="フッター プレースホルダー 4">
            <a:extLst>
              <a:ext uri="{FF2B5EF4-FFF2-40B4-BE49-F238E27FC236}">
                <a16:creationId xmlns:a16="http://schemas.microsoft.com/office/drawing/2014/main" id="{3A93B9C5-0F8F-028F-A100-C463F486E7C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37D149-3A90-9961-C778-D0811BF10E73}"/>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19521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A49FAE-095A-C428-4A64-644CFD55472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6FE7E7-C59F-0D90-C422-FECC83682E0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8BFF13-6113-C55C-27CA-C679C302069B}"/>
              </a:ext>
            </a:extLst>
          </p:cNvPr>
          <p:cNvSpPr>
            <a:spLocks noGrp="1"/>
          </p:cNvSpPr>
          <p:nvPr>
            <p:ph type="dt" sz="half" idx="10"/>
          </p:nvPr>
        </p:nvSpPr>
        <p:spPr/>
        <p:txBody>
          <a:bodyPr/>
          <a:lstStyle/>
          <a:p>
            <a:fld id="{C7329A1A-8C4C-8746-8845-D97AB4E158EF}" type="datetime1">
              <a:t>2024/5/31</a:t>
            </a:fld>
            <a:endParaRPr kumimoji="1" lang="ja-JP" altLang="en-US"/>
          </a:p>
        </p:txBody>
      </p:sp>
      <p:sp>
        <p:nvSpPr>
          <p:cNvPr id="5" name="フッター プレースホルダー 4">
            <a:extLst>
              <a:ext uri="{FF2B5EF4-FFF2-40B4-BE49-F238E27FC236}">
                <a16:creationId xmlns:a16="http://schemas.microsoft.com/office/drawing/2014/main" id="{E99833AB-8F5E-5842-8D87-9947657B22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1D8D8E-5C13-FC38-6404-4A5E97579E6C}"/>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218234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5D7BD89-7C50-7D2B-6D58-5A79C7D91CF0}"/>
              </a:ext>
            </a:extLst>
          </p:cNvPr>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9EFD745-C95F-8C1D-6FF8-A4A911DBE37E}"/>
              </a:ext>
            </a:extLst>
          </p:cNvPr>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38A375-DCAB-5765-19AD-64D6F9722FFC}"/>
              </a:ext>
            </a:extLst>
          </p:cNvPr>
          <p:cNvSpPr>
            <a:spLocks noGrp="1"/>
          </p:cNvSpPr>
          <p:nvPr>
            <p:ph type="dt" sz="half" idx="10"/>
          </p:nvPr>
        </p:nvSpPr>
        <p:spPr/>
        <p:txBody>
          <a:bodyPr/>
          <a:lstStyle/>
          <a:p>
            <a:fld id="{67DF0254-CFF9-464B-ABAB-CD0B75C86CC6}" type="datetime1">
              <a:t>2024/5/31</a:t>
            </a:fld>
            <a:endParaRPr kumimoji="1" lang="ja-JP" altLang="en-US"/>
          </a:p>
        </p:txBody>
      </p:sp>
      <p:sp>
        <p:nvSpPr>
          <p:cNvPr id="5" name="フッター プレースホルダー 4">
            <a:extLst>
              <a:ext uri="{FF2B5EF4-FFF2-40B4-BE49-F238E27FC236}">
                <a16:creationId xmlns:a16="http://schemas.microsoft.com/office/drawing/2014/main" id="{21BCAD12-4653-957C-A13F-FD4FBD29239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79A914-E26B-DBFC-E955-1F9E68040877}"/>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267003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6B5B57-9E85-8EFB-A102-241B3264C51C}"/>
              </a:ext>
            </a:extLst>
          </p:cNvPr>
          <p:cNvSpPr>
            <a:spLocks noGrp="1"/>
          </p:cNvSpPr>
          <p:nvPr>
            <p:ph type="title"/>
          </p:nvPr>
        </p:nvSpPr>
        <p:spPr>
          <a:xfrm>
            <a:off x="838201" y="417600"/>
            <a:ext cx="11010900" cy="914400"/>
          </a:xfrm>
        </p:spPr>
        <p:txBody>
          <a:bodyPr>
            <a:normAutofit/>
          </a:bodyPr>
          <a:lstStyle>
            <a:lvl1pPr>
              <a:defRPr sz="4400" b="1">
                <a:latin typeface="Hiragino Sans W4" panose="020B0400000000000000" pitchFamily="34" charset="-128"/>
                <a:ea typeface="Hiragino Sans W4" panose="020B0400000000000000" pitchFamily="34" charset="-128"/>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BA9D28-DB00-9660-A355-7A05A085E077}"/>
              </a:ext>
            </a:extLst>
          </p:cNvPr>
          <p:cNvSpPr>
            <a:spLocks noGrp="1"/>
          </p:cNvSpPr>
          <p:nvPr>
            <p:ph idx="1"/>
          </p:nvPr>
        </p:nvSpPr>
        <p:spPr>
          <a:xfrm>
            <a:off x="838200" y="1492800"/>
            <a:ext cx="10795000" cy="4351338"/>
          </a:xfrm>
        </p:spPr>
        <p:txBody>
          <a:bodyPr/>
          <a:lstStyle>
            <a:lvl1pPr>
              <a:defRPr>
                <a:latin typeface="Hiragino Sans W4" panose="020B0400000000000000" pitchFamily="34" charset="-128"/>
                <a:ea typeface="Hiragino Sans W4" panose="020B0400000000000000" pitchFamily="34" charset="-128"/>
              </a:defRPr>
            </a:lvl1pPr>
            <a:lvl2pPr>
              <a:defRPr>
                <a:latin typeface="Hiragino Sans W4" panose="020B0400000000000000" pitchFamily="34" charset="-128"/>
                <a:ea typeface="Hiragino Sans W4" panose="020B0400000000000000" pitchFamily="34" charset="-128"/>
              </a:defRPr>
            </a:lvl2pPr>
            <a:lvl3pPr>
              <a:defRPr>
                <a:latin typeface="Hiragino Sans W4" panose="020B0400000000000000" pitchFamily="34" charset="-128"/>
                <a:ea typeface="Hiragino Sans W4" panose="020B0400000000000000" pitchFamily="34" charset="-128"/>
              </a:defRPr>
            </a:lvl3pPr>
            <a:lvl4pPr>
              <a:defRPr>
                <a:latin typeface="Hiragino Sans W4" panose="020B0400000000000000" pitchFamily="34" charset="-128"/>
                <a:ea typeface="Hiragino Sans W4" panose="020B0400000000000000" pitchFamily="34" charset="-128"/>
              </a:defRPr>
            </a:lvl4pPr>
            <a:lvl5pPr>
              <a:defRPr>
                <a:latin typeface="Hiragino Sans W4" panose="020B0400000000000000" pitchFamily="34" charset="-128"/>
                <a:ea typeface="Hiragino Sans W4" panose="020B0400000000000000" pitchFamily="34"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9234D38-8BF3-7371-B985-470E2DB0489D}"/>
              </a:ext>
            </a:extLst>
          </p:cNvPr>
          <p:cNvSpPr>
            <a:spLocks noGrp="1"/>
          </p:cNvSpPr>
          <p:nvPr>
            <p:ph type="dt" sz="half" idx="10"/>
          </p:nvPr>
        </p:nvSpPr>
        <p:spPr/>
        <p:txBody>
          <a:bodyPr/>
          <a:lstStyle/>
          <a:p>
            <a:fld id="{6C3840C8-04D5-1643-B1E6-4DCA56352AF7}" type="datetime1">
              <a:t>2024/5/31</a:t>
            </a:fld>
            <a:endParaRPr kumimoji="1" lang="ja-JP" altLang="en-US"/>
          </a:p>
        </p:txBody>
      </p:sp>
      <p:sp>
        <p:nvSpPr>
          <p:cNvPr id="5" name="フッター プレースホルダー 4">
            <a:extLst>
              <a:ext uri="{FF2B5EF4-FFF2-40B4-BE49-F238E27FC236}">
                <a16:creationId xmlns:a16="http://schemas.microsoft.com/office/drawing/2014/main" id="{8B143A7D-F42B-9594-52FB-D517AA7646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B2ADD7-24E3-89DF-5377-863C70EA76D7}"/>
              </a:ext>
            </a:extLst>
          </p:cNvPr>
          <p:cNvSpPr>
            <a:spLocks noGrp="1"/>
          </p:cNvSpPr>
          <p:nvPr>
            <p:ph type="sldNum" sz="quarter" idx="12"/>
          </p:nvPr>
        </p:nvSpPr>
        <p:spPr>
          <a:xfrm>
            <a:off x="10156371" y="479050"/>
            <a:ext cx="1197428" cy="365125"/>
          </a:xfrm>
        </p:spPr>
        <p:txBody>
          <a:bodyPr/>
          <a:lstStyle>
            <a:lvl1pPr>
              <a:defRPr sz="2800" b="1">
                <a:solidFill>
                  <a:schemeClr val="tx1"/>
                </a:solidFill>
                <a:latin typeface="Hiragino Sans W4" panose="020B0400000000000000" pitchFamily="34" charset="-128"/>
                <a:ea typeface="Hiragino Sans W4" panose="020B0400000000000000" pitchFamily="34" charset="-128"/>
              </a:defRPr>
            </a:lvl1pPr>
          </a:lstStyle>
          <a:p>
            <a:fld id="{2CD70BA4-8C24-D246-9956-1411DED12556}" type="slidenum">
              <a:rPr lang="en-US" altLang="ja-JP"/>
              <a:pPr/>
              <a:t>‹#›</a:t>
            </a:fld>
            <a:endParaRPr lang="ja-JP" altLang="en-US"/>
          </a:p>
        </p:txBody>
      </p:sp>
      <p:cxnSp>
        <p:nvCxnSpPr>
          <p:cNvPr id="8" name="直線コネクタ 7">
            <a:extLst>
              <a:ext uri="{FF2B5EF4-FFF2-40B4-BE49-F238E27FC236}">
                <a16:creationId xmlns:a16="http://schemas.microsoft.com/office/drawing/2014/main" id="{CE53A258-5DFC-5F4F-EE7F-AB5BAB6FE292}"/>
              </a:ext>
            </a:extLst>
          </p:cNvPr>
          <p:cNvCxnSpPr>
            <a:cxnSpLocks/>
          </p:cNvCxnSpPr>
          <p:nvPr userDrawn="1"/>
        </p:nvCxnSpPr>
        <p:spPr>
          <a:xfrm flipH="1">
            <a:off x="11190514" y="483570"/>
            <a:ext cx="326571" cy="6238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4F5787C-3885-7BD3-1B9F-44A687CF1242}"/>
              </a:ext>
            </a:extLst>
          </p:cNvPr>
          <p:cNvSpPr txBox="1"/>
          <p:nvPr userDrawn="1"/>
        </p:nvSpPr>
        <p:spPr>
          <a:xfrm>
            <a:off x="11266714" y="716714"/>
            <a:ext cx="745673" cy="523220"/>
          </a:xfrm>
          <a:prstGeom prst="rect">
            <a:avLst/>
          </a:prstGeom>
          <a:noFill/>
        </p:spPr>
        <p:txBody>
          <a:bodyPr wrap="square" rtlCol="0">
            <a:spAutoFit/>
          </a:bodyPr>
          <a:lstStyle/>
          <a:p>
            <a:pPr algn="l"/>
            <a:r>
              <a:rPr kumimoji="1" lang="en-US" altLang="ja-JP" sz="2800" b="1">
                <a:latin typeface="Hiragino Sans W4" panose="020B0400000000000000" pitchFamily="34" charset="-128"/>
                <a:ea typeface="Hiragino Sans W4" panose="020B0400000000000000" pitchFamily="34" charset="-128"/>
              </a:rPr>
              <a:t>20</a:t>
            </a:r>
            <a:endParaRPr kumimoji="1" lang="ja-JP" altLang="en-US" sz="2800" b="1">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3464907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BABCE0-5A58-9C0B-0D92-E2E127A72758}"/>
              </a:ext>
            </a:extLst>
          </p:cNvPr>
          <p:cNvSpPr>
            <a:spLocks noGrp="1"/>
          </p:cNvSpPr>
          <p:nvPr>
            <p:ph type="title"/>
          </p:nvPr>
        </p:nvSpPr>
        <p:spPr>
          <a:xfrm>
            <a:off x="831849"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1E3C6BA-C551-938F-6E04-8A6267E01092}"/>
              </a:ext>
            </a:extLst>
          </p:cNvPr>
          <p:cNvSpPr>
            <a:spLocks noGrp="1"/>
          </p:cNvSpPr>
          <p:nvPr>
            <p:ph type="body" idx="1"/>
          </p:nvPr>
        </p:nvSpPr>
        <p:spPr>
          <a:xfrm>
            <a:off x="831849"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6C8CECE-983D-EF68-2A82-1989C9D8BFE0}"/>
              </a:ext>
            </a:extLst>
          </p:cNvPr>
          <p:cNvSpPr>
            <a:spLocks noGrp="1"/>
          </p:cNvSpPr>
          <p:nvPr>
            <p:ph type="dt" sz="half" idx="10"/>
          </p:nvPr>
        </p:nvSpPr>
        <p:spPr/>
        <p:txBody>
          <a:bodyPr/>
          <a:lstStyle/>
          <a:p>
            <a:fld id="{C94A154D-235D-BA44-95F3-17AB1C26CD5C}" type="datetime1">
              <a:t>2024/5/31</a:t>
            </a:fld>
            <a:endParaRPr kumimoji="1" lang="ja-JP" altLang="en-US"/>
          </a:p>
        </p:txBody>
      </p:sp>
      <p:sp>
        <p:nvSpPr>
          <p:cNvPr id="5" name="フッター プレースホルダー 4">
            <a:extLst>
              <a:ext uri="{FF2B5EF4-FFF2-40B4-BE49-F238E27FC236}">
                <a16:creationId xmlns:a16="http://schemas.microsoft.com/office/drawing/2014/main" id="{62B73737-5ACE-08DC-C67F-87B4F49130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3A1902-02EE-BD5F-C671-CA549AAF745F}"/>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1813479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4BDF9C-7411-AF6D-12EF-116F190AFCA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CBC1FA-0E4B-3BF1-A0C4-88F47089307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311B7D0-B364-761A-9A07-5DC9CFA4B08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C27A5EC-FB7D-3267-C2E3-7079ADDD4176}"/>
              </a:ext>
            </a:extLst>
          </p:cNvPr>
          <p:cNvSpPr>
            <a:spLocks noGrp="1"/>
          </p:cNvSpPr>
          <p:nvPr>
            <p:ph type="dt" sz="half" idx="10"/>
          </p:nvPr>
        </p:nvSpPr>
        <p:spPr/>
        <p:txBody>
          <a:bodyPr/>
          <a:lstStyle/>
          <a:p>
            <a:fld id="{5052A4C6-E91B-B24F-B4AD-E32A55D4492A}" type="datetime1">
              <a:t>2024/5/31</a:t>
            </a:fld>
            <a:endParaRPr kumimoji="1" lang="ja-JP" altLang="en-US"/>
          </a:p>
        </p:txBody>
      </p:sp>
      <p:sp>
        <p:nvSpPr>
          <p:cNvPr id="6" name="フッター プレースホルダー 5">
            <a:extLst>
              <a:ext uri="{FF2B5EF4-FFF2-40B4-BE49-F238E27FC236}">
                <a16:creationId xmlns:a16="http://schemas.microsoft.com/office/drawing/2014/main" id="{7002A86D-99C7-58DF-E28D-E33B96E68DD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3F2469F-A568-9E18-8911-747E9B37EB4D}"/>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4100590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719EAE-8291-EFE4-24F1-16C772BE90E3}"/>
              </a:ext>
            </a:extLst>
          </p:cNvPr>
          <p:cNvSpPr>
            <a:spLocks noGrp="1"/>
          </p:cNvSpPr>
          <p:nvPr>
            <p:ph type="title"/>
          </p:nvPr>
        </p:nvSpPr>
        <p:spPr>
          <a:xfrm>
            <a:off x="839788" y="365126"/>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F0AB921-4A78-A454-4004-D346B2F926E2}"/>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71EF228-1802-D68B-D006-17CF30241C69}"/>
              </a:ext>
            </a:extLst>
          </p:cNvPr>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1D57B7E-1B14-5953-B867-BE9062FC3D5B}"/>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872AFC2-E523-D2A0-E75A-0E4B9D2AF9A1}"/>
              </a:ext>
            </a:extLst>
          </p:cNvPr>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A2A018F-6EEA-10AA-D114-9200F7D652E6}"/>
              </a:ext>
            </a:extLst>
          </p:cNvPr>
          <p:cNvSpPr>
            <a:spLocks noGrp="1"/>
          </p:cNvSpPr>
          <p:nvPr>
            <p:ph type="dt" sz="half" idx="10"/>
          </p:nvPr>
        </p:nvSpPr>
        <p:spPr/>
        <p:txBody>
          <a:bodyPr/>
          <a:lstStyle/>
          <a:p>
            <a:fld id="{AC4818D1-627C-8048-AA27-605A9DC40378}" type="datetime1">
              <a:t>2024/5/31</a:t>
            </a:fld>
            <a:endParaRPr kumimoji="1" lang="ja-JP" altLang="en-US"/>
          </a:p>
        </p:txBody>
      </p:sp>
      <p:sp>
        <p:nvSpPr>
          <p:cNvPr id="8" name="フッター プレースホルダー 7">
            <a:extLst>
              <a:ext uri="{FF2B5EF4-FFF2-40B4-BE49-F238E27FC236}">
                <a16:creationId xmlns:a16="http://schemas.microsoft.com/office/drawing/2014/main" id="{0AF6E925-84CE-913B-05BA-7352033294C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F022A5E-B877-51EF-5ED0-3EDBC4939D5C}"/>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4211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AA407B-086C-7659-80AB-F719C63A6F3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320EB32-73A0-35CB-F6E7-3CC524298360}"/>
              </a:ext>
            </a:extLst>
          </p:cNvPr>
          <p:cNvSpPr>
            <a:spLocks noGrp="1"/>
          </p:cNvSpPr>
          <p:nvPr>
            <p:ph type="dt" sz="half" idx="10"/>
          </p:nvPr>
        </p:nvSpPr>
        <p:spPr/>
        <p:txBody>
          <a:bodyPr/>
          <a:lstStyle/>
          <a:p>
            <a:fld id="{70C825B8-D7D9-B543-90B3-9B42FF44370C}" type="datetime1">
              <a:t>2024/5/31</a:t>
            </a:fld>
            <a:endParaRPr kumimoji="1" lang="ja-JP" altLang="en-US"/>
          </a:p>
        </p:txBody>
      </p:sp>
      <p:sp>
        <p:nvSpPr>
          <p:cNvPr id="4" name="フッター プレースホルダー 3">
            <a:extLst>
              <a:ext uri="{FF2B5EF4-FFF2-40B4-BE49-F238E27FC236}">
                <a16:creationId xmlns:a16="http://schemas.microsoft.com/office/drawing/2014/main" id="{52487B2A-624E-BCF2-2F5B-244D23C2C2B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4487EA3-734E-0CE1-07CB-4051EBD0616A}"/>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2644845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5D5FE50-1E90-FFE8-ED41-80A7E097F81A}"/>
              </a:ext>
            </a:extLst>
          </p:cNvPr>
          <p:cNvSpPr>
            <a:spLocks noGrp="1"/>
          </p:cNvSpPr>
          <p:nvPr>
            <p:ph type="dt" sz="half" idx="10"/>
          </p:nvPr>
        </p:nvSpPr>
        <p:spPr/>
        <p:txBody>
          <a:bodyPr/>
          <a:lstStyle/>
          <a:p>
            <a:fld id="{B93FBB10-B43F-E347-8801-8F47B0C95C73}" type="datetime1">
              <a:t>2024/5/31</a:t>
            </a:fld>
            <a:endParaRPr kumimoji="1" lang="ja-JP" altLang="en-US"/>
          </a:p>
        </p:txBody>
      </p:sp>
      <p:sp>
        <p:nvSpPr>
          <p:cNvPr id="3" name="フッター プレースホルダー 2">
            <a:extLst>
              <a:ext uri="{FF2B5EF4-FFF2-40B4-BE49-F238E27FC236}">
                <a16:creationId xmlns:a16="http://schemas.microsoft.com/office/drawing/2014/main" id="{8FF8290E-25BA-DE29-2A4F-6D54D3EEFFF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24D1077-BEE0-FAEC-FFC4-95417328F012}"/>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3245616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AD7CB5-C08F-2F0C-52B4-23655ADAB22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2BEDE7-4629-83EF-8923-522AFEF1345D}"/>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8E466CE-6895-C663-9231-710136A9E932}"/>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057499A-FF45-940F-A382-45832B45D8C3}"/>
              </a:ext>
            </a:extLst>
          </p:cNvPr>
          <p:cNvSpPr>
            <a:spLocks noGrp="1"/>
          </p:cNvSpPr>
          <p:nvPr>
            <p:ph type="dt" sz="half" idx="10"/>
          </p:nvPr>
        </p:nvSpPr>
        <p:spPr/>
        <p:txBody>
          <a:bodyPr/>
          <a:lstStyle/>
          <a:p>
            <a:fld id="{F77A31CB-EC65-B744-99F8-A78FB977BE43}" type="datetime1">
              <a:t>2024/5/31</a:t>
            </a:fld>
            <a:endParaRPr kumimoji="1" lang="ja-JP" altLang="en-US"/>
          </a:p>
        </p:txBody>
      </p:sp>
      <p:sp>
        <p:nvSpPr>
          <p:cNvPr id="6" name="フッター プレースホルダー 5">
            <a:extLst>
              <a:ext uri="{FF2B5EF4-FFF2-40B4-BE49-F238E27FC236}">
                <a16:creationId xmlns:a16="http://schemas.microsoft.com/office/drawing/2014/main" id="{406D1C9C-F758-69C1-58F2-34121888492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0BEF2FB-BBA4-B854-AF9D-E0FFA04EBBC2}"/>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1992307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865B23-7574-B30F-8401-D2F52E5D745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FC76EC4-6B2E-BB34-81B2-BABF81EC7740}"/>
              </a:ext>
            </a:extLst>
          </p:cNvPr>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EB4048E-1493-DD87-8349-95D2E2257FC4}"/>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D306C8C-CC51-1108-D759-E624159B2900}"/>
              </a:ext>
            </a:extLst>
          </p:cNvPr>
          <p:cNvSpPr>
            <a:spLocks noGrp="1"/>
          </p:cNvSpPr>
          <p:nvPr>
            <p:ph type="dt" sz="half" idx="10"/>
          </p:nvPr>
        </p:nvSpPr>
        <p:spPr/>
        <p:txBody>
          <a:bodyPr/>
          <a:lstStyle/>
          <a:p>
            <a:fld id="{D4471378-5575-B24E-8630-515E219E8CD9}" type="datetime1">
              <a:t>2024/5/31</a:t>
            </a:fld>
            <a:endParaRPr kumimoji="1" lang="ja-JP" altLang="en-US"/>
          </a:p>
        </p:txBody>
      </p:sp>
      <p:sp>
        <p:nvSpPr>
          <p:cNvPr id="6" name="フッター プレースホルダー 5">
            <a:extLst>
              <a:ext uri="{FF2B5EF4-FFF2-40B4-BE49-F238E27FC236}">
                <a16:creationId xmlns:a16="http://schemas.microsoft.com/office/drawing/2014/main" id="{162775AD-D801-278A-B69E-D279E260E5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F2FCD9B-315E-7B46-8B14-C11338D6E863}"/>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775225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E9DF5C6-FFFF-DBCF-842F-9C585434064F}"/>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86709FE-FA5F-2FE9-E86E-F763F6630F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32F1AD-CD5D-830F-BB05-BC9E8FF57A5D}"/>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83F16-C3B3-4740-AFA0-7D3606255F7D}" type="datetime1">
              <a:t>2024/5/31</a:t>
            </a:fld>
            <a:endParaRPr kumimoji="1" lang="ja-JP" altLang="en-US"/>
          </a:p>
        </p:txBody>
      </p:sp>
      <p:sp>
        <p:nvSpPr>
          <p:cNvPr id="5" name="フッター プレースホルダー 4">
            <a:extLst>
              <a:ext uri="{FF2B5EF4-FFF2-40B4-BE49-F238E27FC236}">
                <a16:creationId xmlns:a16="http://schemas.microsoft.com/office/drawing/2014/main" id="{AE43563F-13D2-6696-998F-248EC9D2656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40599EC-11D9-9A8A-9A87-943517FDB025}"/>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70BA4-8C24-D246-9956-1411DED12556}" type="slidenum">
              <a:t>‹#›</a:t>
            </a:fld>
            <a:endParaRPr kumimoji="1" lang="ja-JP" altLang="en-US"/>
          </a:p>
        </p:txBody>
      </p:sp>
    </p:spTree>
    <p:extLst>
      <p:ext uri="{BB962C8B-B14F-4D97-AF65-F5344CB8AC3E}">
        <p14:creationId xmlns:p14="http://schemas.microsoft.com/office/powerpoint/2010/main" val="2507599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png"/><Relationship Id="rId5" Type="http://schemas.microsoft.com/office/2014/relationships/chartEx" Target="../charts/chartEx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D58C7D-79EC-4ED1-E591-646BC5B91D7A}"/>
              </a:ext>
            </a:extLst>
          </p:cNvPr>
          <p:cNvSpPr>
            <a:spLocks noGrp="1"/>
          </p:cNvSpPr>
          <p:nvPr>
            <p:ph type="ctrTitle"/>
          </p:nvPr>
        </p:nvSpPr>
        <p:spPr>
          <a:xfrm>
            <a:off x="285750" y="665163"/>
            <a:ext cx="11620500" cy="2387600"/>
          </a:xfrm>
        </p:spPr>
        <p:txBody>
          <a:bodyPr>
            <a:normAutofit/>
          </a:bodyPr>
          <a:lstStyle/>
          <a:p>
            <a:r>
              <a:rPr kumimoji="1" lang="en" altLang="ja-JP" dirty="0"/>
              <a:t>AMD SEV</a:t>
            </a:r>
            <a:r>
              <a:rPr kumimoji="1" lang="ja-JP" altLang="en-US" dirty="0"/>
              <a:t>で保護された</a:t>
            </a:r>
            <a:r>
              <a:rPr kumimoji="1" lang="en" altLang="ja-JP" dirty="0"/>
              <a:t>VM</a:t>
            </a:r>
            <a:r>
              <a:rPr kumimoji="1" lang="ja-JP" altLang="en-US" dirty="0"/>
              <a:t>内の</a:t>
            </a:r>
            <a:br>
              <a:rPr kumimoji="1" lang="en-US" altLang="ja-JP" dirty="0"/>
            </a:br>
            <a:r>
              <a:rPr kumimoji="1" lang="en" altLang="ja-JP" dirty="0"/>
              <a:t>OS</a:t>
            </a:r>
            <a:r>
              <a:rPr kumimoji="1" lang="ja-JP" altLang="en-US" dirty="0"/>
              <a:t>が制御可能な</a:t>
            </a:r>
            <a:r>
              <a:rPr lang="ja-JP" altLang="en-US" dirty="0"/>
              <a:t>メモリ</a:t>
            </a:r>
            <a:r>
              <a:rPr kumimoji="1" lang="ja-JP" altLang="en-US" dirty="0"/>
              <a:t>監視機構</a:t>
            </a:r>
          </a:p>
        </p:txBody>
      </p:sp>
      <p:sp>
        <p:nvSpPr>
          <p:cNvPr id="3" name="字幕 2">
            <a:extLst>
              <a:ext uri="{FF2B5EF4-FFF2-40B4-BE49-F238E27FC236}">
                <a16:creationId xmlns:a16="http://schemas.microsoft.com/office/drawing/2014/main" id="{7EB35C64-6334-E9F7-0C98-1C2F396860FB}"/>
              </a:ext>
            </a:extLst>
          </p:cNvPr>
          <p:cNvSpPr>
            <a:spLocks noGrp="1"/>
          </p:cNvSpPr>
          <p:nvPr>
            <p:ph type="subTitle" idx="1"/>
          </p:nvPr>
        </p:nvSpPr>
        <p:spPr>
          <a:xfrm>
            <a:off x="1219200" y="3602038"/>
            <a:ext cx="9448800" cy="2387600"/>
          </a:xfrm>
        </p:spPr>
        <p:txBody>
          <a:bodyPr>
            <a:normAutofit/>
          </a:bodyPr>
          <a:lstStyle/>
          <a:p>
            <a:pPr>
              <a:defRPr/>
            </a:pPr>
            <a:r>
              <a:rPr lang="en-US" altLang="ja-JP" sz="3600" dirty="0">
                <a:solidFill>
                  <a:prstClr val="black"/>
                </a:solidFill>
              </a:rPr>
              <a:t>2024/5/31</a:t>
            </a:r>
          </a:p>
          <a:p>
            <a:pPr>
              <a:defRPr/>
            </a:pPr>
            <a:r>
              <a:rPr lang="ja-JP" altLang="en-US" sz="3600" dirty="0">
                <a:solidFill>
                  <a:prstClr val="black"/>
                </a:solidFill>
              </a:rPr>
              <a:t>九州工業大学</a:t>
            </a:r>
            <a:endParaRPr lang="en-US" altLang="ja-JP" sz="3600" dirty="0">
              <a:solidFill>
                <a:prstClr val="black"/>
              </a:solidFill>
            </a:endParaRPr>
          </a:p>
          <a:p>
            <a:pPr>
              <a:defRPr/>
            </a:pPr>
            <a:r>
              <a:rPr lang="ja-JP" altLang="en-US" sz="3600" dirty="0">
                <a:solidFill>
                  <a:prstClr val="black"/>
                </a:solidFill>
              </a:rPr>
              <a:t>西村 優志　瀧口和樹　光来健一</a:t>
            </a:r>
          </a:p>
        </p:txBody>
      </p:sp>
    </p:spTree>
    <p:extLst>
      <p:ext uri="{BB962C8B-B14F-4D97-AF65-F5344CB8AC3E}">
        <p14:creationId xmlns:p14="http://schemas.microsoft.com/office/powerpoint/2010/main" val="214357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EE8BB5-7E49-EEBE-11FE-AACBBF4AF9D3}"/>
              </a:ext>
            </a:extLst>
          </p:cNvPr>
          <p:cNvSpPr>
            <a:spLocks noGrp="1"/>
          </p:cNvSpPr>
          <p:nvPr>
            <p:ph type="title"/>
          </p:nvPr>
        </p:nvSpPr>
        <p:spPr/>
        <p:txBody>
          <a:bodyPr/>
          <a:lstStyle/>
          <a:p>
            <a:r>
              <a:rPr kumimoji="1" lang="ja-JP" altLang="en-US"/>
              <a:t>実ページテーブルとの同期</a:t>
            </a:r>
          </a:p>
        </p:txBody>
      </p:sp>
      <p:sp>
        <p:nvSpPr>
          <p:cNvPr id="3" name="コンテンツ プレースホルダー 2">
            <a:extLst>
              <a:ext uri="{FF2B5EF4-FFF2-40B4-BE49-F238E27FC236}">
                <a16:creationId xmlns:a16="http://schemas.microsoft.com/office/drawing/2014/main" id="{C90D42D7-CEBF-0012-2FE5-0673868F8560}"/>
              </a:ext>
            </a:extLst>
          </p:cNvPr>
          <p:cNvSpPr>
            <a:spLocks noGrp="1"/>
          </p:cNvSpPr>
          <p:nvPr>
            <p:ph idx="1"/>
          </p:nvPr>
        </p:nvSpPr>
        <p:spPr/>
        <p:txBody>
          <a:bodyPr/>
          <a:lstStyle/>
          <a:p>
            <a:r>
              <a:rPr kumimoji="1" lang="ja-JP" altLang="en-US"/>
              <a:t>シャドウページテーブル用のページディレクトリを用意</a:t>
            </a:r>
            <a:endParaRPr kumimoji="1" lang="en-US" altLang="ja-JP" dirty="0"/>
          </a:p>
          <a:p>
            <a:pPr lvl="1"/>
            <a:r>
              <a:rPr lang="ja-JP" altLang="en-US"/>
              <a:t>実ページテーブルのページディレクトリの次のページに割り当て</a:t>
            </a:r>
            <a:endParaRPr lang="en-US" altLang="ja-JP" dirty="0"/>
          </a:p>
          <a:p>
            <a:pPr lvl="1"/>
            <a:r>
              <a:rPr lang="en-US" altLang="ja-JP" dirty="0"/>
              <a:t>VM</a:t>
            </a:r>
            <a:r>
              <a:rPr lang="ja-JP" altLang="en-US"/>
              <a:t>外の監視機構がこのページを容易に特定可能</a:t>
            </a:r>
            <a:endParaRPr lang="en-US" altLang="ja-JP" dirty="0"/>
          </a:p>
          <a:p>
            <a:r>
              <a:rPr lang="ja-JP" altLang="en-US"/>
              <a:t>実ページテーブルの更新時に</a:t>
            </a:r>
            <a:r>
              <a:rPr lang="ja-JP" altLang="en-JP"/>
              <a:t>シャドウ</a:t>
            </a:r>
            <a:r>
              <a:rPr lang="ja-JP" altLang="en-US"/>
              <a:t>ページテーブルも更新</a:t>
            </a:r>
            <a:endParaRPr lang="en-US" altLang="ja-JP" dirty="0"/>
          </a:p>
          <a:p>
            <a:pPr lvl="1"/>
            <a:r>
              <a:rPr kumimoji="1" lang="ja-JP" altLang="en-US"/>
              <a:t>仮想アドレスを基にシャドウページテーブルをたどる</a:t>
            </a:r>
            <a:endParaRPr kumimoji="1" lang="en-US" altLang="ja-JP" dirty="0"/>
          </a:p>
          <a:p>
            <a:pPr lvl="1"/>
            <a:r>
              <a:rPr lang="ja-JP" altLang="en-US"/>
              <a:t>ページテーブルエントリ</a:t>
            </a:r>
            <a:r>
              <a:rPr lang="en-US" altLang="ja-JP" dirty="0"/>
              <a:t>(PTE)</a:t>
            </a:r>
            <a:r>
              <a:rPr lang="ja-JP" altLang="en-US"/>
              <a:t>に物理ページ番号とフラグをセット</a:t>
            </a:r>
            <a:endParaRPr kumimoji="1" lang="ja-JP" altLang="en-US"/>
          </a:p>
        </p:txBody>
      </p:sp>
      <p:sp>
        <p:nvSpPr>
          <p:cNvPr id="4" name="スライド番号プレースホルダー 3">
            <a:extLst>
              <a:ext uri="{FF2B5EF4-FFF2-40B4-BE49-F238E27FC236}">
                <a16:creationId xmlns:a16="http://schemas.microsoft.com/office/drawing/2014/main" id="{611F02CA-B772-9B9C-7DDE-4F80E47A26A8}"/>
              </a:ext>
            </a:extLst>
          </p:cNvPr>
          <p:cNvSpPr>
            <a:spLocks noGrp="1"/>
          </p:cNvSpPr>
          <p:nvPr>
            <p:ph type="sldNum" sz="quarter" idx="12"/>
          </p:nvPr>
        </p:nvSpPr>
        <p:spPr/>
        <p:txBody>
          <a:bodyPr/>
          <a:lstStyle/>
          <a:p>
            <a:fld id="{2CD70BA4-8C24-D246-9956-1411DED12556}" type="slidenum">
              <a:rPr lang="en-US" altLang="ja-JP"/>
              <a:pPr/>
              <a:t>9</a:t>
            </a:fld>
            <a:endParaRPr lang="ja-JP" altLang="en-US"/>
          </a:p>
        </p:txBody>
      </p:sp>
      <p:sp>
        <p:nvSpPr>
          <p:cNvPr id="12" name="正方形/長方形 11">
            <a:extLst>
              <a:ext uri="{FF2B5EF4-FFF2-40B4-BE49-F238E27FC236}">
                <a16:creationId xmlns:a16="http://schemas.microsoft.com/office/drawing/2014/main" id="{2E940EAF-812D-5328-9C46-0771C66AF611}"/>
              </a:ext>
            </a:extLst>
          </p:cNvPr>
          <p:cNvSpPr/>
          <p:nvPr/>
        </p:nvSpPr>
        <p:spPr>
          <a:xfrm>
            <a:off x="4966744" y="4986035"/>
            <a:ext cx="635000" cy="449877"/>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753388F4-257D-B6E7-8536-CCDC4BEA871C}"/>
              </a:ext>
            </a:extLst>
          </p:cNvPr>
          <p:cNvSpPr/>
          <p:nvPr/>
        </p:nvSpPr>
        <p:spPr>
          <a:xfrm>
            <a:off x="5601744" y="4986035"/>
            <a:ext cx="635000" cy="44987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2DFD9050-4457-F895-4006-7F8F3E574C97}"/>
              </a:ext>
            </a:extLst>
          </p:cNvPr>
          <p:cNvSpPr txBox="1"/>
          <p:nvPr/>
        </p:nvSpPr>
        <p:spPr>
          <a:xfrm>
            <a:off x="4396442" y="4517116"/>
            <a:ext cx="252730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ページディレクトリ</a:t>
            </a:r>
            <a:endParaRPr lang="en-US" altLang="ja-JP" sz="2000">
              <a:latin typeface="Hiragino Sans W4" panose="020B0400000000000000" pitchFamily="34" charset="-128"/>
              <a:ea typeface="Hiragino Sans W4" panose="020B0400000000000000" pitchFamily="34" charset="-128"/>
            </a:endParaRPr>
          </a:p>
        </p:txBody>
      </p:sp>
      <p:cxnSp>
        <p:nvCxnSpPr>
          <p:cNvPr id="17" name="直線矢印コネクタ 16">
            <a:extLst>
              <a:ext uri="{FF2B5EF4-FFF2-40B4-BE49-F238E27FC236}">
                <a16:creationId xmlns:a16="http://schemas.microsoft.com/office/drawing/2014/main" id="{8C6BB6A6-9B3D-1592-3CAB-DD59CDF950CD}"/>
              </a:ext>
            </a:extLst>
          </p:cNvPr>
          <p:cNvCxnSpPr>
            <a:cxnSpLocks/>
            <a:stCxn id="12" idx="2"/>
            <a:endCxn id="6" idx="0"/>
          </p:cNvCxnSpPr>
          <p:nvPr/>
        </p:nvCxnSpPr>
        <p:spPr>
          <a:xfrm>
            <a:off x="5284244" y="5435912"/>
            <a:ext cx="0" cy="29374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21">
            <a:extLst>
              <a:ext uri="{FF2B5EF4-FFF2-40B4-BE49-F238E27FC236}">
                <a16:creationId xmlns:a16="http://schemas.microsoft.com/office/drawing/2014/main" id="{B5BA43E2-6056-84FF-EA84-1AC046CD2C73}"/>
              </a:ext>
            </a:extLst>
          </p:cNvPr>
          <p:cNvCxnSpPr>
            <a:cxnSpLocks/>
            <a:stCxn id="15" idx="3"/>
            <a:endCxn id="5" idx="0"/>
          </p:cNvCxnSpPr>
          <p:nvPr/>
        </p:nvCxnSpPr>
        <p:spPr>
          <a:xfrm>
            <a:off x="6236744" y="5210974"/>
            <a:ext cx="1702928" cy="522768"/>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3424D509-64FD-9FE2-AEF8-112006B7082C}"/>
              </a:ext>
            </a:extLst>
          </p:cNvPr>
          <p:cNvCxnSpPr>
            <a:cxnSpLocks/>
            <a:stCxn id="20" idx="3"/>
            <a:endCxn id="12" idx="1"/>
          </p:cNvCxnSpPr>
          <p:nvPr/>
        </p:nvCxnSpPr>
        <p:spPr>
          <a:xfrm>
            <a:off x="2801036" y="5210973"/>
            <a:ext cx="216570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21">
            <a:extLst>
              <a:ext uri="{FF2B5EF4-FFF2-40B4-BE49-F238E27FC236}">
                <a16:creationId xmlns:a16="http://schemas.microsoft.com/office/drawing/2014/main" id="{901164EF-7134-5370-5772-114E0D307C53}"/>
              </a:ext>
            </a:extLst>
          </p:cNvPr>
          <p:cNvSpPr txBox="1"/>
          <p:nvPr/>
        </p:nvSpPr>
        <p:spPr>
          <a:xfrm>
            <a:off x="1580164" y="5010918"/>
            <a:ext cx="1220872"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sp>
        <p:nvSpPr>
          <p:cNvPr id="21" name="テキスト ボックス 4">
            <a:extLst>
              <a:ext uri="{FF2B5EF4-FFF2-40B4-BE49-F238E27FC236}">
                <a16:creationId xmlns:a16="http://schemas.microsoft.com/office/drawing/2014/main" id="{67DAD386-36CF-F7FA-AE60-B86BC8636349}"/>
              </a:ext>
            </a:extLst>
          </p:cNvPr>
          <p:cNvSpPr txBox="1"/>
          <p:nvPr/>
        </p:nvSpPr>
        <p:spPr>
          <a:xfrm>
            <a:off x="2981437" y="4785980"/>
            <a:ext cx="840346"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特定</a:t>
            </a:r>
            <a:endParaRPr lang="en-US" altLang="ja-JP" sz="2000" dirty="0">
              <a:latin typeface="Hiragino Sans W4" panose="020B0400000000000000" pitchFamily="34" charset="-128"/>
              <a:ea typeface="Hiragino Sans W4" panose="020B0400000000000000" pitchFamily="34" charset="-128"/>
            </a:endParaRPr>
          </a:p>
        </p:txBody>
      </p:sp>
      <p:sp>
        <p:nvSpPr>
          <p:cNvPr id="22" name="角丸四角形 22">
            <a:extLst>
              <a:ext uri="{FF2B5EF4-FFF2-40B4-BE49-F238E27FC236}">
                <a16:creationId xmlns:a16="http://schemas.microsoft.com/office/drawing/2014/main" id="{4D4C9930-4540-35FA-D48D-933756992E74}"/>
              </a:ext>
            </a:extLst>
          </p:cNvPr>
          <p:cNvSpPr/>
          <p:nvPr/>
        </p:nvSpPr>
        <p:spPr>
          <a:xfrm>
            <a:off x="3842478" y="4465477"/>
            <a:ext cx="5368085" cy="2147593"/>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2000">
              <a:ln>
                <a:solidFill>
                  <a:sysClr val="windowText" lastClr="000000"/>
                </a:solidFill>
              </a:ln>
              <a:solidFill>
                <a:schemeClr val="tx1"/>
              </a:solidFill>
              <a:latin typeface="Hiragino Sans W4" panose="020B0400000000000000" pitchFamily="34" charset="-128"/>
              <a:ea typeface="Hiragino Sans W4" panose="020B0400000000000000" pitchFamily="34" charset="-128"/>
            </a:endParaRPr>
          </a:p>
        </p:txBody>
      </p:sp>
      <p:sp>
        <p:nvSpPr>
          <p:cNvPr id="23" name="TextBox 31">
            <a:extLst>
              <a:ext uri="{FF2B5EF4-FFF2-40B4-BE49-F238E27FC236}">
                <a16:creationId xmlns:a16="http://schemas.microsoft.com/office/drawing/2014/main" id="{D42A27FF-FE9A-B193-FAB4-491A969B60F2}"/>
              </a:ext>
            </a:extLst>
          </p:cNvPr>
          <p:cNvSpPr txBox="1"/>
          <p:nvPr/>
        </p:nvSpPr>
        <p:spPr>
          <a:xfrm>
            <a:off x="4976325" y="4100231"/>
            <a:ext cx="3100389" cy="400110"/>
          </a:xfrm>
          <a:prstGeom prst="rect">
            <a:avLst/>
          </a:prstGeom>
          <a:noFill/>
        </p:spPr>
        <p:txBody>
          <a:bodyPr wrap="square">
            <a:spAutoFit/>
          </a:bodyPr>
          <a:lstStyle/>
          <a:p>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5" name="テキスト ボックス 4">
            <a:extLst>
              <a:ext uri="{FF2B5EF4-FFF2-40B4-BE49-F238E27FC236}">
                <a16:creationId xmlns:a16="http://schemas.microsoft.com/office/drawing/2014/main" id="{6E7B34BF-5670-27E9-D1CD-95C8BB138830}"/>
              </a:ext>
            </a:extLst>
          </p:cNvPr>
          <p:cNvSpPr txBox="1"/>
          <p:nvPr/>
        </p:nvSpPr>
        <p:spPr>
          <a:xfrm>
            <a:off x="6923741" y="5733742"/>
            <a:ext cx="2031861" cy="707886"/>
          </a:xfrm>
          <a:prstGeom prst="rect">
            <a:avLst/>
          </a:prstGeom>
          <a:solidFill>
            <a:schemeClr val="bg1"/>
          </a:solidFill>
          <a:ln w="38100">
            <a:solidFill>
              <a:schemeClr val="tx1"/>
            </a:solidFill>
          </a:ln>
        </p:spPr>
        <p:txBody>
          <a:bodyPr wrap="square" rtlCol="0">
            <a:spAutoFit/>
          </a:bodyPr>
          <a:lstStyle/>
          <a:p>
            <a:pPr algn="ctr"/>
            <a:r>
              <a:rPr kumimoji="1" lang="ja-JP" altLang="en-US" sz="2000">
                <a:latin typeface="Hiragino Sans W4" panose="020B0400000000000000" pitchFamily="34" charset="-128"/>
                <a:ea typeface="Hiragino Sans W4" panose="020B0400000000000000" pitchFamily="34" charset="-128"/>
              </a:rPr>
              <a:t>シャドウ</a:t>
            </a:r>
            <a:endParaRPr kumimoji="1" lang="en-US" altLang="ja-JP" sz="2000">
              <a:latin typeface="Hiragino Sans W4" panose="020B0400000000000000" pitchFamily="34" charset="-128"/>
              <a:ea typeface="Hiragino Sans W4" panose="020B0400000000000000" pitchFamily="34" charset="-128"/>
            </a:endParaRPr>
          </a:p>
          <a:p>
            <a:pPr algn="ctr"/>
            <a:r>
              <a:rPr kumimoji="1" lang="ja-JP" altLang="en-US" sz="2000">
                <a:latin typeface="Hiragino Sans W4" panose="020B0400000000000000" pitchFamily="34" charset="-128"/>
                <a:ea typeface="Hiragino Sans W4" panose="020B0400000000000000" pitchFamily="34" charset="-128"/>
              </a:rPr>
              <a:t>ページテーブル</a:t>
            </a:r>
          </a:p>
        </p:txBody>
      </p:sp>
      <p:sp>
        <p:nvSpPr>
          <p:cNvPr id="6" name="正方形/長方形 5">
            <a:extLst>
              <a:ext uri="{FF2B5EF4-FFF2-40B4-BE49-F238E27FC236}">
                <a16:creationId xmlns:a16="http://schemas.microsoft.com/office/drawing/2014/main" id="{F99F461E-9EE7-0643-5A4E-993D659365A4}"/>
              </a:ext>
            </a:extLst>
          </p:cNvPr>
          <p:cNvSpPr/>
          <p:nvPr/>
        </p:nvSpPr>
        <p:spPr>
          <a:xfrm>
            <a:off x="4268313" y="5729659"/>
            <a:ext cx="2031861" cy="707881"/>
          </a:xfrm>
          <a:prstGeom prst="rect">
            <a:avLst/>
          </a:prstGeom>
          <a:solidFill>
            <a:schemeClr val="tx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8449CCFA-EFC1-A5AF-1F1E-541C6503AA2A}"/>
              </a:ext>
            </a:extLst>
          </p:cNvPr>
          <p:cNvSpPr txBox="1"/>
          <p:nvPr/>
        </p:nvSpPr>
        <p:spPr>
          <a:xfrm>
            <a:off x="4323930" y="5883544"/>
            <a:ext cx="1997566" cy="400110"/>
          </a:xfrm>
          <a:prstGeom prst="rect">
            <a:avLst/>
          </a:prstGeom>
          <a:noFill/>
        </p:spPr>
        <p:txBody>
          <a:bodyPr wrap="square" rtlCol="0">
            <a:spAutoFit/>
          </a:bodyPr>
          <a:lstStyle/>
          <a:p>
            <a:pPr algn="l"/>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spTree>
    <p:extLst>
      <p:ext uri="{BB962C8B-B14F-4D97-AF65-F5344CB8AC3E}">
        <p14:creationId xmlns:p14="http://schemas.microsoft.com/office/powerpoint/2010/main" val="2700884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4E2863-3467-38D7-BF85-F035BDCA129E}"/>
              </a:ext>
            </a:extLst>
          </p:cNvPr>
          <p:cNvSpPr>
            <a:spLocks noGrp="1"/>
          </p:cNvSpPr>
          <p:nvPr>
            <p:ph type="title"/>
          </p:nvPr>
        </p:nvSpPr>
        <p:spPr/>
        <p:txBody>
          <a:bodyPr/>
          <a:lstStyle/>
          <a:p>
            <a:r>
              <a:rPr kumimoji="1" lang="ja-JP" altLang="en-US"/>
              <a:t>シャドウページテーブルの暗号化解除</a:t>
            </a:r>
          </a:p>
        </p:txBody>
      </p:sp>
      <p:sp>
        <p:nvSpPr>
          <p:cNvPr id="3" name="コンテンツ プレースホルダー 2">
            <a:extLst>
              <a:ext uri="{FF2B5EF4-FFF2-40B4-BE49-F238E27FC236}">
                <a16:creationId xmlns:a16="http://schemas.microsoft.com/office/drawing/2014/main" id="{BB860DA3-88C7-A725-7094-1B5A41712E16}"/>
              </a:ext>
            </a:extLst>
          </p:cNvPr>
          <p:cNvSpPr>
            <a:spLocks noGrp="1"/>
          </p:cNvSpPr>
          <p:nvPr>
            <p:ph idx="1"/>
          </p:nvPr>
        </p:nvSpPr>
        <p:spPr/>
        <p:txBody>
          <a:bodyPr/>
          <a:lstStyle/>
          <a:p>
            <a:r>
              <a:rPr kumimoji="1" lang="ja-JP" altLang="en-US"/>
              <a:t>シャドウページテーブルへのメモリ割り当て時に暗号化を解除</a:t>
            </a:r>
            <a:endParaRPr kumimoji="1" lang="en-US" altLang="ja-JP" dirty="0"/>
          </a:p>
          <a:p>
            <a:pPr lvl="1"/>
            <a:r>
              <a:rPr lang="en-US" altLang="ja-JP" dirty="0"/>
              <a:t>Nanos</a:t>
            </a:r>
            <a:r>
              <a:rPr lang="en-US" altLang="ja-JP" sz="2000" dirty="0"/>
              <a:t> [</a:t>
            </a:r>
            <a:r>
              <a:rPr lang="en-US" altLang="ja-JP" sz="2000" dirty="0" err="1"/>
              <a:t>NanoVMs</a:t>
            </a:r>
            <a:r>
              <a:rPr lang="en-US" altLang="ja-JP" sz="2000" dirty="0"/>
              <a:t>] </a:t>
            </a:r>
            <a:r>
              <a:rPr lang="ja-JP" altLang="en-US"/>
              <a:t>は</a:t>
            </a:r>
            <a:r>
              <a:rPr kumimoji="1" lang="ja-JP" altLang="en-US"/>
              <a:t>ブートストラップ時には</a:t>
            </a:r>
            <a:r>
              <a:rPr kumimoji="1" lang="en-US" altLang="ja-JP" dirty="0"/>
              <a:t>4</a:t>
            </a:r>
            <a:r>
              <a:rPr kumimoji="1" lang="en" altLang="ja-JP" dirty="0"/>
              <a:t>KB</a:t>
            </a:r>
            <a:r>
              <a:rPr kumimoji="1" lang="ja-JP" altLang="en-US"/>
              <a:t>ページを割り当て</a:t>
            </a:r>
            <a:endParaRPr lang="en-US" altLang="ja-JP" dirty="0"/>
          </a:p>
          <a:p>
            <a:pPr lvl="1"/>
            <a:r>
              <a:rPr kumimoji="1" lang="ja-JP" altLang="en-US"/>
              <a:t>カーネル起動後は</a:t>
            </a:r>
            <a:r>
              <a:rPr kumimoji="1" lang="en-US" altLang="ja-JP" dirty="0"/>
              <a:t>2</a:t>
            </a:r>
            <a:r>
              <a:rPr kumimoji="1" lang="en" altLang="ja-JP" dirty="0"/>
              <a:t>MB</a:t>
            </a:r>
            <a:r>
              <a:rPr kumimoji="1" lang="ja-JP" altLang="en-US"/>
              <a:t>の</a:t>
            </a:r>
            <a:r>
              <a:rPr kumimoji="1" lang="en" altLang="ja-JP" dirty="0"/>
              <a:t>Huge</a:t>
            </a:r>
            <a:r>
              <a:rPr kumimoji="1" lang="ja-JP" altLang="en-US"/>
              <a:t>ページを確保して</a:t>
            </a:r>
            <a:r>
              <a:rPr kumimoji="1" lang="en-US" altLang="ja-JP" dirty="0"/>
              <a:t>4KB</a:t>
            </a:r>
            <a:r>
              <a:rPr kumimoji="1" lang="ja-JP" altLang="en-US"/>
              <a:t>ずつ割り当て</a:t>
            </a:r>
            <a:endParaRPr kumimoji="1" lang="en-US" altLang="ja-JP" dirty="0"/>
          </a:p>
          <a:p>
            <a:r>
              <a:rPr kumimoji="1" lang="ja-JP" altLang="en-US"/>
              <a:t>実ページテーブルの対応する</a:t>
            </a:r>
            <a:r>
              <a:rPr kumimoji="1" lang="en" altLang="ja-JP" dirty="0"/>
              <a:t>PTE</a:t>
            </a:r>
            <a:r>
              <a:rPr kumimoji="1" lang="ja-JP" altLang="en-US"/>
              <a:t>の</a:t>
            </a:r>
            <a:r>
              <a:rPr kumimoji="1" lang="en" altLang="ja-JP" dirty="0"/>
              <a:t>C</a:t>
            </a:r>
            <a:r>
              <a:rPr kumimoji="1" lang="ja-JP" altLang="en-US"/>
              <a:t>ビットをクリア</a:t>
            </a:r>
            <a:endParaRPr lang="en-US" altLang="ja-JP" dirty="0"/>
          </a:p>
          <a:p>
            <a:pPr lvl="1"/>
            <a:r>
              <a:rPr kumimoji="1" lang="ja-JP" altLang="en-US"/>
              <a:t>ページの仮想アドレスを計算して、実ページテーブルの</a:t>
            </a:r>
            <a:r>
              <a:rPr kumimoji="1" lang="en-US" altLang="ja-JP" dirty="0"/>
              <a:t>PTE</a:t>
            </a:r>
            <a:r>
              <a:rPr kumimoji="1" lang="ja-JP" altLang="en-US"/>
              <a:t>を探索</a:t>
            </a:r>
            <a:endParaRPr kumimoji="1" lang="en-US" altLang="ja-JP" dirty="0"/>
          </a:p>
          <a:p>
            <a:pPr lvl="1"/>
            <a:r>
              <a:rPr kumimoji="1" lang="en" altLang="ja-JP" dirty="0"/>
              <a:t>Huge</a:t>
            </a:r>
            <a:r>
              <a:rPr kumimoji="1" lang="ja-JP" altLang="en-US"/>
              <a:t>ページの場合は</a:t>
            </a:r>
            <a:r>
              <a:rPr kumimoji="1" lang="en-US" altLang="ja-JP" dirty="0"/>
              <a:t>4</a:t>
            </a:r>
            <a:r>
              <a:rPr kumimoji="1" lang="en" altLang="ja-JP" dirty="0"/>
              <a:t>KB</a:t>
            </a:r>
            <a:r>
              <a:rPr kumimoji="1" lang="ja-JP" altLang="en-US"/>
              <a:t>ページに分割して</a:t>
            </a:r>
            <a:r>
              <a:rPr kumimoji="1" lang="en-US" altLang="ja-JP" dirty="0"/>
              <a:t>1</a:t>
            </a:r>
            <a:r>
              <a:rPr kumimoji="1" lang="ja-JP" altLang="en-US"/>
              <a:t>ページだけ暗号化を解除</a:t>
            </a:r>
            <a:endParaRPr lang="en-US" altLang="ja-JP" dirty="0"/>
          </a:p>
        </p:txBody>
      </p:sp>
      <p:sp>
        <p:nvSpPr>
          <p:cNvPr id="4" name="スライド番号プレースホルダー 3">
            <a:extLst>
              <a:ext uri="{FF2B5EF4-FFF2-40B4-BE49-F238E27FC236}">
                <a16:creationId xmlns:a16="http://schemas.microsoft.com/office/drawing/2014/main" id="{2E1EE005-B23B-9BF5-BFB8-EDEC56A3649C}"/>
              </a:ext>
            </a:extLst>
          </p:cNvPr>
          <p:cNvSpPr>
            <a:spLocks noGrp="1"/>
          </p:cNvSpPr>
          <p:nvPr>
            <p:ph type="sldNum" sz="quarter" idx="12"/>
          </p:nvPr>
        </p:nvSpPr>
        <p:spPr/>
        <p:txBody>
          <a:bodyPr/>
          <a:lstStyle/>
          <a:p>
            <a:fld id="{2CD70BA4-8C24-D246-9956-1411DED12556}" type="slidenum">
              <a:rPr lang="en-US" altLang="ja-JP"/>
              <a:pPr/>
              <a:t>10</a:t>
            </a:fld>
            <a:endParaRPr lang="ja-JP" altLang="en-US"/>
          </a:p>
        </p:txBody>
      </p:sp>
      <p:sp>
        <p:nvSpPr>
          <p:cNvPr id="42" name="Rectangle 7">
            <a:extLst>
              <a:ext uri="{FF2B5EF4-FFF2-40B4-BE49-F238E27FC236}">
                <a16:creationId xmlns:a16="http://schemas.microsoft.com/office/drawing/2014/main" id="{C758EF28-0410-D65A-60EF-6C979DBCE2A2}"/>
              </a:ext>
            </a:extLst>
          </p:cNvPr>
          <p:cNvSpPr/>
          <p:nvPr/>
        </p:nvSpPr>
        <p:spPr>
          <a:xfrm>
            <a:off x="3003768" y="5060400"/>
            <a:ext cx="598714"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43" name="Rectangle 8">
            <a:extLst>
              <a:ext uri="{FF2B5EF4-FFF2-40B4-BE49-F238E27FC236}">
                <a16:creationId xmlns:a16="http://schemas.microsoft.com/office/drawing/2014/main" id="{160B6A8B-72B3-2A9B-9ADB-2504DAC22B9F}"/>
              </a:ext>
            </a:extLst>
          </p:cNvPr>
          <p:cNvSpPr/>
          <p:nvPr/>
        </p:nvSpPr>
        <p:spPr>
          <a:xfrm>
            <a:off x="4397139" y="5060400"/>
            <a:ext cx="598714"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44" name="Rectangle 9">
            <a:extLst>
              <a:ext uri="{FF2B5EF4-FFF2-40B4-BE49-F238E27FC236}">
                <a16:creationId xmlns:a16="http://schemas.microsoft.com/office/drawing/2014/main" id="{87CB6539-2327-FC76-1510-793393AE11E2}"/>
              </a:ext>
            </a:extLst>
          </p:cNvPr>
          <p:cNvSpPr/>
          <p:nvPr/>
        </p:nvSpPr>
        <p:spPr>
          <a:xfrm>
            <a:off x="5790510" y="5060400"/>
            <a:ext cx="648000"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45" name="Rectangle 13">
            <a:extLst>
              <a:ext uri="{FF2B5EF4-FFF2-40B4-BE49-F238E27FC236}">
                <a16:creationId xmlns:a16="http://schemas.microsoft.com/office/drawing/2014/main" id="{6C83E087-434E-57F5-BB99-F6B14F2C8456}"/>
              </a:ext>
            </a:extLst>
          </p:cNvPr>
          <p:cNvSpPr/>
          <p:nvPr/>
        </p:nvSpPr>
        <p:spPr>
          <a:xfrm>
            <a:off x="7157599" y="5071285"/>
            <a:ext cx="648141"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cxnSp>
        <p:nvCxnSpPr>
          <p:cNvPr id="48" name="Straight Arrow Connector 17">
            <a:extLst>
              <a:ext uri="{FF2B5EF4-FFF2-40B4-BE49-F238E27FC236}">
                <a16:creationId xmlns:a16="http://schemas.microsoft.com/office/drawing/2014/main" id="{26D1F502-E5A8-54BC-F127-BAC63D28388D}"/>
              </a:ext>
            </a:extLst>
          </p:cNvPr>
          <p:cNvCxnSpPr>
            <a:cxnSpLocks/>
          </p:cNvCxnSpPr>
          <p:nvPr/>
        </p:nvCxnSpPr>
        <p:spPr>
          <a:xfrm flipV="1">
            <a:off x="3602482" y="5111421"/>
            <a:ext cx="794657" cy="264665"/>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18">
            <a:extLst>
              <a:ext uri="{FF2B5EF4-FFF2-40B4-BE49-F238E27FC236}">
                <a16:creationId xmlns:a16="http://schemas.microsoft.com/office/drawing/2014/main" id="{CD44E55D-C6C0-3443-D277-7132D7FA5CE8}"/>
              </a:ext>
            </a:extLst>
          </p:cNvPr>
          <p:cNvCxnSpPr>
            <a:cxnSpLocks/>
          </p:cNvCxnSpPr>
          <p:nvPr/>
        </p:nvCxnSpPr>
        <p:spPr>
          <a:xfrm flipV="1">
            <a:off x="4995853" y="5111421"/>
            <a:ext cx="794657" cy="264665"/>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19">
            <a:extLst>
              <a:ext uri="{FF2B5EF4-FFF2-40B4-BE49-F238E27FC236}">
                <a16:creationId xmlns:a16="http://schemas.microsoft.com/office/drawing/2014/main" id="{9AEB5215-D97F-AA43-4FBD-399A0F29252C}"/>
              </a:ext>
            </a:extLst>
          </p:cNvPr>
          <p:cNvCxnSpPr>
            <a:cxnSpLocks/>
            <a:stCxn id="52" idx="3"/>
          </p:cNvCxnSpPr>
          <p:nvPr/>
        </p:nvCxnSpPr>
        <p:spPr>
          <a:xfrm flipV="1">
            <a:off x="6438510" y="5111421"/>
            <a:ext cx="715676" cy="262961"/>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52" name="Rectangle 21">
            <a:extLst>
              <a:ext uri="{FF2B5EF4-FFF2-40B4-BE49-F238E27FC236}">
                <a16:creationId xmlns:a16="http://schemas.microsoft.com/office/drawing/2014/main" id="{EDA48147-827A-07C0-2388-6FF6627A4DD2}"/>
              </a:ext>
            </a:extLst>
          </p:cNvPr>
          <p:cNvSpPr/>
          <p:nvPr/>
        </p:nvSpPr>
        <p:spPr>
          <a:xfrm>
            <a:off x="5790510" y="5299886"/>
            <a:ext cx="648000" cy="148992"/>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53" name="Rectangle 22">
            <a:extLst>
              <a:ext uri="{FF2B5EF4-FFF2-40B4-BE49-F238E27FC236}">
                <a16:creationId xmlns:a16="http://schemas.microsoft.com/office/drawing/2014/main" id="{1F4F8306-AB0C-3687-E75B-C4891D86B267}"/>
              </a:ext>
            </a:extLst>
          </p:cNvPr>
          <p:cNvSpPr/>
          <p:nvPr/>
        </p:nvSpPr>
        <p:spPr>
          <a:xfrm>
            <a:off x="7154186" y="5217265"/>
            <a:ext cx="644728" cy="319621"/>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1600" dirty="0">
                <a:solidFill>
                  <a:schemeClr val="tx1"/>
                </a:solidFill>
                <a:latin typeface="Hiragino Sans W4" panose="020B0400000000000000" pitchFamily="34" charset="-128"/>
                <a:ea typeface="Hiragino Sans W4" panose="020B0400000000000000" pitchFamily="34" charset="-128"/>
              </a:rPr>
              <a:t>C=0</a:t>
            </a:r>
          </a:p>
        </p:txBody>
      </p:sp>
      <p:cxnSp>
        <p:nvCxnSpPr>
          <p:cNvPr id="54" name="Straight Arrow Connector 26">
            <a:extLst>
              <a:ext uri="{FF2B5EF4-FFF2-40B4-BE49-F238E27FC236}">
                <a16:creationId xmlns:a16="http://schemas.microsoft.com/office/drawing/2014/main" id="{70DFAB50-886E-FC52-01F7-1A57E1B7DA33}"/>
              </a:ext>
            </a:extLst>
          </p:cNvPr>
          <p:cNvCxnSpPr>
            <a:cxnSpLocks/>
            <a:stCxn id="53" idx="3"/>
            <a:endCxn id="55" idx="1"/>
          </p:cNvCxnSpPr>
          <p:nvPr/>
        </p:nvCxnSpPr>
        <p:spPr>
          <a:xfrm flipV="1">
            <a:off x="7798914" y="5376086"/>
            <a:ext cx="735128" cy="99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55" name="Rectangle 27">
            <a:extLst>
              <a:ext uri="{FF2B5EF4-FFF2-40B4-BE49-F238E27FC236}">
                <a16:creationId xmlns:a16="http://schemas.microsoft.com/office/drawing/2014/main" id="{759C94F7-1851-C30B-9443-4D17CF8A94CB}"/>
              </a:ext>
            </a:extLst>
          </p:cNvPr>
          <p:cNvSpPr/>
          <p:nvPr/>
        </p:nvSpPr>
        <p:spPr>
          <a:xfrm>
            <a:off x="8534042" y="5071286"/>
            <a:ext cx="794657"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1600" dirty="0">
                <a:solidFill>
                  <a:schemeClr val="tx1"/>
                </a:solidFill>
                <a:latin typeface="Hiragino Sans W4" panose="020B0400000000000000" pitchFamily="34" charset="-128"/>
                <a:ea typeface="Hiragino Sans W4" panose="020B0400000000000000" pitchFamily="34" charset="-128"/>
              </a:rPr>
              <a:t>4KB</a:t>
            </a:r>
          </a:p>
          <a:p>
            <a:pPr algn="ctr"/>
            <a:r>
              <a:rPr lang="en-JP" sz="1600" dirty="0">
                <a:solidFill>
                  <a:schemeClr val="tx1"/>
                </a:solidFill>
                <a:latin typeface="Hiragino Sans W4" panose="020B0400000000000000" pitchFamily="34" charset="-128"/>
                <a:ea typeface="Hiragino Sans W4" panose="020B0400000000000000" pitchFamily="34" charset="-128"/>
              </a:rPr>
              <a:t>ページ</a:t>
            </a:r>
          </a:p>
        </p:txBody>
      </p:sp>
      <p:sp>
        <p:nvSpPr>
          <p:cNvPr id="56" name="Rectangle 28">
            <a:extLst>
              <a:ext uri="{FF2B5EF4-FFF2-40B4-BE49-F238E27FC236}">
                <a16:creationId xmlns:a16="http://schemas.microsoft.com/office/drawing/2014/main" id="{21CB6859-9EB3-FE8D-AB15-467D346E599F}"/>
              </a:ext>
            </a:extLst>
          </p:cNvPr>
          <p:cNvSpPr/>
          <p:nvPr/>
        </p:nvSpPr>
        <p:spPr>
          <a:xfrm>
            <a:off x="7147055" y="4682743"/>
            <a:ext cx="794657" cy="135489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1600" dirty="0">
                <a:solidFill>
                  <a:schemeClr val="bg1"/>
                </a:solidFill>
                <a:latin typeface="Hiragino Sans W4" panose="020B0400000000000000" pitchFamily="34" charset="-128"/>
                <a:ea typeface="Hiragino Sans W4" panose="020B0400000000000000" pitchFamily="34" charset="-128"/>
              </a:rPr>
              <a:t>Huge</a:t>
            </a:r>
          </a:p>
          <a:p>
            <a:pPr algn="ctr"/>
            <a:r>
              <a:rPr lang="en-JP" sz="1600" dirty="0">
                <a:solidFill>
                  <a:schemeClr val="bg1"/>
                </a:solidFill>
                <a:latin typeface="Hiragino Sans W4" panose="020B0400000000000000" pitchFamily="34" charset="-128"/>
                <a:ea typeface="Hiragino Sans W4" panose="020B0400000000000000" pitchFamily="34" charset="-128"/>
              </a:rPr>
              <a:t>ページ</a:t>
            </a:r>
          </a:p>
        </p:txBody>
      </p:sp>
      <p:sp>
        <p:nvSpPr>
          <p:cNvPr id="85" name="TextBox 14">
            <a:extLst>
              <a:ext uri="{FF2B5EF4-FFF2-40B4-BE49-F238E27FC236}">
                <a16:creationId xmlns:a16="http://schemas.microsoft.com/office/drawing/2014/main" id="{9CC75DD8-9822-1EFC-BB70-36760E1BDA4E}"/>
              </a:ext>
            </a:extLst>
          </p:cNvPr>
          <p:cNvSpPr txBox="1"/>
          <p:nvPr/>
        </p:nvSpPr>
        <p:spPr>
          <a:xfrm>
            <a:off x="4672255" y="4248414"/>
            <a:ext cx="2236510" cy="400110"/>
          </a:xfrm>
          <a:prstGeom prst="rect">
            <a:avLst/>
          </a:prstGeom>
          <a:noFill/>
        </p:spPr>
        <p:txBody>
          <a:bodyPr wrap="none" rtlCol="0">
            <a:spAutoFit/>
          </a:bodyPr>
          <a:lstStyle/>
          <a:p>
            <a:r>
              <a:rPr lang="en-JP" sz="2000" dirty="0">
                <a:latin typeface="Hiragino Sans W4" panose="020B0400000000000000" pitchFamily="34" charset="-128"/>
                <a:ea typeface="Hiragino Sans W4" panose="020B0400000000000000" pitchFamily="34" charset="-128"/>
              </a:rPr>
              <a:t>実ページテーブル</a:t>
            </a:r>
          </a:p>
        </p:txBody>
      </p:sp>
      <p:sp>
        <p:nvSpPr>
          <p:cNvPr id="86" name="Rectangle 10">
            <a:extLst>
              <a:ext uri="{FF2B5EF4-FFF2-40B4-BE49-F238E27FC236}">
                <a16:creationId xmlns:a16="http://schemas.microsoft.com/office/drawing/2014/main" id="{DDFEC3A2-0E44-1CB7-743B-6D37EF1E6D99}"/>
              </a:ext>
            </a:extLst>
          </p:cNvPr>
          <p:cNvSpPr/>
          <p:nvPr/>
        </p:nvSpPr>
        <p:spPr>
          <a:xfrm>
            <a:off x="8534042" y="4122630"/>
            <a:ext cx="794657" cy="609600"/>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1600" dirty="0">
                <a:solidFill>
                  <a:schemeClr val="bg1"/>
                </a:solidFill>
                <a:latin typeface="Hiragino Sans W4" panose="020B0400000000000000" pitchFamily="34" charset="-128"/>
                <a:ea typeface="Hiragino Sans W4" panose="020B0400000000000000" pitchFamily="34" charset="-128"/>
              </a:rPr>
              <a:t>4KB</a:t>
            </a:r>
          </a:p>
          <a:p>
            <a:pPr algn="ctr"/>
            <a:r>
              <a:rPr lang="en-JP" sz="1600" dirty="0">
                <a:solidFill>
                  <a:schemeClr val="bg1"/>
                </a:solidFill>
                <a:latin typeface="Hiragino Sans W4" panose="020B0400000000000000" pitchFamily="34" charset="-128"/>
                <a:ea typeface="Hiragino Sans W4" panose="020B0400000000000000" pitchFamily="34" charset="-128"/>
              </a:rPr>
              <a:t>ページ</a:t>
            </a:r>
          </a:p>
        </p:txBody>
      </p:sp>
      <p:sp>
        <p:nvSpPr>
          <p:cNvPr id="87" name="Rectangle 11">
            <a:extLst>
              <a:ext uri="{FF2B5EF4-FFF2-40B4-BE49-F238E27FC236}">
                <a16:creationId xmlns:a16="http://schemas.microsoft.com/office/drawing/2014/main" id="{C0C61024-36FA-3D42-EB7C-61F6579A6429}"/>
              </a:ext>
            </a:extLst>
          </p:cNvPr>
          <p:cNvSpPr/>
          <p:nvPr/>
        </p:nvSpPr>
        <p:spPr>
          <a:xfrm>
            <a:off x="8534042" y="6003453"/>
            <a:ext cx="794657" cy="609600"/>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1600" dirty="0">
                <a:solidFill>
                  <a:schemeClr val="bg1"/>
                </a:solidFill>
                <a:latin typeface="Hiragino Sans W4" panose="020B0400000000000000" pitchFamily="34" charset="-128"/>
                <a:ea typeface="Hiragino Sans W4" panose="020B0400000000000000" pitchFamily="34" charset="-128"/>
              </a:rPr>
              <a:t>４KBページ</a:t>
            </a:r>
          </a:p>
        </p:txBody>
      </p:sp>
      <p:sp>
        <p:nvSpPr>
          <p:cNvPr id="88" name="TextBox 32">
            <a:extLst>
              <a:ext uri="{FF2B5EF4-FFF2-40B4-BE49-F238E27FC236}">
                <a16:creationId xmlns:a16="http://schemas.microsoft.com/office/drawing/2014/main" id="{403C4008-3411-AD0F-FDEB-93EC575FC810}"/>
              </a:ext>
            </a:extLst>
          </p:cNvPr>
          <p:cNvSpPr txBox="1"/>
          <p:nvPr/>
        </p:nvSpPr>
        <p:spPr>
          <a:xfrm>
            <a:off x="7131951" y="4699898"/>
            <a:ext cx="696024" cy="400110"/>
          </a:xfrm>
          <a:prstGeom prst="rect">
            <a:avLst/>
          </a:prstGeom>
          <a:noFill/>
        </p:spPr>
        <p:txBody>
          <a:bodyPr wrap="none" rtlCol="0">
            <a:spAutoFit/>
          </a:bodyPr>
          <a:lstStyle/>
          <a:p>
            <a:r>
              <a:rPr lang="en-JP" sz="2000" dirty="0">
                <a:latin typeface="Hiragino Sans W4" panose="020B0400000000000000" pitchFamily="34" charset="-128"/>
                <a:ea typeface="Hiragino Sans W4" panose="020B0400000000000000" pitchFamily="34" charset="-128"/>
              </a:rPr>
              <a:t>PTE</a:t>
            </a:r>
          </a:p>
        </p:txBody>
      </p:sp>
      <p:sp>
        <p:nvSpPr>
          <p:cNvPr id="90" name="TextBox 5">
            <a:extLst>
              <a:ext uri="{FF2B5EF4-FFF2-40B4-BE49-F238E27FC236}">
                <a16:creationId xmlns:a16="http://schemas.microsoft.com/office/drawing/2014/main" id="{4437CAAD-D787-912A-3422-2B64651E0C57}"/>
              </a:ext>
            </a:extLst>
          </p:cNvPr>
          <p:cNvSpPr txBox="1"/>
          <p:nvPr/>
        </p:nvSpPr>
        <p:spPr>
          <a:xfrm>
            <a:off x="2823516" y="4686587"/>
            <a:ext cx="1127232" cy="400110"/>
          </a:xfrm>
          <a:prstGeom prst="rect">
            <a:avLst/>
          </a:prstGeom>
          <a:noFill/>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レベル1</a:t>
            </a:r>
          </a:p>
        </p:txBody>
      </p:sp>
      <p:sp>
        <p:nvSpPr>
          <p:cNvPr id="91" name="TextBox 6">
            <a:extLst>
              <a:ext uri="{FF2B5EF4-FFF2-40B4-BE49-F238E27FC236}">
                <a16:creationId xmlns:a16="http://schemas.microsoft.com/office/drawing/2014/main" id="{1AF69B8F-D837-3349-029B-994178979D65}"/>
              </a:ext>
            </a:extLst>
          </p:cNvPr>
          <p:cNvSpPr txBox="1"/>
          <p:nvPr/>
        </p:nvSpPr>
        <p:spPr>
          <a:xfrm>
            <a:off x="4134760" y="4671175"/>
            <a:ext cx="1127232" cy="400110"/>
          </a:xfrm>
          <a:prstGeom prst="rect">
            <a:avLst/>
          </a:prstGeom>
          <a:noFill/>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レベル2</a:t>
            </a:r>
          </a:p>
        </p:txBody>
      </p:sp>
      <p:sp>
        <p:nvSpPr>
          <p:cNvPr id="92" name="TextBox 7">
            <a:extLst>
              <a:ext uri="{FF2B5EF4-FFF2-40B4-BE49-F238E27FC236}">
                <a16:creationId xmlns:a16="http://schemas.microsoft.com/office/drawing/2014/main" id="{519ADF34-AFAA-646F-230E-0A3A66A094A2}"/>
              </a:ext>
            </a:extLst>
          </p:cNvPr>
          <p:cNvSpPr txBox="1"/>
          <p:nvPr/>
        </p:nvSpPr>
        <p:spPr>
          <a:xfrm>
            <a:off x="5524371" y="4663089"/>
            <a:ext cx="1127232" cy="400110"/>
          </a:xfrm>
          <a:prstGeom prst="rect">
            <a:avLst/>
          </a:prstGeom>
          <a:noFill/>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レベル3</a:t>
            </a:r>
          </a:p>
        </p:txBody>
      </p:sp>
      <p:sp>
        <p:nvSpPr>
          <p:cNvPr id="94" name="Rectangle 21">
            <a:extLst>
              <a:ext uri="{FF2B5EF4-FFF2-40B4-BE49-F238E27FC236}">
                <a16:creationId xmlns:a16="http://schemas.microsoft.com/office/drawing/2014/main" id="{62FF0F02-0B6F-5437-4BAC-64FC3A531030}"/>
              </a:ext>
            </a:extLst>
          </p:cNvPr>
          <p:cNvSpPr/>
          <p:nvPr/>
        </p:nvSpPr>
        <p:spPr>
          <a:xfrm>
            <a:off x="3008168" y="5315172"/>
            <a:ext cx="598714" cy="152400"/>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95" name="Rectangle 21">
            <a:extLst>
              <a:ext uri="{FF2B5EF4-FFF2-40B4-BE49-F238E27FC236}">
                <a16:creationId xmlns:a16="http://schemas.microsoft.com/office/drawing/2014/main" id="{51D03F53-B393-E802-47B3-58DB4ED8ED48}"/>
              </a:ext>
            </a:extLst>
          </p:cNvPr>
          <p:cNvSpPr/>
          <p:nvPr/>
        </p:nvSpPr>
        <p:spPr>
          <a:xfrm>
            <a:off x="4400406" y="5296478"/>
            <a:ext cx="598714" cy="152400"/>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96" name="TextBox 16">
            <a:extLst>
              <a:ext uri="{FF2B5EF4-FFF2-40B4-BE49-F238E27FC236}">
                <a16:creationId xmlns:a16="http://schemas.microsoft.com/office/drawing/2014/main" id="{FBE18B98-8BB4-0A18-B69F-969A261ED706}"/>
              </a:ext>
            </a:extLst>
          </p:cNvPr>
          <p:cNvSpPr txBox="1"/>
          <p:nvPr/>
        </p:nvSpPr>
        <p:spPr>
          <a:xfrm>
            <a:off x="8797311" y="4693776"/>
            <a:ext cx="248786" cy="400110"/>
          </a:xfrm>
          <a:prstGeom prst="rect">
            <a:avLst/>
          </a:prstGeom>
          <a:noFill/>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a:t>
            </a:r>
          </a:p>
        </p:txBody>
      </p:sp>
      <p:sp>
        <p:nvSpPr>
          <p:cNvPr id="97" name="TextBox 17">
            <a:extLst>
              <a:ext uri="{FF2B5EF4-FFF2-40B4-BE49-F238E27FC236}">
                <a16:creationId xmlns:a16="http://schemas.microsoft.com/office/drawing/2014/main" id="{49ADE6BF-91DD-A474-5560-24BA602B2DEF}"/>
              </a:ext>
            </a:extLst>
          </p:cNvPr>
          <p:cNvSpPr txBox="1"/>
          <p:nvPr/>
        </p:nvSpPr>
        <p:spPr>
          <a:xfrm>
            <a:off x="8804195" y="5619922"/>
            <a:ext cx="248786" cy="400110"/>
          </a:xfrm>
          <a:prstGeom prst="rect">
            <a:avLst/>
          </a:prstGeom>
          <a:noFill/>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a:t>
            </a:r>
          </a:p>
        </p:txBody>
      </p:sp>
      <p:sp>
        <p:nvSpPr>
          <p:cNvPr id="51" name="Rectangle 20">
            <a:extLst>
              <a:ext uri="{FF2B5EF4-FFF2-40B4-BE49-F238E27FC236}">
                <a16:creationId xmlns:a16="http://schemas.microsoft.com/office/drawing/2014/main" id="{1017FBA6-66DF-253B-2814-C62F9D9942D8}"/>
              </a:ext>
            </a:extLst>
          </p:cNvPr>
          <p:cNvSpPr/>
          <p:nvPr/>
        </p:nvSpPr>
        <p:spPr>
          <a:xfrm>
            <a:off x="5778668" y="5211182"/>
            <a:ext cx="653016" cy="324000"/>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1600" dirty="0">
                <a:solidFill>
                  <a:schemeClr val="tx1"/>
                </a:solidFill>
                <a:latin typeface="Hiragino Sans W4" panose="020B0400000000000000" pitchFamily="34" charset="-128"/>
                <a:ea typeface="Hiragino Sans W4" panose="020B0400000000000000" pitchFamily="34" charset="-128"/>
              </a:rPr>
              <a:t>C=1</a:t>
            </a:r>
          </a:p>
        </p:txBody>
      </p:sp>
      <p:cxnSp>
        <p:nvCxnSpPr>
          <p:cNvPr id="11" name="直線矢印コネクタ 10">
            <a:extLst>
              <a:ext uri="{FF2B5EF4-FFF2-40B4-BE49-F238E27FC236}">
                <a16:creationId xmlns:a16="http://schemas.microsoft.com/office/drawing/2014/main" id="{148292E0-1DD7-CE93-5885-21DFF93C402B}"/>
              </a:ext>
            </a:extLst>
          </p:cNvPr>
          <p:cNvCxnSpPr>
            <a:cxnSpLocks/>
            <a:stCxn id="51" idx="3"/>
            <a:endCxn id="56" idx="1"/>
          </p:cNvCxnSpPr>
          <p:nvPr/>
        </p:nvCxnSpPr>
        <p:spPr>
          <a:xfrm flipV="1">
            <a:off x="6431684" y="5360191"/>
            <a:ext cx="715371" cy="1299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147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7"/>
                                        </p:tgtEl>
                                        <p:attrNameLst>
                                          <p:attrName>style.visibility</p:attrName>
                                        </p:attrNameLst>
                                      </p:cBhvr>
                                      <p:to>
                                        <p:strVal val="visible"/>
                                      </p:to>
                                    </p:set>
                                  </p:childTnLst>
                                </p:cTn>
                              </p:par>
                              <p:par>
                                <p:cTn id="25" presetID="1" presetClass="exit" presetSubtype="0" fill="hold" grpId="0" nodeType="withEffect">
                                  <p:stCondLst>
                                    <p:cond delay="0"/>
                                  </p:stCondLst>
                                  <p:childTnLst>
                                    <p:set>
                                      <p:cBhvr>
                                        <p:cTn id="26" dur="1" fill="hold">
                                          <p:stCondLst>
                                            <p:cond delay="0"/>
                                          </p:stCondLst>
                                        </p:cTn>
                                        <p:tgtEl>
                                          <p:spTgt spid="56"/>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51"/>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53" grpId="0" animBg="1"/>
      <p:bldP spid="55" grpId="0" animBg="1"/>
      <p:bldP spid="56" grpId="0" animBg="1"/>
      <p:bldP spid="86" grpId="0" animBg="1"/>
      <p:bldP spid="87" grpId="0" animBg="1"/>
      <p:bldP spid="88" grpId="0"/>
      <p:bldP spid="96" grpId="0"/>
      <p:bldP spid="97" grpId="0"/>
      <p:bldP spid="5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3A0007-99E3-27E1-925C-11E716FB5B2C}"/>
              </a:ext>
            </a:extLst>
          </p:cNvPr>
          <p:cNvSpPr>
            <a:spLocks noGrp="1"/>
          </p:cNvSpPr>
          <p:nvPr>
            <p:ph type="title"/>
          </p:nvPr>
        </p:nvSpPr>
        <p:spPr/>
        <p:txBody>
          <a:bodyPr/>
          <a:lstStyle/>
          <a:p>
            <a:r>
              <a:rPr kumimoji="1" lang="ja-JP" altLang="en-US"/>
              <a:t>カーネル起動初期の</a:t>
            </a:r>
            <a:r>
              <a:rPr lang="ja-JP" altLang="en-US"/>
              <a:t>暗号化解除</a:t>
            </a:r>
            <a:endParaRPr kumimoji="1" lang="ja-JP" altLang="en-US"/>
          </a:p>
        </p:txBody>
      </p:sp>
      <p:sp>
        <p:nvSpPr>
          <p:cNvPr id="3" name="コンテンツ プレースホルダー 2">
            <a:extLst>
              <a:ext uri="{FF2B5EF4-FFF2-40B4-BE49-F238E27FC236}">
                <a16:creationId xmlns:a16="http://schemas.microsoft.com/office/drawing/2014/main" id="{E38D2209-56A1-CAF7-FE08-5BA04F85B164}"/>
              </a:ext>
            </a:extLst>
          </p:cNvPr>
          <p:cNvSpPr>
            <a:spLocks noGrp="1"/>
          </p:cNvSpPr>
          <p:nvPr>
            <p:ph idx="1"/>
          </p:nvPr>
        </p:nvSpPr>
        <p:spPr/>
        <p:txBody>
          <a:bodyPr/>
          <a:lstStyle/>
          <a:p>
            <a:r>
              <a:rPr lang="en-JP" altLang="ja-JP" dirty="0"/>
              <a:t>Nanos</a:t>
            </a:r>
            <a:r>
              <a:rPr lang="ja-JP" altLang="en-JP"/>
              <a:t>では</a:t>
            </a:r>
            <a:r>
              <a:rPr lang="ja-JP" altLang="en-US"/>
              <a:t>使用される仮想アドレスがカーネル起動中に変わる</a:t>
            </a:r>
            <a:endParaRPr lang="en-US" altLang="ja-JP" dirty="0"/>
          </a:p>
          <a:p>
            <a:pPr lvl="1"/>
            <a:r>
              <a:rPr lang="ja-JP" altLang="en-US"/>
              <a:t>対応する実ページテーブルの</a:t>
            </a:r>
            <a:r>
              <a:rPr lang="en" altLang="ja-JP" dirty="0"/>
              <a:t>PTE</a:t>
            </a:r>
            <a:r>
              <a:rPr lang="ja-JP" altLang="en-US"/>
              <a:t>も変わる</a:t>
            </a:r>
            <a:endParaRPr lang="en-US" altLang="ja-JP" dirty="0"/>
          </a:p>
          <a:p>
            <a:pPr lvl="1"/>
            <a:r>
              <a:rPr lang="ja-JP" altLang="en-US"/>
              <a:t>暗号化していないページに対応する</a:t>
            </a:r>
            <a:r>
              <a:rPr lang="en-US" altLang="ja-JP" dirty="0"/>
              <a:t>PTE</a:t>
            </a:r>
            <a:r>
              <a:rPr lang="ja-JP" altLang="en-US"/>
              <a:t>の</a:t>
            </a:r>
            <a:r>
              <a:rPr lang="en-US" altLang="ja-JP" dirty="0"/>
              <a:t>C</a:t>
            </a:r>
            <a:r>
              <a:rPr lang="ja-JP" altLang="en-US"/>
              <a:t>ビットが</a:t>
            </a:r>
            <a:r>
              <a:rPr lang="en-US" altLang="ja-JP" dirty="0"/>
              <a:t>1</a:t>
            </a:r>
            <a:r>
              <a:rPr lang="ja-JP" altLang="en-US"/>
              <a:t>になり矛盾</a:t>
            </a:r>
            <a:endParaRPr lang="en-US" altLang="ja-JP" dirty="0"/>
          </a:p>
          <a:p>
            <a:r>
              <a:rPr lang="ja-JP" altLang="en-US"/>
              <a:t>メモリの暗号化解除の際に物理ページ番号を記録しておく</a:t>
            </a:r>
            <a:endParaRPr lang="en-US" altLang="ja-JP" dirty="0"/>
          </a:p>
          <a:p>
            <a:pPr lvl="1"/>
            <a:r>
              <a:rPr lang="ja-JP" altLang="en-US"/>
              <a:t>メモリマッピングの変更時に対応する仮想アドレスを計算</a:t>
            </a:r>
            <a:endParaRPr lang="en-US" altLang="ja-JP" dirty="0"/>
          </a:p>
          <a:p>
            <a:pPr lvl="1"/>
            <a:r>
              <a:rPr lang="ja-JP" altLang="en-US"/>
              <a:t>実ページテーブルの新しい</a:t>
            </a:r>
            <a:r>
              <a:rPr lang="en-US" altLang="ja-JP" dirty="0"/>
              <a:t>PTE</a:t>
            </a:r>
            <a:r>
              <a:rPr lang="ja-JP" altLang="en-US"/>
              <a:t>を探索して</a:t>
            </a:r>
            <a:r>
              <a:rPr lang="en-US" altLang="ja-JP" dirty="0"/>
              <a:t>C</a:t>
            </a:r>
            <a:r>
              <a:rPr lang="ja-JP" altLang="en-US"/>
              <a:t>ビットをクリア</a:t>
            </a:r>
            <a:endParaRPr lang="en-US" altLang="ja-JP" dirty="0"/>
          </a:p>
        </p:txBody>
      </p:sp>
      <p:sp>
        <p:nvSpPr>
          <p:cNvPr id="4" name="スライド番号プレースホルダー 3">
            <a:extLst>
              <a:ext uri="{FF2B5EF4-FFF2-40B4-BE49-F238E27FC236}">
                <a16:creationId xmlns:a16="http://schemas.microsoft.com/office/drawing/2014/main" id="{74862E3A-411E-DD72-BE9F-EE554C907C11}"/>
              </a:ext>
            </a:extLst>
          </p:cNvPr>
          <p:cNvSpPr>
            <a:spLocks noGrp="1"/>
          </p:cNvSpPr>
          <p:nvPr>
            <p:ph type="sldNum" sz="quarter" idx="12"/>
          </p:nvPr>
        </p:nvSpPr>
        <p:spPr/>
        <p:txBody>
          <a:bodyPr/>
          <a:lstStyle/>
          <a:p>
            <a:fld id="{2CD70BA4-8C24-D246-9956-1411DED12556}" type="slidenum">
              <a:rPr lang="en-US" altLang="ja-JP"/>
              <a:pPr/>
              <a:t>11</a:t>
            </a:fld>
            <a:endParaRPr lang="ja-JP" altLang="en-US"/>
          </a:p>
        </p:txBody>
      </p:sp>
      <p:sp>
        <p:nvSpPr>
          <p:cNvPr id="21" name="Rectangle 4">
            <a:extLst>
              <a:ext uri="{FF2B5EF4-FFF2-40B4-BE49-F238E27FC236}">
                <a16:creationId xmlns:a16="http://schemas.microsoft.com/office/drawing/2014/main" id="{1568FDCC-6662-118D-62B9-8DD97129CEFA}"/>
              </a:ext>
            </a:extLst>
          </p:cNvPr>
          <p:cNvSpPr/>
          <p:nvPr/>
        </p:nvSpPr>
        <p:spPr>
          <a:xfrm>
            <a:off x="8014606" y="5219952"/>
            <a:ext cx="1194709" cy="674914"/>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latin typeface="Hiragino Sans W4" panose="020B0400000000000000" pitchFamily="34" charset="-128"/>
                <a:ea typeface="Hiragino Sans W4" panose="020B0400000000000000" pitchFamily="34" charset="-128"/>
              </a:rPr>
              <a:t>非暗号化</a:t>
            </a:r>
          </a:p>
          <a:p>
            <a:pPr algn="ctr"/>
            <a:r>
              <a:rPr lang="en-JP" dirty="0">
                <a:solidFill>
                  <a:schemeClr val="tx1"/>
                </a:solidFill>
                <a:latin typeface="Hiragino Sans W4" panose="020B0400000000000000" pitchFamily="34" charset="-128"/>
                <a:ea typeface="Hiragino Sans W4" panose="020B0400000000000000" pitchFamily="34" charset="-128"/>
              </a:rPr>
              <a:t>ページ</a:t>
            </a:r>
          </a:p>
        </p:txBody>
      </p:sp>
      <p:sp>
        <p:nvSpPr>
          <p:cNvPr id="22" name="Rectangle 1">
            <a:extLst>
              <a:ext uri="{FF2B5EF4-FFF2-40B4-BE49-F238E27FC236}">
                <a16:creationId xmlns:a16="http://schemas.microsoft.com/office/drawing/2014/main" id="{7E156F1C-6E28-1A27-C47A-A4C8120C6A58}"/>
              </a:ext>
            </a:extLst>
          </p:cNvPr>
          <p:cNvSpPr/>
          <p:nvPr/>
        </p:nvSpPr>
        <p:spPr>
          <a:xfrm>
            <a:off x="6621235" y="4686550"/>
            <a:ext cx="667726"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23" name="Rectangle 2">
            <a:extLst>
              <a:ext uri="{FF2B5EF4-FFF2-40B4-BE49-F238E27FC236}">
                <a16:creationId xmlns:a16="http://schemas.microsoft.com/office/drawing/2014/main" id="{8A3F913D-B23E-7702-7AE2-73EC55DD5379}"/>
              </a:ext>
            </a:extLst>
          </p:cNvPr>
          <p:cNvSpPr/>
          <p:nvPr/>
        </p:nvSpPr>
        <p:spPr>
          <a:xfrm>
            <a:off x="6621235" y="4856414"/>
            <a:ext cx="667726" cy="269872"/>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1600" dirty="0">
                <a:solidFill>
                  <a:schemeClr val="tx1"/>
                </a:solidFill>
                <a:latin typeface="Hiragino Sans W4" panose="020B0400000000000000" pitchFamily="34" charset="-128"/>
                <a:ea typeface="Hiragino Sans W4" panose="020B0400000000000000" pitchFamily="34" charset="-128"/>
              </a:rPr>
              <a:t>C=1</a:t>
            </a:r>
          </a:p>
        </p:txBody>
      </p:sp>
      <p:sp>
        <p:nvSpPr>
          <p:cNvPr id="24" name="Rectangle 7">
            <a:extLst>
              <a:ext uri="{FF2B5EF4-FFF2-40B4-BE49-F238E27FC236}">
                <a16:creationId xmlns:a16="http://schemas.microsoft.com/office/drawing/2014/main" id="{7A1B8F16-15B5-DF4E-BFBA-270B93176708}"/>
              </a:ext>
            </a:extLst>
          </p:cNvPr>
          <p:cNvSpPr/>
          <p:nvPr/>
        </p:nvSpPr>
        <p:spPr>
          <a:xfrm>
            <a:off x="6621235" y="5774352"/>
            <a:ext cx="667726"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25" name="Rectangle 11">
            <a:extLst>
              <a:ext uri="{FF2B5EF4-FFF2-40B4-BE49-F238E27FC236}">
                <a16:creationId xmlns:a16="http://schemas.microsoft.com/office/drawing/2014/main" id="{1F9C4542-FCBA-5103-C434-02CCFE69149B}"/>
              </a:ext>
            </a:extLst>
          </p:cNvPr>
          <p:cNvSpPr/>
          <p:nvPr/>
        </p:nvSpPr>
        <p:spPr>
          <a:xfrm>
            <a:off x="6621235" y="5946826"/>
            <a:ext cx="667727" cy="263759"/>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1600" dirty="0">
                <a:solidFill>
                  <a:schemeClr val="tx1"/>
                </a:solidFill>
                <a:latin typeface="Hiragino Sans W4" panose="020B0400000000000000" pitchFamily="34" charset="-128"/>
                <a:ea typeface="Hiragino Sans W4" panose="020B0400000000000000" pitchFamily="34" charset="-128"/>
              </a:rPr>
              <a:t>C=0</a:t>
            </a:r>
          </a:p>
        </p:txBody>
      </p:sp>
      <p:sp>
        <p:nvSpPr>
          <p:cNvPr id="26" name="TextBox 12">
            <a:extLst>
              <a:ext uri="{FF2B5EF4-FFF2-40B4-BE49-F238E27FC236}">
                <a16:creationId xmlns:a16="http://schemas.microsoft.com/office/drawing/2014/main" id="{72CE827C-DFC7-EEA2-1001-97F336877787}"/>
              </a:ext>
            </a:extLst>
          </p:cNvPr>
          <p:cNvSpPr txBox="1"/>
          <p:nvPr/>
        </p:nvSpPr>
        <p:spPr>
          <a:xfrm>
            <a:off x="6282554" y="4279328"/>
            <a:ext cx="1337226" cy="369332"/>
          </a:xfrm>
          <a:prstGeom prst="rect">
            <a:avLst/>
          </a:prstGeom>
          <a:noFill/>
        </p:spPr>
        <p:txBody>
          <a:bodyPr wrap="none" rtlCol="0">
            <a:spAutoFit/>
          </a:bodyPr>
          <a:lstStyle/>
          <a:p>
            <a:r>
              <a:rPr lang="en-JP" dirty="0">
                <a:latin typeface="Hiragino Sans W4" panose="020B0400000000000000" pitchFamily="34" charset="-128"/>
                <a:ea typeface="Hiragino Sans W4" panose="020B0400000000000000" pitchFamily="34" charset="-128"/>
              </a:rPr>
              <a:t>新しいPTE</a:t>
            </a:r>
          </a:p>
        </p:txBody>
      </p:sp>
      <p:cxnSp>
        <p:nvCxnSpPr>
          <p:cNvPr id="27" name="Straight Arrow Connector 15">
            <a:extLst>
              <a:ext uri="{FF2B5EF4-FFF2-40B4-BE49-F238E27FC236}">
                <a16:creationId xmlns:a16="http://schemas.microsoft.com/office/drawing/2014/main" id="{7140836F-D962-F10F-3711-3A67E7DCBCC9}"/>
              </a:ext>
            </a:extLst>
          </p:cNvPr>
          <p:cNvCxnSpPr>
            <a:cxnSpLocks/>
            <a:stCxn id="23" idx="3"/>
          </p:cNvCxnSpPr>
          <p:nvPr/>
        </p:nvCxnSpPr>
        <p:spPr>
          <a:xfrm>
            <a:off x="7288961" y="4991350"/>
            <a:ext cx="751113" cy="373850"/>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cxnSp>
        <p:nvCxnSpPr>
          <p:cNvPr id="28" name="Straight Arrow Connector 17">
            <a:extLst>
              <a:ext uri="{FF2B5EF4-FFF2-40B4-BE49-F238E27FC236}">
                <a16:creationId xmlns:a16="http://schemas.microsoft.com/office/drawing/2014/main" id="{63DDDAEA-13CB-0052-6EC1-5AABFC0A8F18}"/>
              </a:ext>
            </a:extLst>
          </p:cNvPr>
          <p:cNvCxnSpPr>
            <a:cxnSpLocks/>
            <a:stCxn id="25" idx="3"/>
          </p:cNvCxnSpPr>
          <p:nvPr/>
        </p:nvCxnSpPr>
        <p:spPr>
          <a:xfrm flipV="1">
            <a:off x="7288962" y="5705302"/>
            <a:ext cx="751112" cy="373404"/>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sp>
        <p:nvSpPr>
          <p:cNvPr id="29" name="Rectangle 24">
            <a:extLst>
              <a:ext uri="{FF2B5EF4-FFF2-40B4-BE49-F238E27FC236}">
                <a16:creationId xmlns:a16="http://schemas.microsoft.com/office/drawing/2014/main" id="{8A114D40-41F8-15C2-A8BC-FEB1F3BC952A}"/>
              </a:ext>
            </a:extLst>
          </p:cNvPr>
          <p:cNvSpPr/>
          <p:nvPr/>
        </p:nvSpPr>
        <p:spPr>
          <a:xfrm>
            <a:off x="2484666" y="5137921"/>
            <a:ext cx="598714"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30" name="Rectangle 25">
            <a:extLst>
              <a:ext uri="{FF2B5EF4-FFF2-40B4-BE49-F238E27FC236}">
                <a16:creationId xmlns:a16="http://schemas.microsoft.com/office/drawing/2014/main" id="{FC58D1C3-4F5E-2538-F428-308ABEFE4A88}"/>
              </a:ext>
            </a:extLst>
          </p:cNvPr>
          <p:cNvSpPr/>
          <p:nvPr/>
        </p:nvSpPr>
        <p:spPr>
          <a:xfrm>
            <a:off x="3878037" y="4722658"/>
            <a:ext cx="598714"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31" name="Rectangle 26">
            <a:extLst>
              <a:ext uri="{FF2B5EF4-FFF2-40B4-BE49-F238E27FC236}">
                <a16:creationId xmlns:a16="http://schemas.microsoft.com/office/drawing/2014/main" id="{059DA078-677C-49D8-2E1A-71DE62A1F39E}"/>
              </a:ext>
            </a:extLst>
          </p:cNvPr>
          <p:cNvSpPr/>
          <p:nvPr/>
        </p:nvSpPr>
        <p:spPr>
          <a:xfrm>
            <a:off x="5271408" y="4686550"/>
            <a:ext cx="598714"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cxnSp>
        <p:nvCxnSpPr>
          <p:cNvPr id="32" name="Straight Arrow Connector 27">
            <a:extLst>
              <a:ext uri="{FF2B5EF4-FFF2-40B4-BE49-F238E27FC236}">
                <a16:creationId xmlns:a16="http://schemas.microsoft.com/office/drawing/2014/main" id="{70F50406-8F33-C766-306C-EDC9FF9CF8F5}"/>
              </a:ext>
            </a:extLst>
          </p:cNvPr>
          <p:cNvCxnSpPr>
            <a:cxnSpLocks/>
            <a:stCxn id="38" idx="3"/>
          </p:cNvCxnSpPr>
          <p:nvPr/>
        </p:nvCxnSpPr>
        <p:spPr>
          <a:xfrm>
            <a:off x="3083380" y="5671321"/>
            <a:ext cx="794657" cy="172817"/>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28">
            <a:extLst>
              <a:ext uri="{FF2B5EF4-FFF2-40B4-BE49-F238E27FC236}">
                <a16:creationId xmlns:a16="http://schemas.microsoft.com/office/drawing/2014/main" id="{EE0AD437-2100-D84C-BE5F-D0B07EF167C8}"/>
              </a:ext>
            </a:extLst>
          </p:cNvPr>
          <p:cNvCxnSpPr>
            <a:cxnSpLocks/>
          </p:cNvCxnSpPr>
          <p:nvPr/>
        </p:nvCxnSpPr>
        <p:spPr>
          <a:xfrm flipV="1">
            <a:off x="4476751" y="4762834"/>
            <a:ext cx="793877" cy="306904"/>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29">
            <a:extLst>
              <a:ext uri="{FF2B5EF4-FFF2-40B4-BE49-F238E27FC236}">
                <a16:creationId xmlns:a16="http://schemas.microsoft.com/office/drawing/2014/main" id="{3A25B99A-0C86-0D37-9997-356ECF7155F9}"/>
              </a:ext>
            </a:extLst>
          </p:cNvPr>
          <p:cNvCxnSpPr>
            <a:cxnSpLocks/>
            <a:stCxn id="40" idx="3"/>
          </p:cNvCxnSpPr>
          <p:nvPr/>
        </p:nvCxnSpPr>
        <p:spPr>
          <a:xfrm flipV="1">
            <a:off x="5870122" y="4739519"/>
            <a:ext cx="751113" cy="26052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4">
            <a:extLst>
              <a:ext uri="{FF2B5EF4-FFF2-40B4-BE49-F238E27FC236}">
                <a16:creationId xmlns:a16="http://schemas.microsoft.com/office/drawing/2014/main" id="{5260AD7C-DC31-E864-DF04-DFF875AEBEF1}"/>
              </a:ext>
            </a:extLst>
          </p:cNvPr>
          <p:cNvCxnSpPr>
            <a:cxnSpLocks/>
            <a:stCxn id="46" idx="3"/>
          </p:cNvCxnSpPr>
          <p:nvPr/>
        </p:nvCxnSpPr>
        <p:spPr>
          <a:xfrm flipV="1">
            <a:off x="5869342" y="5828747"/>
            <a:ext cx="751893" cy="256941"/>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7" name="TextBox 37">
            <a:extLst>
              <a:ext uri="{FF2B5EF4-FFF2-40B4-BE49-F238E27FC236}">
                <a16:creationId xmlns:a16="http://schemas.microsoft.com/office/drawing/2014/main" id="{864DBD4F-9A51-6401-7DC9-2841A28B9222}"/>
              </a:ext>
            </a:extLst>
          </p:cNvPr>
          <p:cNvSpPr txBox="1"/>
          <p:nvPr/>
        </p:nvSpPr>
        <p:spPr>
          <a:xfrm>
            <a:off x="2445426" y="4147354"/>
            <a:ext cx="2031325" cy="369332"/>
          </a:xfrm>
          <a:prstGeom prst="rect">
            <a:avLst/>
          </a:prstGeom>
          <a:noFill/>
        </p:spPr>
        <p:txBody>
          <a:bodyPr wrap="none" rtlCol="0">
            <a:spAutoFit/>
          </a:bodyPr>
          <a:lstStyle/>
          <a:p>
            <a:r>
              <a:rPr lang="en-JP" dirty="0">
                <a:latin typeface="Hiragino Sans W4" panose="020B0400000000000000" pitchFamily="34" charset="-128"/>
                <a:ea typeface="Hiragino Sans W4" panose="020B0400000000000000" pitchFamily="34" charset="-128"/>
              </a:rPr>
              <a:t>実ページテーブル</a:t>
            </a:r>
          </a:p>
        </p:txBody>
      </p:sp>
      <p:sp>
        <p:nvSpPr>
          <p:cNvPr id="38" name="Rectangle 21">
            <a:extLst>
              <a:ext uri="{FF2B5EF4-FFF2-40B4-BE49-F238E27FC236}">
                <a16:creationId xmlns:a16="http://schemas.microsoft.com/office/drawing/2014/main" id="{2C06FB5B-7937-E9FB-723B-3C641467F63C}"/>
              </a:ext>
            </a:extLst>
          </p:cNvPr>
          <p:cNvSpPr/>
          <p:nvPr/>
        </p:nvSpPr>
        <p:spPr>
          <a:xfrm>
            <a:off x="2484666" y="5595121"/>
            <a:ext cx="598714" cy="152400"/>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39" name="Rectangle 21">
            <a:extLst>
              <a:ext uri="{FF2B5EF4-FFF2-40B4-BE49-F238E27FC236}">
                <a16:creationId xmlns:a16="http://schemas.microsoft.com/office/drawing/2014/main" id="{B2FC49A2-E3C6-A7F4-5C2B-CA71101E56AF}"/>
              </a:ext>
            </a:extLst>
          </p:cNvPr>
          <p:cNvSpPr/>
          <p:nvPr/>
        </p:nvSpPr>
        <p:spPr>
          <a:xfrm>
            <a:off x="3878037" y="4977099"/>
            <a:ext cx="598714" cy="152400"/>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40" name="Rectangle 21">
            <a:extLst>
              <a:ext uri="{FF2B5EF4-FFF2-40B4-BE49-F238E27FC236}">
                <a16:creationId xmlns:a16="http://schemas.microsoft.com/office/drawing/2014/main" id="{6B3F1CD4-5E6A-956F-3490-B3C473477FB5}"/>
              </a:ext>
            </a:extLst>
          </p:cNvPr>
          <p:cNvSpPr/>
          <p:nvPr/>
        </p:nvSpPr>
        <p:spPr>
          <a:xfrm>
            <a:off x="5271408" y="4923839"/>
            <a:ext cx="598714" cy="152400"/>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41" name="Rectangle 21">
            <a:extLst>
              <a:ext uri="{FF2B5EF4-FFF2-40B4-BE49-F238E27FC236}">
                <a16:creationId xmlns:a16="http://schemas.microsoft.com/office/drawing/2014/main" id="{204E38AB-00C6-3127-7385-1D0C5E1CAAF0}"/>
              </a:ext>
            </a:extLst>
          </p:cNvPr>
          <p:cNvSpPr/>
          <p:nvPr/>
        </p:nvSpPr>
        <p:spPr>
          <a:xfrm>
            <a:off x="2480549" y="5339493"/>
            <a:ext cx="598714" cy="152400"/>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42" name="Rectangle 25">
            <a:extLst>
              <a:ext uri="{FF2B5EF4-FFF2-40B4-BE49-F238E27FC236}">
                <a16:creationId xmlns:a16="http://schemas.microsoft.com/office/drawing/2014/main" id="{663AD32A-339B-250B-EFB8-5F115901D92D}"/>
              </a:ext>
            </a:extLst>
          </p:cNvPr>
          <p:cNvSpPr/>
          <p:nvPr/>
        </p:nvSpPr>
        <p:spPr>
          <a:xfrm>
            <a:off x="3883607" y="5772655"/>
            <a:ext cx="598714"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43" name="Rectangle 21">
            <a:extLst>
              <a:ext uri="{FF2B5EF4-FFF2-40B4-BE49-F238E27FC236}">
                <a16:creationId xmlns:a16="http://schemas.microsoft.com/office/drawing/2014/main" id="{BF560A86-1D32-F347-5DF2-821E26E47387}"/>
              </a:ext>
            </a:extLst>
          </p:cNvPr>
          <p:cNvSpPr/>
          <p:nvPr/>
        </p:nvSpPr>
        <p:spPr>
          <a:xfrm>
            <a:off x="3883607" y="6027096"/>
            <a:ext cx="598714" cy="152400"/>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cxnSp>
        <p:nvCxnSpPr>
          <p:cNvPr id="44" name="Straight Arrow Connector 27">
            <a:extLst>
              <a:ext uri="{FF2B5EF4-FFF2-40B4-BE49-F238E27FC236}">
                <a16:creationId xmlns:a16="http://schemas.microsoft.com/office/drawing/2014/main" id="{0B0DBA0F-17D1-A21A-049B-D0801853052D}"/>
              </a:ext>
            </a:extLst>
          </p:cNvPr>
          <p:cNvCxnSpPr>
            <a:cxnSpLocks/>
            <a:stCxn id="41" idx="3"/>
          </p:cNvCxnSpPr>
          <p:nvPr/>
        </p:nvCxnSpPr>
        <p:spPr>
          <a:xfrm flipV="1">
            <a:off x="3079263" y="4797680"/>
            <a:ext cx="791122" cy="618013"/>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5" name="Rectangle 26">
            <a:extLst>
              <a:ext uri="{FF2B5EF4-FFF2-40B4-BE49-F238E27FC236}">
                <a16:creationId xmlns:a16="http://schemas.microsoft.com/office/drawing/2014/main" id="{A73098EF-CBF0-650C-5C38-0262A28F78CB}"/>
              </a:ext>
            </a:extLst>
          </p:cNvPr>
          <p:cNvSpPr/>
          <p:nvPr/>
        </p:nvSpPr>
        <p:spPr>
          <a:xfrm>
            <a:off x="5270628" y="5772199"/>
            <a:ext cx="598714"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46" name="Rectangle 21">
            <a:extLst>
              <a:ext uri="{FF2B5EF4-FFF2-40B4-BE49-F238E27FC236}">
                <a16:creationId xmlns:a16="http://schemas.microsoft.com/office/drawing/2014/main" id="{EA2BC142-16FA-DD3A-89DA-8869DC3C73BC}"/>
              </a:ext>
            </a:extLst>
          </p:cNvPr>
          <p:cNvSpPr/>
          <p:nvPr/>
        </p:nvSpPr>
        <p:spPr>
          <a:xfrm>
            <a:off x="5270628" y="6009488"/>
            <a:ext cx="598714" cy="152400"/>
          </a:xfrm>
          <a:prstGeom prst="rect">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cxnSp>
        <p:nvCxnSpPr>
          <p:cNvPr id="47" name="Straight Arrow Connector 28">
            <a:extLst>
              <a:ext uri="{FF2B5EF4-FFF2-40B4-BE49-F238E27FC236}">
                <a16:creationId xmlns:a16="http://schemas.microsoft.com/office/drawing/2014/main" id="{E6EEF172-E5C6-8ADD-D8A3-8A8B49164980}"/>
              </a:ext>
            </a:extLst>
          </p:cNvPr>
          <p:cNvCxnSpPr>
            <a:cxnSpLocks/>
            <a:stCxn id="43" idx="3"/>
          </p:cNvCxnSpPr>
          <p:nvPr/>
        </p:nvCxnSpPr>
        <p:spPr>
          <a:xfrm flipV="1">
            <a:off x="4482321" y="5845423"/>
            <a:ext cx="795342" cy="257873"/>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532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6" grpId="0"/>
      <p:bldP spid="30" grpId="0" animBg="1"/>
      <p:bldP spid="31" grpId="0" animBg="1"/>
      <p:bldP spid="39" grpId="0" animBg="1"/>
      <p:bldP spid="4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CF678A-196E-8B16-FCBF-4FC785E4253B}"/>
              </a:ext>
            </a:extLst>
          </p:cNvPr>
          <p:cNvSpPr>
            <a:spLocks noGrp="1"/>
          </p:cNvSpPr>
          <p:nvPr>
            <p:ph type="title"/>
          </p:nvPr>
        </p:nvSpPr>
        <p:spPr/>
        <p:txBody>
          <a:bodyPr/>
          <a:lstStyle/>
          <a:p>
            <a:r>
              <a:rPr kumimoji="1" lang="ja-JP" altLang="en-US"/>
              <a:t>ブートストラップ時の暗号化解除</a:t>
            </a:r>
          </a:p>
        </p:txBody>
      </p:sp>
      <p:sp>
        <p:nvSpPr>
          <p:cNvPr id="3" name="コンテンツ プレースホルダー 2">
            <a:extLst>
              <a:ext uri="{FF2B5EF4-FFF2-40B4-BE49-F238E27FC236}">
                <a16:creationId xmlns:a16="http://schemas.microsoft.com/office/drawing/2014/main" id="{854C097A-B906-BEC9-6A55-8DBE0EBB68A9}"/>
              </a:ext>
            </a:extLst>
          </p:cNvPr>
          <p:cNvSpPr>
            <a:spLocks noGrp="1"/>
          </p:cNvSpPr>
          <p:nvPr>
            <p:ph idx="1"/>
          </p:nvPr>
        </p:nvSpPr>
        <p:spPr/>
        <p:txBody>
          <a:bodyPr/>
          <a:lstStyle/>
          <a:p>
            <a:r>
              <a:rPr kumimoji="1" lang="ja-JP" altLang="en-US"/>
              <a:t>シャドウページテーブルへのメモリ割り当て時には暗号化を解除できない</a:t>
            </a:r>
            <a:endParaRPr kumimoji="1" lang="en-US" altLang="ja-JP" dirty="0"/>
          </a:p>
          <a:p>
            <a:pPr lvl="1"/>
            <a:r>
              <a:rPr kumimoji="1" lang="en-US" altLang="ja-JP" dirty="0"/>
              <a:t>OVMF (UEFI BIOS) </a:t>
            </a:r>
            <a:r>
              <a:rPr kumimoji="1" lang="ja-JP" altLang="en-US"/>
              <a:t>により実ページテーブルが変更不可に設定</a:t>
            </a:r>
            <a:endParaRPr kumimoji="1" lang="en-US" altLang="ja-JP" dirty="0"/>
          </a:p>
          <a:p>
            <a:r>
              <a:rPr kumimoji="1" lang="ja-JP" altLang="en-US"/>
              <a:t>カーネル起動後のメモリマッピング変更時に暗号化を解除</a:t>
            </a:r>
            <a:endParaRPr kumimoji="1" lang="en-US" altLang="ja-JP" dirty="0"/>
          </a:p>
          <a:p>
            <a:pPr lvl="1"/>
            <a:r>
              <a:rPr kumimoji="1" lang="ja-JP" altLang="en-US"/>
              <a:t>物理ページ番号を記録しておき、後で対応する</a:t>
            </a:r>
            <a:r>
              <a:rPr kumimoji="1" lang="en-US" altLang="ja-JP" dirty="0"/>
              <a:t>PTE</a:t>
            </a:r>
            <a:r>
              <a:rPr kumimoji="1" lang="ja-JP" altLang="en-US"/>
              <a:t>の</a:t>
            </a:r>
            <a:r>
              <a:rPr kumimoji="1" lang="en-US" altLang="ja-JP" dirty="0"/>
              <a:t>C</a:t>
            </a:r>
            <a:r>
              <a:rPr kumimoji="1" lang="ja-JP" altLang="en-US"/>
              <a:t>ビットをクリア</a:t>
            </a:r>
            <a:endParaRPr kumimoji="1" lang="en-US" altLang="ja-JP" dirty="0"/>
          </a:p>
          <a:p>
            <a:pPr lvl="1"/>
            <a:r>
              <a:rPr kumimoji="1" lang="ja-JP" altLang="en-US"/>
              <a:t>暗号化解除前にページのデータを保存し、解除後</a:t>
            </a:r>
            <a:r>
              <a:rPr lang="ja-JP" altLang="en-US"/>
              <a:t>に</a:t>
            </a:r>
            <a:r>
              <a:rPr kumimoji="1" lang="ja-JP" altLang="en-US"/>
              <a:t>書き戻す</a:t>
            </a:r>
            <a:endParaRPr kumimoji="1" lang="en-US" altLang="ja-JP" dirty="0"/>
          </a:p>
        </p:txBody>
      </p:sp>
      <p:sp>
        <p:nvSpPr>
          <p:cNvPr id="4" name="スライド番号プレースホルダー 3">
            <a:extLst>
              <a:ext uri="{FF2B5EF4-FFF2-40B4-BE49-F238E27FC236}">
                <a16:creationId xmlns:a16="http://schemas.microsoft.com/office/drawing/2014/main" id="{45A31083-73E4-177D-4502-998BA3BA6A27}"/>
              </a:ext>
            </a:extLst>
          </p:cNvPr>
          <p:cNvSpPr>
            <a:spLocks noGrp="1"/>
          </p:cNvSpPr>
          <p:nvPr>
            <p:ph type="sldNum" sz="quarter" idx="12"/>
          </p:nvPr>
        </p:nvSpPr>
        <p:spPr/>
        <p:txBody>
          <a:bodyPr/>
          <a:lstStyle/>
          <a:p>
            <a:fld id="{2CD70BA4-8C24-D246-9956-1411DED12556}" type="slidenum">
              <a:rPr lang="en-US" altLang="ja-JP"/>
              <a:pPr/>
              <a:t>12</a:t>
            </a:fld>
            <a:endParaRPr lang="ja-JP" altLang="en-US"/>
          </a:p>
        </p:txBody>
      </p:sp>
      <p:sp>
        <p:nvSpPr>
          <p:cNvPr id="5" name="Rectangle 4">
            <a:extLst>
              <a:ext uri="{FF2B5EF4-FFF2-40B4-BE49-F238E27FC236}">
                <a16:creationId xmlns:a16="http://schemas.microsoft.com/office/drawing/2014/main" id="{2A71D8AF-5386-88EC-96C7-500BB19C92DC}"/>
              </a:ext>
            </a:extLst>
          </p:cNvPr>
          <p:cNvSpPr/>
          <p:nvPr/>
        </p:nvSpPr>
        <p:spPr>
          <a:xfrm>
            <a:off x="4825939" y="5061887"/>
            <a:ext cx="1044000" cy="609600"/>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2000" dirty="0">
                <a:latin typeface="Hiragino Sans W4" panose="020B0400000000000000" pitchFamily="34" charset="-128"/>
                <a:ea typeface="Hiragino Sans W4" panose="020B0400000000000000" pitchFamily="34" charset="-128"/>
              </a:rPr>
              <a:t>データ</a:t>
            </a:r>
          </a:p>
        </p:txBody>
      </p:sp>
      <p:sp>
        <p:nvSpPr>
          <p:cNvPr id="6" name="Rectangle 5">
            <a:extLst>
              <a:ext uri="{FF2B5EF4-FFF2-40B4-BE49-F238E27FC236}">
                <a16:creationId xmlns:a16="http://schemas.microsoft.com/office/drawing/2014/main" id="{D9DA7FAF-02C0-9343-27F4-75AE9AA5B13C}"/>
              </a:ext>
            </a:extLst>
          </p:cNvPr>
          <p:cNvSpPr/>
          <p:nvPr/>
        </p:nvSpPr>
        <p:spPr>
          <a:xfrm>
            <a:off x="4822398" y="5061887"/>
            <a:ext cx="1044000"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2000" dirty="0">
                <a:solidFill>
                  <a:schemeClr val="tx1"/>
                </a:solidFill>
                <a:latin typeface="Hiragino Sans W4" panose="020B0400000000000000" pitchFamily="34" charset="-128"/>
                <a:ea typeface="Hiragino Sans W4" panose="020B0400000000000000" pitchFamily="34" charset="-128"/>
              </a:rPr>
              <a:t>#$%&amp;</a:t>
            </a:r>
          </a:p>
        </p:txBody>
      </p:sp>
      <p:sp>
        <p:nvSpPr>
          <p:cNvPr id="7" name="Rectangle 6">
            <a:extLst>
              <a:ext uri="{FF2B5EF4-FFF2-40B4-BE49-F238E27FC236}">
                <a16:creationId xmlns:a16="http://schemas.microsoft.com/office/drawing/2014/main" id="{1E9F6CA1-73E4-5DB1-7EB9-40ECA3D02105}"/>
              </a:ext>
            </a:extLst>
          </p:cNvPr>
          <p:cNvSpPr/>
          <p:nvPr/>
        </p:nvSpPr>
        <p:spPr>
          <a:xfrm>
            <a:off x="7090167" y="5061887"/>
            <a:ext cx="1045743" cy="609600"/>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dirty="0"/>
          </a:p>
        </p:txBody>
      </p:sp>
      <p:cxnSp>
        <p:nvCxnSpPr>
          <p:cNvPr id="8" name="Straight Arrow Connector 8">
            <a:extLst>
              <a:ext uri="{FF2B5EF4-FFF2-40B4-BE49-F238E27FC236}">
                <a16:creationId xmlns:a16="http://schemas.microsoft.com/office/drawing/2014/main" id="{AE328536-9B1D-9440-9044-9E4DFFBAB5DC}"/>
              </a:ext>
            </a:extLst>
          </p:cNvPr>
          <p:cNvCxnSpPr>
            <a:cxnSpLocks/>
            <a:stCxn id="5" idx="3"/>
            <a:endCxn id="7" idx="1"/>
          </p:cNvCxnSpPr>
          <p:nvPr/>
        </p:nvCxnSpPr>
        <p:spPr>
          <a:xfrm>
            <a:off x="5869939" y="5366687"/>
            <a:ext cx="1220228" cy="0"/>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sp>
        <p:nvSpPr>
          <p:cNvPr id="9" name="TextBox 9">
            <a:extLst>
              <a:ext uri="{FF2B5EF4-FFF2-40B4-BE49-F238E27FC236}">
                <a16:creationId xmlns:a16="http://schemas.microsoft.com/office/drawing/2014/main" id="{702038A7-001B-09DB-DA6B-E0894C01589F}"/>
              </a:ext>
            </a:extLst>
          </p:cNvPr>
          <p:cNvSpPr txBox="1"/>
          <p:nvPr/>
        </p:nvSpPr>
        <p:spPr>
          <a:xfrm>
            <a:off x="6092088" y="4965090"/>
            <a:ext cx="697627" cy="400110"/>
          </a:xfrm>
          <a:prstGeom prst="rect">
            <a:avLst/>
          </a:prstGeom>
          <a:noFill/>
        </p:spPr>
        <p:txBody>
          <a:bodyPr wrap="none" rtlCol="0">
            <a:spAutoFit/>
          </a:bodyPr>
          <a:lstStyle/>
          <a:p>
            <a:r>
              <a:rPr lang="en-JP" sz="2000" dirty="0">
                <a:latin typeface="Hiragino Sans W4" panose="020B0400000000000000" pitchFamily="34" charset="-128"/>
                <a:ea typeface="Hiragino Sans W4" panose="020B0400000000000000" pitchFamily="34" charset="-128"/>
              </a:rPr>
              <a:t>保存</a:t>
            </a:r>
          </a:p>
        </p:txBody>
      </p:sp>
      <p:sp>
        <p:nvSpPr>
          <p:cNvPr id="10" name="Rectangle 12">
            <a:extLst>
              <a:ext uri="{FF2B5EF4-FFF2-40B4-BE49-F238E27FC236}">
                <a16:creationId xmlns:a16="http://schemas.microsoft.com/office/drawing/2014/main" id="{8AFCF289-9563-F951-A26F-46CEB1CBBE95}"/>
              </a:ext>
            </a:extLst>
          </p:cNvPr>
          <p:cNvSpPr/>
          <p:nvPr/>
        </p:nvSpPr>
        <p:spPr>
          <a:xfrm>
            <a:off x="7109951" y="5061887"/>
            <a:ext cx="1045743" cy="609600"/>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2000" dirty="0">
                <a:latin typeface="Hiragino Sans W4" panose="020B0400000000000000" pitchFamily="34" charset="-128"/>
                <a:ea typeface="Hiragino Sans W4" panose="020B0400000000000000" pitchFamily="34" charset="-128"/>
              </a:rPr>
              <a:t>データ</a:t>
            </a:r>
          </a:p>
        </p:txBody>
      </p:sp>
      <p:cxnSp>
        <p:nvCxnSpPr>
          <p:cNvPr id="11" name="Straight Arrow Connector 13">
            <a:extLst>
              <a:ext uri="{FF2B5EF4-FFF2-40B4-BE49-F238E27FC236}">
                <a16:creationId xmlns:a16="http://schemas.microsoft.com/office/drawing/2014/main" id="{03C79DE4-E4A2-465A-DF92-59805F6E67E8}"/>
              </a:ext>
            </a:extLst>
          </p:cNvPr>
          <p:cNvCxnSpPr>
            <a:cxnSpLocks/>
            <a:stCxn id="10" idx="1"/>
            <a:endCxn id="6" idx="3"/>
          </p:cNvCxnSpPr>
          <p:nvPr/>
        </p:nvCxnSpPr>
        <p:spPr>
          <a:xfrm flipH="1">
            <a:off x="5866398" y="5366687"/>
            <a:ext cx="1243553" cy="0"/>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sp>
        <p:nvSpPr>
          <p:cNvPr id="12" name="TextBox 17">
            <a:extLst>
              <a:ext uri="{FF2B5EF4-FFF2-40B4-BE49-F238E27FC236}">
                <a16:creationId xmlns:a16="http://schemas.microsoft.com/office/drawing/2014/main" id="{4FD6E590-AF49-C931-4EA6-827DCFE59B96}"/>
              </a:ext>
            </a:extLst>
          </p:cNvPr>
          <p:cNvSpPr txBox="1"/>
          <p:nvPr/>
        </p:nvSpPr>
        <p:spPr>
          <a:xfrm>
            <a:off x="5868140" y="5421546"/>
            <a:ext cx="1210588" cy="400110"/>
          </a:xfrm>
          <a:prstGeom prst="rect">
            <a:avLst/>
          </a:prstGeom>
          <a:noFill/>
        </p:spPr>
        <p:txBody>
          <a:bodyPr wrap="none" rtlCol="0">
            <a:spAutoFit/>
          </a:bodyPr>
          <a:lstStyle/>
          <a:p>
            <a:r>
              <a:rPr lang="en-JP" sz="2000" dirty="0">
                <a:latin typeface="Hiragino Sans W4" panose="020B0400000000000000" pitchFamily="34" charset="-128"/>
                <a:ea typeface="Hiragino Sans W4" panose="020B0400000000000000" pitchFamily="34" charset="-128"/>
              </a:rPr>
              <a:t>書き戻し</a:t>
            </a:r>
          </a:p>
        </p:txBody>
      </p:sp>
      <p:sp>
        <p:nvSpPr>
          <p:cNvPr id="13" name="TextBox 18">
            <a:extLst>
              <a:ext uri="{FF2B5EF4-FFF2-40B4-BE49-F238E27FC236}">
                <a16:creationId xmlns:a16="http://schemas.microsoft.com/office/drawing/2014/main" id="{E1DF3897-76D2-9599-2675-C4689B3A920F}"/>
              </a:ext>
            </a:extLst>
          </p:cNvPr>
          <p:cNvSpPr txBox="1"/>
          <p:nvPr/>
        </p:nvSpPr>
        <p:spPr>
          <a:xfrm>
            <a:off x="2515134" y="5194991"/>
            <a:ext cx="1467068" cy="400110"/>
          </a:xfrm>
          <a:prstGeom prst="rect">
            <a:avLst/>
          </a:prstGeom>
          <a:noFill/>
        </p:spPr>
        <p:txBody>
          <a:bodyPr wrap="none" rtlCol="0">
            <a:spAutoFit/>
          </a:bodyPr>
          <a:lstStyle/>
          <a:p>
            <a:r>
              <a:rPr lang="en-JP" sz="2000" dirty="0">
                <a:latin typeface="Hiragino Sans W4" panose="020B0400000000000000" pitchFamily="34" charset="-128"/>
                <a:ea typeface="Hiragino Sans W4" panose="020B0400000000000000" pitchFamily="34" charset="-128"/>
              </a:rPr>
              <a:t>暗号化解除</a:t>
            </a:r>
          </a:p>
        </p:txBody>
      </p:sp>
      <p:sp>
        <p:nvSpPr>
          <p:cNvPr id="14" name="TextBox 1">
            <a:extLst>
              <a:ext uri="{FF2B5EF4-FFF2-40B4-BE49-F238E27FC236}">
                <a16:creationId xmlns:a16="http://schemas.microsoft.com/office/drawing/2014/main" id="{673C8845-AC1C-C56E-36DD-4170E8E4D92B}"/>
              </a:ext>
            </a:extLst>
          </p:cNvPr>
          <p:cNvSpPr txBox="1"/>
          <p:nvPr/>
        </p:nvSpPr>
        <p:spPr>
          <a:xfrm>
            <a:off x="7007744" y="4641552"/>
            <a:ext cx="1210588" cy="400110"/>
          </a:xfrm>
          <a:prstGeom prst="rect">
            <a:avLst/>
          </a:prstGeom>
          <a:noFill/>
        </p:spPr>
        <p:txBody>
          <a:bodyPr wrap="none" rtlCol="0">
            <a:spAutoFit/>
          </a:bodyPr>
          <a:lstStyle/>
          <a:p>
            <a:r>
              <a:rPr lang="en-JP" sz="2000" dirty="0">
                <a:latin typeface="Hiragino Sans W4" panose="020B0400000000000000" pitchFamily="34" charset="-128"/>
                <a:ea typeface="Hiragino Sans W4" panose="020B0400000000000000" pitchFamily="34" charset="-128"/>
              </a:rPr>
              <a:t>保存領域</a:t>
            </a:r>
          </a:p>
        </p:txBody>
      </p:sp>
      <p:sp>
        <p:nvSpPr>
          <p:cNvPr id="15" name="TextBox 5">
            <a:extLst>
              <a:ext uri="{FF2B5EF4-FFF2-40B4-BE49-F238E27FC236}">
                <a16:creationId xmlns:a16="http://schemas.microsoft.com/office/drawing/2014/main" id="{F1F7A54B-99FC-F937-5A2B-612332FC9391}"/>
              </a:ext>
            </a:extLst>
          </p:cNvPr>
          <p:cNvSpPr txBox="1"/>
          <p:nvPr/>
        </p:nvSpPr>
        <p:spPr>
          <a:xfrm>
            <a:off x="4888093" y="4661777"/>
            <a:ext cx="954107" cy="400110"/>
          </a:xfrm>
          <a:prstGeom prst="rect">
            <a:avLst/>
          </a:prstGeom>
          <a:noFill/>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ページ</a:t>
            </a:r>
          </a:p>
        </p:txBody>
      </p:sp>
      <p:sp>
        <p:nvSpPr>
          <p:cNvPr id="27" name="Right Arrow 9">
            <a:extLst>
              <a:ext uri="{FF2B5EF4-FFF2-40B4-BE49-F238E27FC236}">
                <a16:creationId xmlns:a16="http://schemas.microsoft.com/office/drawing/2014/main" id="{EBC66350-C9BF-1E86-DF2F-C682E824375D}"/>
              </a:ext>
            </a:extLst>
          </p:cNvPr>
          <p:cNvSpPr/>
          <p:nvPr/>
        </p:nvSpPr>
        <p:spPr>
          <a:xfrm>
            <a:off x="4007445" y="5225769"/>
            <a:ext cx="538108" cy="369332"/>
          </a:xfrm>
          <a:prstGeom prst="rightArrow">
            <a:avLst/>
          </a:prstGeom>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kumimoji="1" lang="en-JP" dirty="0">
              <a:solidFill>
                <a:srgbClr val="FF0000"/>
              </a:solidFill>
            </a:endParaRPr>
          </a:p>
        </p:txBody>
      </p:sp>
      <p:sp>
        <p:nvSpPr>
          <p:cNvPr id="37" name="Rectangle 4">
            <a:extLst>
              <a:ext uri="{FF2B5EF4-FFF2-40B4-BE49-F238E27FC236}">
                <a16:creationId xmlns:a16="http://schemas.microsoft.com/office/drawing/2014/main" id="{37DDE728-FEE6-A451-D60A-8F4FC0CD7890}"/>
              </a:ext>
            </a:extLst>
          </p:cNvPr>
          <p:cNvSpPr/>
          <p:nvPr/>
        </p:nvSpPr>
        <p:spPr>
          <a:xfrm>
            <a:off x="4818857" y="5060400"/>
            <a:ext cx="1045743"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2000" dirty="0">
                <a:solidFill>
                  <a:schemeClr val="tx1"/>
                </a:solidFill>
                <a:latin typeface="Hiragino Sans W4" panose="020B0400000000000000" pitchFamily="34" charset="-128"/>
                <a:ea typeface="Hiragino Sans W4" panose="020B0400000000000000" pitchFamily="34" charset="-128"/>
              </a:rPr>
              <a:t>データ</a:t>
            </a:r>
          </a:p>
        </p:txBody>
      </p:sp>
      <p:sp>
        <p:nvSpPr>
          <p:cNvPr id="38" name="TextBox 5">
            <a:extLst>
              <a:ext uri="{FF2B5EF4-FFF2-40B4-BE49-F238E27FC236}">
                <a16:creationId xmlns:a16="http://schemas.microsoft.com/office/drawing/2014/main" id="{48CACEDB-46D6-B08B-BBCE-737F41654288}"/>
              </a:ext>
            </a:extLst>
          </p:cNvPr>
          <p:cNvSpPr txBox="1"/>
          <p:nvPr/>
        </p:nvSpPr>
        <p:spPr>
          <a:xfrm>
            <a:off x="4886369" y="4660290"/>
            <a:ext cx="954107" cy="400110"/>
          </a:xfrm>
          <a:prstGeom prst="rect">
            <a:avLst/>
          </a:prstGeom>
          <a:noFill/>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ページ</a:t>
            </a:r>
          </a:p>
        </p:txBody>
      </p:sp>
    </p:spTree>
    <p:extLst>
      <p:ext uri="{BB962C8B-B14F-4D97-AF65-F5344CB8AC3E}">
        <p14:creationId xmlns:p14="http://schemas.microsoft.com/office/powerpoint/2010/main" val="192812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9"/>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p:bldP spid="9" grpId="1"/>
      <p:bldP spid="10" grpId="0" animBg="1"/>
      <p:bldP spid="12" grpId="0"/>
      <p:bldP spid="13" grpId="0"/>
      <p:bldP spid="14" grpId="0"/>
      <p:bldP spid="27" grpId="0" animBg="1"/>
      <p:bldP spid="37" grpId="0" animBg="1"/>
      <p:bldP spid="3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B1EEEA0-24F6-D41F-61DB-95CFA1C7557C}"/>
              </a:ext>
            </a:extLst>
          </p:cNvPr>
          <p:cNvSpPr>
            <a:spLocks noGrp="1"/>
          </p:cNvSpPr>
          <p:nvPr>
            <p:ph idx="1"/>
          </p:nvPr>
        </p:nvSpPr>
        <p:spPr/>
        <p:txBody>
          <a:bodyPr/>
          <a:lstStyle/>
          <a:p>
            <a:r>
              <a:rPr lang="ja-JP" altLang="en-US"/>
              <a:t>ページ単位で実ページテーブルの</a:t>
            </a:r>
            <a:r>
              <a:rPr lang="en-US" altLang="ja-JP" dirty="0"/>
              <a:t>PTE</a:t>
            </a:r>
            <a:r>
              <a:rPr lang="ja-JP" altLang="en-US" dirty="0"/>
              <a:t>の</a:t>
            </a:r>
            <a:r>
              <a:rPr lang="en-US" altLang="ja-JP" dirty="0"/>
              <a:t>C</a:t>
            </a:r>
            <a:r>
              <a:rPr lang="ja-JP" altLang="en-US" dirty="0"/>
              <a:t>ビットをクリア</a:t>
            </a:r>
            <a:endParaRPr lang="en-US" altLang="ja-JP" dirty="0"/>
          </a:p>
          <a:p>
            <a:pPr lvl="1"/>
            <a:r>
              <a:rPr lang="ja-JP" altLang="en-US"/>
              <a:t>グローバル変数はカーネル起動後にページの暗号化を解除</a:t>
            </a:r>
            <a:endParaRPr lang="en-US" altLang="ja-JP" dirty="0"/>
          </a:p>
          <a:p>
            <a:pPr lvl="1"/>
            <a:r>
              <a:rPr lang="ja-JP" altLang="en-US" noProof="0"/>
              <a:t>動的に確保されるメモリは初期化を行う前に暗号化を解除</a:t>
            </a:r>
            <a:endParaRPr lang="en-US" altLang="ja-JP" noProof="0" dirty="0"/>
          </a:p>
          <a:p>
            <a:pPr lvl="1"/>
            <a:r>
              <a:rPr lang="ja-JP" altLang="en-US" noProof="0"/>
              <a:t>暗号化を解除するページに機密情報が配置されないように</a:t>
            </a:r>
            <a:r>
              <a:rPr lang="ja-JP" altLang="en-JP" noProof="0"/>
              <a:t>す</a:t>
            </a:r>
            <a:r>
              <a:rPr lang="ja-JP" altLang="en-US"/>
              <a:t>る必要</a:t>
            </a:r>
            <a:endParaRPr lang="en-US" altLang="ja-JP" noProof="0" dirty="0"/>
          </a:p>
          <a:p>
            <a:r>
              <a:rPr lang="ja-JP" altLang="en-US" noProof="0"/>
              <a:t>例：メモリ管理に関する情報を暗号化しないようにする</a:t>
            </a:r>
            <a:endParaRPr lang="en-US" altLang="ja-JP" noProof="0" dirty="0"/>
          </a:p>
          <a:p>
            <a:pPr lvl="1"/>
            <a:r>
              <a:rPr lang="ja-JP" altLang="en-US" noProof="0"/>
              <a:t>プロセス構造体、カーネルヒープ構造体、</a:t>
            </a:r>
            <a:r>
              <a:rPr lang="en-US" altLang="ja-JP" noProof="0" dirty="0"/>
              <a:t>ID</a:t>
            </a:r>
            <a:r>
              <a:rPr lang="ja-JP" altLang="en-US" noProof="0"/>
              <a:t>ヒープ構造体</a:t>
            </a:r>
            <a:endParaRPr lang="en-US" altLang="ja-JP" noProof="0" dirty="0"/>
          </a:p>
        </p:txBody>
      </p:sp>
      <p:sp>
        <p:nvSpPr>
          <p:cNvPr id="2" name="タイトル 1">
            <a:extLst>
              <a:ext uri="{FF2B5EF4-FFF2-40B4-BE49-F238E27FC236}">
                <a16:creationId xmlns:a16="http://schemas.microsoft.com/office/drawing/2014/main" id="{C751F37C-6A28-5F24-5D44-4BE1F478BC05}"/>
              </a:ext>
            </a:extLst>
          </p:cNvPr>
          <p:cNvSpPr>
            <a:spLocks noGrp="1"/>
          </p:cNvSpPr>
          <p:nvPr>
            <p:ph type="title"/>
          </p:nvPr>
        </p:nvSpPr>
        <p:spPr/>
        <p:txBody>
          <a:bodyPr/>
          <a:lstStyle/>
          <a:p>
            <a:r>
              <a:rPr lang="en" altLang="ja-JP"/>
              <a:t>OS</a:t>
            </a:r>
            <a:r>
              <a:rPr lang="ja-JP" altLang="en-US"/>
              <a:t>データの暗号化解除</a:t>
            </a:r>
            <a:endParaRPr kumimoji="1" lang="ja-JP" altLang="en-US"/>
          </a:p>
        </p:txBody>
      </p:sp>
      <p:sp>
        <p:nvSpPr>
          <p:cNvPr id="4" name="スライド番号プレースホルダー 3">
            <a:extLst>
              <a:ext uri="{FF2B5EF4-FFF2-40B4-BE49-F238E27FC236}">
                <a16:creationId xmlns:a16="http://schemas.microsoft.com/office/drawing/2014/main" id="{A6E89DE4-2752-DEFA-8840-B0556ADCE946}"/>
              </a:ext>
            </a:extLst>
          </p:cNvPr>
          <p:cNvSpPr>
            <a:spLocks noGrp="1"/>
          </p:cNvSpPr>
          <p:nvPr>
            <p:ph type="sldNum" sz="quarter" idx="12"/>
          </p:nvPr>
        </p:nvSpPr>
        <p:spPr/>
        <p:txBody>
          <a:bodyPr/>
          <a:lstStyle/>
          <a:p>
            <a:fld id="{2CD70BA4-8C24-D246-9956-1411DED12556}" type="slidenum">
              <a:rPr lang="en-US" altLang="ja-JP"/>
              <a:pPr/>
              <a:t>13</a:t>
            </a:fld>
            <a:endParaRPr lang="ja-JP" altLang="en-US"/>
          </a:p>
        </p:txBody>
      </p:sp>
      <p:sp>
        <p:nvSpPr>
          <p:cNvPr id="7" name="Rectangle 14">
            <a:extLst>
              <a:ext uri="{FF2B5EF4-FFF2-40B4-BE49-F238E27FC236}">
                <a16:creationId xmlns:a16="http://schemas.microsoft.com/office/drawing/2014/main" id="{9A170A33-251E-6EEC-DFA6-87914AA9362A}"/>
              </a:ext>
            </a:extLst>
          </p:cNvPr>
          <p:cNvSpPr/>
          <p:nvPr/>
        </p:nvSpPr>
        <p:spPr>
          <a:xfrm>
            <a:off x="2231739" y="4565553"/>
            <a:ext cx="1442793" cy="1599293"/>
          </a:xfrm>
          <a:prstGeom prst="rect">
            <a:avLst/>
          </a:prstGeom>
          <a:solidFill>
            <a:schemeClr val="bg1"/>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en-JP" dirty="0">
              <a:solidFill>
                <a:schemeClr val="tx1"/>
              </a:solidFill>
            </a:endParaRPr>
          </a:p>
        </p:txBody>
      </p:sp>
      <p:sp>
        <p:nvSpPr>
          <p:cNvPr id="8" name="Rectangle 15">
            <a:extLst>
              <a:ext uri="{FF2B5EF4-FFF2-40B4-BE49-F238E27FC236}">
                <a16:creationId xmlns:a16="http://schemas.microsoft.com/office/drawing/2014/main" id="{205A83CA-BDA2-F8EB-ABC6-4853D714CE17}"/>
              </a:ext>
            </a:extLst>
          </p:cNvPr>
          <p:cNvSpPr/>
          <p:nvPr/>
        </p:nvSpPr>
        <p:spPr>
          <a:xfrm>
            <a:off x="4301066" y="4565553"/>
            <a:ext cx="1320800" cy="1599293"/>
          </a:xfrm>
          <a:prstGeom prst="rect">
            <a:avLst/>
          </a:prstGeom>
          <a:solidFill>
            <a:schemeClr val="bg1"/>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en-JP" dirty="0">
              <a:solidFill>
                <a:schemeClr val="tx1"/>
              </a:solidFill>
            </a:endParaRPr>
          </a:p>
        </p:txBody>
      </p:sp>
      <p:sp>
        <p:nvSpPr>
          <p:cNvPr id="9" name="Rectangle 16">
            <a:extLst>
              <a:ext uri="{FF2B5EF4-FFF2-40B4-BE49-F238E27FC236}">
                <a16:creationId xmlns:a16="http://schemas.microsoft.com/office/drawing/2014/main" id="{D0DA8233-F099-651E-885E-A3E913FEA3DF}"/>
              </a:ext>
            </a:extLst>
          </p:cNvPr>
          <p:cNvSpPr/>
          <p:nvPr/>
        </p:nvSpPr>
        <p:spPr>
          <a:xfrm>
            <a:off x="6248400" y="4565553"/>
            <a:ext cx="1320800" cy="1599293"/>
          </a:xfrm>
          <a:prstGeom prst="rect">
            <a:avLst/>
          </a:prstGeom>
          <a:solidFill>
            <a:schemeClr val="bg1"/>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en-JP" dirty="0">
              <a:solidFill>
                <a:schemeClr val="tx1"/>
              </a:solidFill>
            </a:endParaRPr>
          </a:p>
        </p:txBody>
      </p:sp>
      <p:sp>
        <p:nvSpPr>
          <p:cNvPr id="10" name="Rectangle 17">
            <a:extLst>
              <a:ext uri="{FF2B5EF4-FFF2-40B4-BE49-F238E27FC236}">
                <a16:creationId xmlns:a16="http://schemas.microsoft.com/office/drawing/2014/main" id="{BD3444E2-FF61-2476-DCA0-C0CCE125DA5C}"/>
              </a:ext>
            </a:extLst>
          </p:cNvPr>
          <p:cNvSpPr/>
          <p:nvPr/>
        </p:nvSpPr>
        <p:spPr>
          <a:xfrm>
            <a:off x="8195734" y="4565553"/>
            <a:ext cx="1320800" cy="1599293"/>
          </a:xfrm>
          <a:prstGeom prst="rect">
            <a:avLst/>
          </a:prstGeom>
          <a:solidFill>
            <a:schemeClr val="bg1"/>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en-JP" dirty="0">
              <a:solidFill>
                <a:schemeClr val="tx1"/>
              </a:solidFill>
            </a:endParaRPr>
          </a:p>
        </p:txBody>
      </p:sp>
      <p:sp>
        <p:nvSpPr>
          <p:cNvPr id="11" name="Rectangle 6">
            <a:extLst>
              <a:ext uri="{FF2B5EF4-FFF2-40B4-BE49-F238E27FC236}">
                <a16:creationId xmlns:a16="http://schemas.microsoft.com/office/drawing/2014/main" id="{7A53FF41-268A-93B3-6818-60784B6AF76B}"/>
              </a:ext>
            </a:extLst>
          </p:cNvPr>
          <p:cNvSpPr/>
          <p:nvPr/>
        </p:nvSpPr>
        <p:spPr>
          <a:xfrm>
            <a:off x="4301066" y="4565552"/>
            <a:ext cx="1320800" cy="804172"/>
          </a:xfrm>
          <a:prstGeom prst="rect">
            <a:avLst/>
          </a:prstGeom>
          <a:solidFill>
            <a:schemeClr val="bg1"/>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JP" dirty="0">
                <a:solidFill>
                  <a:schemeClr val="tx1"/>
                </a:solidFill>
                <a:latin typeface="Hiragino Sans W4" panose="020B0400000000000000" pitchFamily="34" charset="-128"/>
                <a:ea typeface="Hiragino Sans W4" panose="020B0400000000000000" pitchFamily="34" charset="-128"/>
              </a:rPr>
              <a:t>プロセス</a:t>
            </a:r>
          </a:p>
          <a:p>
            <a:pPr algn="ctr"/>
            <a:r>
              <a:rPr lang="en-JP" dirty="0">
                <a:solidFill>
                  <a:schemeClr val="tx1"/>
                </a:solidFill>
                <a:latin typeface="Hiragino Sans W4" panose="020B0400000000000000" pitchFamily="34" charset="-128"/>
                <a:ea typeface="Hiragino Sans W4" panose="020B0400000000000000" pitchFamily="34" charset="-128"/>
              </a:rPr>
              <a:t>構造体</a:t>
            </a:r>
            <a:endParaRPr kumimoji="1" lang="en-JP" dirty="0">
              <a:solidFill>
                <a:schemeClr val="tx1"/>
              </a:solidFill>
              <a:latin typeface="Hiragino Sans W4" panose="020B0400000000000000" pitchFamily="34" charset="-128"/>
              <a:ea typeface="Hiragino Sans W4" panose="020B0400000000000000" pitchFamily="34" charset="-128"/>
            </a:endParaRPr>
          </a:p>
        </p:txBody>
      </p:sp>
      <p:sp>
        <p:nvSpPr>
          <p:cNvPr id="12" name="Rectangle 7">
            <a:extLst>
              <a:ext uri="{FF2B5EF4-FFF2-40B4-BE49-F238E27FC236}">
                <a16:creationId xmlns:a16="http://schemas.microsoft.com/office/drawing/2014/main" id="{0069C050-B00B-7930-43FE-DE6BA520945B}"/>
              </a:ext>
            </a:extLst>
          </p:cNvPr>
          <p:cNvSpPr/>
          <p:nvPr/>
        </p:nvSpPr>
        <p:spPr>
          <a:xfrm>
            <a:off x="2235753" y="4867264"/>
            <a:ext cx="1438779" cy="635156"/>
          </a:xfrm>
          <a:prstGeom prst="rect">
            <a:avLst/>
          </a:prstGeom>
          <a:solidFill>
            <a:schemeClr val="bg1"/>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JP" dirty="0">
                <a:solidFill>
                  <a:schemeClr val="tx1"/>
                </a:solidFill>
                <a:latin typeface="Hiragino Sans W4" panose="020B0400000000000000" pitchFamily="34" charset="-128"/>
                <a:ea typeface="Hiragino Sans W4" panose="020B0400000000000000" pitchFamily="34" charset="-128"/>
              </a:rPr>
              <a:t>processes</a:t>
            </a:r>
          </a:p>
          <a:p>
            <a:pPr algn="ctr"/>
            <a:r>
              <a:rPr lang="en-JP" dirty="0">
                <a:solidFill>
                  <a:schemeClr val="tx1"/>
                </a:solidFill>
                <a:latin typeface="Hiragino Sans W4" panose="020B0400000000000000" pitchFamily="34" charset="-128"/>
                <a:ea typeface="Hiragino Sans W4" panose="020B0400000000000000" pitchFamily="34" charset="-128"/>
              </a:rPr>
              <a:t>変数</a:t>
            </a:r>
            <a:endParaRPr kumimoji="1" lang="en-JP" dirty="0">
              <a:solidFill>
                <a:schemeClr val="tx1"/>
              </a:solidFill>
              <a:latin typeface="Hiragino Sans W4" panose="020B0400000000000000" pitchFamily="34" charset="-128"/>
              <a:ea typeface="Hiragino Sans W4" panose="020B0400000000000000" pitchFamily="34" charset="-128"/>
            </a:endParaRPr>
          </a:p>
        </p:txBody>
      </p:sp>
      <p:sp>
        <p:nvSpPr>
          <p:cNvPr id="13" name="Rectangle 8">
            <a:extLst>
              <a:ext uri="{FF2B5EF4-FFF2-40B4-BE49-F238E27FC236}">
                <a16:creationId xmlns:a16="http://schemas.microsoft.com/office/drawing/2014/main" id="{B489E46C-85C8-FF57-9BAD-3D290363EC9F}"/>
              </a:ext>
            </a:extLst>
          </p:cNvPr>
          <p:cNvSpPr/>
          <p:nvPr/>
        </p:nvSpPr>
        <p:spPr>
          <a:xfrm>
            <a:off x="6248400" y="4889950"/>
            <a:ext cx="1320800" cy="959555"/>
          </a:xfrm>
          <a:prstGeom prst="rect">
            <a:avLst/>
          </a:prstGeom>
          <a:solidFill>
            <a:schemeClr val="bg1"/>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JP" dirty="0">
                <a:solidFill>
                  <a:schemeClr val="tx1"/>
                </a:solidFill>
                <a:latin typeface="Hiragino Sans W4" panose="020B0400000000000000" pitchFamily="34" charset="-128"/>
                <a:ea typeface="Hiragino Sans W4" panose="020B0400000000000000" pitchFamily="34" charset="-128"/>
              </a:rPr>
              <a:t>カーネルヒープ</a:t>
            </a:r>
          </a:p>
          <a:p>
            <a:pPr algn="ctr"/>
            <a:r>
              <a:rPr lang="en-JP" dirty="0">
                <a:solidFill>
                  <a:schemeClr val="tx1"/>
                </a:solidFill>
                <a:latin typeface="Hiragino Sans W4" panose="020B0400000000000000" pitchFamily="34" charset="-128"/>
                <a:ea typeface="Hiragino Sans W4" panose="020B0400000000000000" pitchFamily="34" charset="-128"/>
              </a:rPr>
              <a:t>構造体</a:t>
            </a:r>
            <a:endParaRPr kumimoji="1" lang="en-JP" dirty="0">
              <a:solidFill>
                <a:schemeClr val="tx1"/>
              </a:solidFill>
              <a:latin typeface="Hiragino Sans W4" panose="020B0400000000000000" pitchFamily="34" charset="-128"/>
              <a:ea typeface="Hiragino Sans W4" panose="020B0400000000000000" pitchFamily="34" charset="-128"/>
            </a:endParaRPr>
          </a:p>
        </p:txBody>
      </p:sp>
      <p:sp>
        <p:nvSpPr>
          <p:cNvPr id="14" name="Rectangle 9">
            <a:extLst>
              <a:ext uri="{FF2B5EF4-FFF2-40B4-BE49-F238E27FC236}">
                <a16:creationId xmlns:a16="http://schemas.microsoft.com/office/drawing/2014/main" id="{44D04E85-808B-F416-0F64-89BDF4869AE4}"/>
              </a:ext>
            </a:extLst>
          </p:cNvPr>
          <p:cNvSpPr/>
          <p:nvPr/>
        </p:nvSpPr>
        <p:spPr>
          <a:xfrm>
            <a:off x="8195734" y="4889951"/>
            <a:ext cx="1320800" cy="765782"/>
          </a:xfrm>
          <a:prstGeom prst="rect">
            <a:avLst/>
          </a:prstGeom>
          <a:solidFill>
            <a:schemeClr val="bg1"/>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JP" dirty="0">
                <a:solidFill>
                  <a:schemeClr val="tx1"/>
                </a:solidFill>
                <a:latin typeface="Hiragino Sans W4" panose="020B0400000000000000" pitchFamily="34" charset="-128"/>
                <a:ea typeface="Hiragino Sans W4" panose="020B0400000000000000" pitchFamily="34" charset="-128"/>
              </a:rPr>
              <a:t>IDヒープ</a:t>
            </a:r>
          </a:p>
          <a:p>
            <a:pPr algn="ctr"/>
            <a:r>
              <a:rPr lang="en-JP" dirty="0">
                <a:solidFill>
                  <a:schemeClr val="tx1"/>
                </a:solidFill>
                <a:latin typeface="Hiragino Sans W4" panose="020B0400000000000000" pitchFamily="34" charset="-128"/>
                <a:ea typeface="Hiragino Sans W4" panose="020B0400000000000000" pitchFamily="34" charset="-128"/>
              </a:rPr>
              <a:t>構造体</a:t>
            </a:r>
            <a:endParaRPr kumimoji="1" lang="en-JP" dirty="0">
              <a:solidFill>
                <a:schemeClr val="tx1"/>
              </a:solidFill>
              <a:latin typeface="Hiragino Sans W4" panose="020B0400000000000000" pitchFamily="34" charset="-128"/>
              <a:ea typeface="Hiragino Sans W4" panose="020B0400000000000000" pitchFamily="34" charset="-128"/>
            </a:endParaRPr>
          </a:p>
        </p:txBody>
      </p:sp>
      <p:cxnSp>
        <p:nvCxnSpPr>
          <p:cNvPr id="15" name="Straight Arrow Connector 11">
            <a:extLst>
              <a:ext uri="{FF2B5EF4-FFF2-40B4-BE49-F238E27FC236}">
                <a16:creationId xmlns:a16="http://schemas.microsoft.com/office/drawing/2014/main" id="{45603467-65A6-DF58-9911-E995E0826E53}"/>
              </a:ext>
            </a:extLst>
          </p:cNvPr>
          <p:cNvCxnSpPr>
            <a:cxnSpLocks/>
            <a:stCxn id="12" idx="3"/>
            <a:endCxn id="11" idx="1"/>
          </p:cNvCxnSpPr>
          <p:nvPr/>
        </p:nvCxnSpPr>
        <p:spPr>
          <a:xfrm flipV="1">
            <a:off x="3674532" y="4967638"/>
            <a:ext cx="626534" cy="21720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2">
            <a:extLst>
              <a:ext uri="{FF2B5EF4-FFF2-40B4-BE49-F238E27FC236}">
                <a16:creationId xmlns:a16="http://schemas.microsoft.com/office/drawing/2014/main" id="{659B537D-C5A9-3A12-6F5F-FC1B1A57FC42}"/>
              </a:ext>
            </a:extLst>
          </p:cNvPr>
          <p:cNvCxnSpPr>
            <a:cxnSpLocks/>
            <a:stCxn id="11" idx="3"/>
            <a:endCxn id="13" idx="1"/>
          </p:cNvCxnSpPr>
          <p:nvPr/>
        </p:nvCxnSpPr>
        <p:spPr>
          <a:xfrm>
            <a:off x="5621866" y="4967638"/>
            <a:ext cx="626534" cy="4020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3">
            <a:extLst>
              <a:ext uri="{FF2B5EF4-FFF2-40B4-BE49-F238E27FC236}">
                <a16:creationId xmlns:a16="http://schemas.microsoft.com/office/drawing/2014/main" id="{D4DA215A-32BF-30EA-28B3-BA0159CA61DA}"/>
              </a:ext>
            </a:extLst>
          </p:cNvPr>
          <p:cNvCxnSpPr>
            <a:cxnSpLocks/>
            <a:stCxn id="13" idx="3"/>
            <a:endCxn id="14" idx="1"/>
          </p:cNvCxnSpPr>
          <p:nvPr/>
        </p:nvCxnSpPr>
        <p:spPr>
          <a:xfrm flipV="1">
            <a:off x="7569200" y="5272842"/>
            <a:ext cx="626534" cy="968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21">
            <a:extLst>
              <a:ext uri="{FF2B5EF4-FFF2-40B4-BE49-F238E27FC236}">
                <a16:creationId xmlns:a16="http://schemas.microsoft.com/office/drawing/2014/main" id="{227A6524-1331-F233-43D1-6E496E8DDEDC}"/>
              </a:ext>
            </a:extLst>
          </p:cNvPr>
          <p:cNvSpPr txBox="1"/>
          <p:nvPr/>
        </p:nvSpPr>
        <p:spPr>
          <a:xfrm>
            <a:off x="2575550" y="4190854"/>
            <a:ext cx="954107" cy="400110"/>
          </a:xfrm>
          <a:prstGeom prst="rect">
            <a:avLst/>
          </a:prstGeom>
          <a:noFill/>
          <a:ln>
            <a:noFill/>
          </a:ln>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ページ</a:t>
            </a:r>
          </a:p>
        </p:txBody>
      </p:sp>
      <p:sp>
        <p:nvSpPr>
          <p:cNvPr id="19" name="TextBox 26">
            <a:extLst>
              <a:ext uri="{FF2B5EF4-FFF2-40B4-BE49-F238E27FC236}">
                <a16:creationId xmlns:a16="http://schemas.microsoft.com/office/drawing/2014/main" id="{671550D4-9D21-25C8-17FD-01AF9CC7F9E2}"/>
              </a:ext>
            </a:extLst>
          </p:cNvPr>
          <p:cNvSpPr txBox="1"/>
          <p:nvPr/>
        </p:nvSpPr>
        <p:spPr>
          <a:xfrm>
            <a:off x="4534719" y="4190853"/>
            <a:ext cx="954107" cy="400110"/>
          </a:xfrm>
          <a:prstGeom prst="rect">
            <a:avLst/>
          </a:prstGeom>
          <a:noFill/>
          <a:ln>
            <a:noFill/>
          </a:ln>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ページ</a:t>
            </a:r>
          </a:p>
        </p:txBody>
      </p:sp>
      <p:sp>
        <p:nvSpPr>
          <p:cNvPr id="20" name="TextBox 27">
            <a:extLst>
              <a:ext uri="{FF2B5EF4-FFF2-40B4-BE49-F238E27FC236}">
                <a16:creationId xmlns:a16="http://schemas.microsoft.com/office/drawing/2014/main" id="{B30C6E67-82C0-A99F-E000-7A4C3177E3AA}"/>
              </a:ext>
            </a:extLst>
          </p:cNvPr>
          <p:cNvSpPr txBox="1"/>
          <p:nvPr/>
        </p:nvSpPr>
        <p:spPr>
          <a:xfrm>
            <a:off x="6493888" y="4190852"/>
            <a:ext cx="954107" cy="400110"/>
          </a:xfrm>
          <a:prstGeom prst="rect">
            <a:avLst/>
          </a:prstGeom>
          <a:noFill/>
          <a:ln>
            <a:noFill/>
          </a:ln>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ページ</a:t>
            </a:r>
          </a:p>
        </p:txBody>
      </p:sp>
      <p:sp>
        <p:nvSpPr>
          <p:cNvPr id="21" name="TextBox 28">
            <a:extLst>
              <a:ext uri="{FF2B5EF4-FFF2-40B4-BE49-F238E27FC236}">
                <a16:creationId xmlns:a16="http://schemas.microsoft.com/office/drawing/2014/main" id="{5CC79382-C226-CB57-159D-AA2135F83E06}"/>
              </a:ext>
            </a:extLst>
          </p:cNvPr>
          <p:cNvSpPr txBox="1"/>
          <p:nvPr/>
        </p:nvSpPr>
        <p:spPr>
          <a:xfrm>
            <a:off x="8453057" y="4190851"/>
            <a:ext cx="954107" cy="400110"/>
          </a:xfrm>
          <a:prstGeom prst="rect">
            <a:avLst/>
          </a:prstGeom>
          <a:noFill/>
          <a:ln>
            <a:noFill/>
          </a:ln>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ページ</a:t>
            </a:r>
          </a:p>
        </p:txBody>
      </p:sp>
    </p:spTree>
    <p:extLst>
      <p:ext uri="{BB962C8B-B14F-4D97-AF65-F5344CB8AC3E}">
        <p14:creationId xmlns:p14="http://schemas.microsoft.com/office/powerpoint/2010/main" val="1215509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1975F9-151D-4EFF-F370-864CA8392D9C}"/>
              </a:ext>
            </a:extLst>
          </p:cNvPr>
          <p:cNvSpPr>
            <a:spLocks noGrp="1"/>
          </p:cNvSpPr>
          <p:nvPr>
            <p:ph type="title"/>
          </p:nvPr>
        </p:nvSpPr>
        <p:spPr/>
        <p:txBody>
          <a:bodyPr/>
          <a:lstStyle/>
          <a:p>
            <a:r>
              <a:rPr kumimoji="1" lang="ja-JP" altLang="en-US"/>
              <a:t>ページテーブルの保護</a:t>
            </a:r>
          </a:p>
        </p:txBody>
      </p:sp>
      <p:sp>
        <p:nvSpPr>
          <p:cNvPr id="3" name="コンテンツ プレースホルダー 2">
            <a:extLst>
              <a:ext uri="{FF2B5EF4-FFF2-40B4-BE49-F238E27FC236}">
                <a16:creationId xmlns:a16="http://schemas.microsoft.com/office/drawing/2014/main" id="{92D0A9DB-B388-300D-F8C2-E156D12544C0}"/>
              </a:ext>
            </a:extLst>
          </p:cNvPr>
          <p:cNvSpPr>
            <a:spLocks noGrp="1"/>
          </p:cNvSpPr>
          <p:nvPr>
            <p:ph idx="1"/>
          </p:nvPr>
        </p:nvSpPr>
        <p:spPr/>
        <p:txBody>
          <a:bodyPr/>
          <a:lstStyle/>
          <a:p>
            <a:r>
              <a:rPr kumimoji="1" lang="en-US" altLang="ja-JP" dirty="0" err="1"/>
              <a:t>Unikernel</a:t>
            </a:r>
            <a:r>
              <a:rPr kumimoji="1" lang="ja-JP" altLang="en-US"/>
              <a:t>では攻撃者が容易にページテーブルを改</a:t>
            </a:r>
            <a:r>
              <a:rPr lang="ja-JP" altLang="en-US"/>
              <a:t>ざんできる</a:t>
            </a:r>
            <a:endParaRPr kumimoji="1" lang="ja-JP" altLang="en-US"/>
          </a:p>
          <a:p>
            <a:pPr lvl="1"/>
            <a:r>
              <a:rPr kumimoji="1" lang="en-US" altLang="ja-JP" dirty="0" err="1"/>
              <a:t>Unikernel</a:t>
            </a:r>
            <a:r>
              <a:rPr kumimoji="1" lang="en-US" altLang="ja-JP" dirty="0"/>
              <a:t> OS</a:t>
            </a:r>
            <a:r>
              <a:rPr kumimoji="1" lang="ja-JP" altLang="en-US"/>
              <a:t>がアプリケーションと一体となっている</a:t>
            </a:r>
            <a:r>
              <a:rPr lang="ja-JP" altLang="en-US"/>
              <a:t>ため</a:t>
            </a:r>
            <a:endParaRPr kumimoji="1" lang="en-US" altLang="ja-JP" dirty="0"/>
          </a:p>
          <a:p>
            <a:pPr lvl="1"/>
            <a:r>
              <a:rPr lang="ja-JP" altLang="en-US"/>
              <a:t>ページテーブルを書き換えられるとメモリ暗号化を解除される</a:t>
            </a:r>
            <a:endParaRPr lang="en-US" altLang="ja-JP" dirty="0"/>
          </a:p>
          <a:p>
            <a:r>
              <a:rPr lang="ja-JP" altLang="en-US"/>
              <a:t>アプリケーションに対する攻撃から</a:t>
            </a:r>
            <a:r>
              <a:rPr lang="en-US" altLang="ja-JP" dirty="0" err="1"/>
              <a:t>Unikernel</a:t>
            </a:r>
            <a:r>
              <a:rPr lang="en-US" altLang="ja-JP" dirty="0"/>
              <a:t> OS</a:t>
            </a:r>
            <a:r>
              <a:rPr lang="ja-JP" altLang="en-US"/>
              <a:t>を保護</a:t>
            </a:r>
            <a:endParaRPr lang="en-US" altLang="ja-JP" dirty="0"/>
          </a:p>
          <a:p>
            <a:pPr lvl="1"/>
            <a:r>
              <a:rPr kumimoji="1" lang="ja-JP" altLang="en-US"/>
              <a:t>アプリケーションをユーザモードで動作させる</a:t>
            </a:r>
            <a:r>
              <a:rPr kumimoji="1" lang="en-US" altLang="ja-JP" dirty="0"/>
              <a:t> (Nanos)</a:t>
            </a:r>
            <a:endParaRPr kumimoji="1" lang="ja-JP" altLang="en-US"/>
          </a:p>
          <a:p>
            <a:pPr lvl="1"/>
            <a:r>
              <a:rPr kumimoji="1" lang="en" altLang="ja-JP" dirty="0" err="1"/>
              <a:t>WebAssembly (Wasm)</a:t>
            </a:r>
            <a:r>
              <a:rPr kumimoji="1" lang="ja-JP" altLang="en-US"/>
              <a:t>を用いてアプリケーションを安全に実行</a:t>
            </a:r>
          </a:p>
        </p:txBody>
      </p:sp>
      <p:sp>
        <p:nvSpPr>
          <p:cNvPr id="4" name="スライド番号プレースホルダー 3">
            <a:extLst>
              <a:ext uri="{FF2B5EF4-FFF2-40B4-BE49-F238E27FC236}">
                <a16:creationId xmlns:a16="http://schemas.microsoft.com/office/drawing/2014/main" id="{2F085657-72ED-FBC8-23B4-DEC617082B36}"/>
              </a:ext>
            </a:extLst>
          </p:cNvPr>
          <p:cNvSpPr>
            <a:spLocks noGrp="1"/>
          </p:cNvSpPr>
          <p:nvPr>
            <p:ph type="sldNum" sz="quarter" idx="12"/>
          </p:nvPr>
        </p:nvSpPr>
        <p:spPr/>
        <p:txBody>
          <a:bodyPr/>
          <a:lstStyle/>
          <a:p>
            <a:fld id="{2CD70BA4-8C24-D246-9956-1411DED12556}" type="slidenum">
              <a:rPr lang="en-US" altLang="ja-JP"/>
              <a:pPr/>
              <a:t>14</a:t>
            </a:fld>
            <a:endParaRPr lang="ja-JP" altLang="en-US"/>
          </a:p>
        </p:txBody>
      </p:sp>
      <p:sp>
        <p:nvSpPr>
          <p:cNvPr id="15" name="角丸四角形 14">
            <a:extLst>
              <a:ext uri="{FF2B5EF4-FFF2-40B4-BE49-F238E27FC236}">
                <a16:creationId xmlns:a16="http://schemas.microsoft.com/office/drawing/2014/main" id="{317DDDB0-8D50-2B03-2A63-E379FE42D121}"/>
              </a:ext>
            </a:extLst>
          </p:cNvPr>
          <p:cNvSpPr/>
          <p:nvPr/>
        </p:nvSpPr>
        <p:spPr>
          <a:xfrm>
            <a:off x="499193" y="4587052"/>
            <a:ext cx="5114905" cy="2225404"/>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DCBE79B6-5B37-EF0B-9CEC-E43EA705D198}"/>
              </a:ext>
            </a:extLst>
          </p:cNvPr>
          <p:cNvSpPr txBox="1"/>
          <p:nvPr/>
        </p:nvSpPr>
        <p:spPr>
          <a:xfrm>
            <a:off x="4151383" y="4658683"/>
            <a:ext cx="99595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攻撃者</a:t>
            </a:r>
            <a:endParaRPr lang="en-US" altLang="ja-JP" sz="2000">
              <a:latin typeface="Hiragino Sans W4" panose="020B0400000000000000" pitchFamily="34" charset="-128"/>
              <a:ea typeface="Hiragino Sans W4" panose="020B0400000000000000" pitchFamily="34" charset="-128"/>
            </a:endParaRPr>
          </a:p>
        </p:txBody>
      </p:sp>
      <p:sp>
        <p:nvSpPr>
          <p:cNvPr id="20" name="テキスト ボックス 19">
            <a:extLst>
              <a:ext uri="{FF2B5EF4-FFF2-40B4-BE49-F238E27FC236}">
                <a16:creationId xmlns:a16="http://schemas.microsoft.com/office/drawing/2014/main" id="{492E1CDE-D57A-9419-3853-70461958F344}"/>
              </a:ext>
            </a:extLst>
          </p:cNvPr>
          <p:cNvSpPr txBox="1"/>
          <p:nvPr/>
        </p:nvSpPr>
        <p:spPr>
          <a:xfrm>
            <a:off x="882673" y="5835586"/>
            <a:ext cx="2340732" cy="400110"/>
          </a:xfrm>
          <a:prstGeom prst="rect">
            <a:avLst/>
          </a:prstGeom>
          <a:solidFill>
            <a:srgbClr val="FFFF00"/>
          </a:solidFill>
          <a:ln w="38100">
            <a:solidFill>
              <a:schemeClr val="tx1"/>
            </a:solidFill>
          </a:ln>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Nanos</a:t>
            </a:r>
            <a:endParaRPr lang="ja-JP" altLang="en-US" sz="2000" dirty="0">
              <a:latin typeface="Hiragino Sans W4" panose="020B0400000000000000" pitchFamily="34" charset="-128"/>
              <a:ea typeface="Hiragino Sans W4" panose="020B0400000000000000" pitchFamily="34" charset="-128"/>
            </a:endParaRPr>
          </a:p>
        </p:txBody>
      </p:sp>
      <p:sp>
        <p:nvSpPr>
          <p:cNvPr id="26" name="テキスト ボックス 25">
            <a:extLst>
              <a:ext uri="{FF2B5EF4-FFF2-40B4-BE49-F238E27FC236}">
                <a16:creationId xmlns:a16="http://schemas.microsoft.com/office/drawing/2014/main" id="{E19E532E-420D-3CED-40EF-26AA4DDE4505}"/>
              </a:ext>
            </a:extLst>
          </p:cNvPr>
          <p:cNvSpPr txBox="1"/>
          <p:nvPr/>
        </p:nvSpPr>
        <p:spPr>
          <a:xfrm>
            <a:off x="882672" y="5155021"/>
            <a:ext cx="2340732" cy="400110"/>
          </a:xfrm>
          <a:prstGeom prst="rect">
            <a:avLst/>
          </a:prstGeom>
          <a:solidFill>
            <a:srgbClr val="FFC000"/>
          </a:solidFill>
          <a:ln w="38100">
            <a:solidFill>
              <a:schemeClr val="tx1"/>
            </a:solidFill>
          </a:ln>
        </p:spPr>
        <p:txBody>
          <a:bodyPr wrap="square" rtlCol="0">
            <a:spAutoFit/>
          </a:bodyPr>
          <a:lstStyle/>
          <a:p>
            <a:pPr algn="ctr"/>
            <a:r>
              <a:rPr lang="ja-JP" altLang="en-US" sz="2000">
                <a:latin typeface="Hiragino Sans W4" panose="020B0400000000000000" pitchFamily="34" charset="-128"/>
                <a:ea typeface="Hiragino Sans W4" panose="020B0400000000000000" pitchFamily="34" charset="-128"/>
              </a:rPr>
              <a:t>アプリケーション</a:t>
            </a:r>
            <a:endParaRPr lang="ja-JP" altLang="en-US" sz="2000" dirty="0">
              <a:latin typeface="Hiragino Sans W4" panose="020B0400000000000000" pitchFamily="34" charset="-128"/>
              <a:ea typeface="Hiragino Sans W4" panose="020B0400000000000000" pitchFamily="34" charset="-128"/>
            </a:endParaRPr>
          </a:p>
        </p:txBody>
      </p:sp>
      <p:sp>
        <p:nvSpPr>
          <p:cNvPr id="27" name="テキスト ボックス 26">
            <a:extLst>
              <a:ext uri="{FF2B5EF4-FFF2-40B4-BE49-F238E27FC236}">
                <a16:creationId xmlns:a16="http://schemas.microsoft.com/office/drawing/2014/main" id="{02D59134-1E0C-AD6B-CE07-D010889536E3}"/>
              </a:ext>
            </a:extLst>
          </p:cNvPr>
          <p:cNvSpPr txBox="1"/>
          <p:nvPr/>
        </p:nvSpPr>
        <p:spPr>
          <a:xfrm>
            <a:off x="882672" y="6244278"/>
            <a:ext cx="2340732" cy="400110"/>
          </a:xfrm>
          <a:prstGeom prst="rect">
            <a:avLst/>
          </a:prstGeom>
          <a:solidFill>
            <a:schemeClr val="tx1"/>
          </a:solidFill>
          <a:ln w="38100">
            <a:solidFill>
              <a:schemeClr val="tx1"/>
            </a:solidFill>
          </a:ln>
        </p:spPr>
        <p:txBody>
          <a:bodyPr wrap="square" rtlCol="0">
            <a:spAutoFit/>
          </a:bodyPr>
          <a:lstStyle/>
          <a:p>
            <a:pPr algn="ctr"/>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sp>
        <p:nvSpPr>
          <p:cNvPr id="28" name="角丸四角形 5">
            <a:extLst>
              <a:ext uri="{FF2B5EF4-FFF2-40B4-BE49-F238E27FC236}">
                <a16:creationId xmlns:a16="http://schemas.microsoft.com/office/drawing/2014/main" id="{71F0AAA4-24EB-C5BF-67FF-399CA73609F0}"/>
              </a:ext>
            </a:extLst>
          </p:cNvPr>
          <p:cNvSpPr/>
          <p:nvPr/>
        </p:nvSpPr>
        <p:spPr>
          <a:xfrm>
            <a:off x="6431098" y="4587052"/>
            <a:ext cx="5047719" cy="2006376"/>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0">
            <a:extLst>
              <a:ext uri="{FF2B5EF4-FFF2-40B4-BE49-F238E27FC236}">
                <a16:creationId xmlns:a16="http://schemas.microsoft.com/office/drawing/2014/main" id="{F423EDCC-66C9-3C34-9986-5F1363637AF8}"/>
              </a:ext>
            </a:extLst>
          </p:cNvPr>
          <p:cNvSpPr txBox="1"/>
          <p:nvPr/>
        </p:nvSpPr>
        <p:spPr>
          <a:xfrm>
            <a:off x="8015590" y="5602919"/>
            <a:ext cx="3095322" cy="400110"/>
          </a:xfrm>
          <a:prstGeom prst="rect">
            <a:avLst/>
          </a:prstGeom>
          <a:solidFill>
            <a:srgbClr val="FFFF00"/>
          </a:solidFill>
          <a:ln w="38100">
            <a:solidFill>
              <a:schemeClr val="tx1"/>
            </a:solidFill>
          </a:ln>
        </p:spPr>
        <p:txBody>
          <a:bodyPr wrap="square" rtlCol="0">
            <a:spAutoFit/>
          </a:bodyPr>
          <a:lstStyle/>
          <a:p>
            <a:pPr algn="ctr"/>
            <a:r>
              <a:rPr lang="en-US" altLang="ja-JP" sz="2000" dirty="0" err="1">
                <a:latin typeface="Hiragino Sans W4" panose="020B0400000000000000" pitchFamily="34" charset="-128"/>
                <a:ea typeface="Hiragino Sans W4" panose="020B0400000000000000" pitchFamily="34" charset="-128"/>
              </a:rPr>
              <a:t>Unikernel</a:t>
            </a:r>
            <a:r>
              <a:rPr lang="en-US" altLang="ja-JP" sz="2000" dirty="0">
                <a:latin typeface="Hiragino Sans W4" panose="020B0400000000000000" pitchFamily="34" charset="-128"/>
                <a:ea typeface="Hiragino Sans W4" panose="020B0400000000000000" pitchFamily="34" charset="-128"/>
              </a:rPr>
              <a:t> OS</a:t>
            </a:r>
            <a:endParaRPr lang="ja-JP" altLang="en-US" sz="2000" dirty="0">
              <a:latin typeface="Hiragino Sans W4" panose="020B0400000000000000" pitchFamily="34" charset="-128"/>
              <a:ea typeface="Hiragino Sans W4" panose="020B0400000000000000" pitchFamily="34" charset="-128"/>
            </a:endParaRPr>
          </a:p>
        </p:txBody>
      </p:sp>
      <p:cxnSp>
        <p:nvCxnSpPr>
          <p:cNvPr id="16" name="直線矢印コネクタ 15">
            <a:extLst>
              <a:ext uri="{FF2B5EF4-FFF2-40B4-BE49-F238E27FC236}">
                <a16:creationId xmlns:a16="http://schemas.microsoft.com/office/drawing/2014/main" id="{C2D30FB0-2C29-241B-E6E3-37CD6940527B}"/>
              </a:ext>
            </a:extLst>
          </p:cNvPr>
          <p:cNvCxnSpPr>
            <a:cxnSpLocks/>
            <a:stCxn id="6" idx="6"/>
            <a:endCxn id="31" idx="1"/>
          </p:cNvCxnSpPr>
          <p:nvPr/>
        </p:nvCxnSpPr>
        <p:spPr>
          <a:xfrm flipV="1">
            <a:off x="7483061" y="5413284"/>
            <a:ext cx="532529" cy="33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21">
            <a:extLst>
              <a:ext uri="{FF2B5EF4-FFF2-40B4-BE49-F238E27FC236}">
                <a16:creationId xmlns:a16="http://schemas.microsoft.com/office/drawing/2014/main" id="{DDB9F04B-ACB0-8E4B-A59F-95A1D14B2BAF}"/>
              </a:ext>
            </a:extLst>
          </p:cNvPr>
          <p:cNvSpPr txBox="1"/>
          <p:nvPr/>
        </p:nvSpPr>
        <p:spPr>
          <a:xfrm>
            <a:off x="8015590" y="5213229"/>
            <a:ext cx="3095323" cy="400110"/>
          </a:xfrm>
          <a:prstGeom prst="rect">
            <a:avLst/>
          </a:prstGeom>
          <a:solidFill>
            <a:srgbClr val="FFC000"/>
          </a:solidFill>
          <a:ln w="38100">
            <a:solidFill>
              <a:schemeClr val="tx1"/>
            </a:solidFill>
          </a:ln>
        </p:spPr>
        <p:txBody>
          <a:bodyPr wrap="square" rtlCol="0">
            <a:spAutoFit/>
          </a:bodyPr>
          <a:lstStyle/>
          <a:p>
            <a:pPr algn="ctr"/>
            <a:r>
              <a:rPr lang="en-US" altLang="ja-JP" sz="2000" dirty="0" err="1">
                <a:latin typeface="Hiragino Sans W4" panose="020B0400000000000000" pitchFamily="34" charset="-128"/>
                <a:ea typeface="Hiragino Sans W4" panose="020B0400000000000000" pitchFamily="34" charset="-128"/>
              </a:rPr>
              <a:t>Wasm</a:t>
            </a:r>
            <a:r>
              <a:rPr lang="ja-JP" altLang="en-US" sz="2000">
                <a:latin typeface="Hiragino Sans W4" panose="020B0400000000000000" pitchFamily="34" charset="-128"/>
                <a:ea typeface="Hiragino Sans W4" panose="020B0400000000000000" pitchFamily="34" charset="-128"/>
              </a:rPr>
              <a:t>アプリケーション</a:t>
            </a:r>
            <a:endParaRPr lang="ja-JP" altLang="en-US" sz="2000" dirty="0">
              <a:latin typeface="Hiragino Sans W4" panose="020B0400000000000000" pitchFamily="34" charset="-128"/>
              <a:ea typeface="Hiragino Sans W4" panose="020B0400000000000000" pitchFamily="34" charset="-128"/>
            </a:endParaRPr>
          </a:p>
        </p:txBody>
      </p:sp>
      <p:sp>
        <p:nvSpPr>
          <p:cNvPr id="19" name="スマイル 18">
            <a:extLst>
              <a:ext uri="{FF2B5EF4-FFF2-40B4-BE49-F238E27FC236}">
                <a16:creationId xmlns:a16="http://schemas.microsoft.com/office/drawing/2014/main" id="{32AC0F54-D82F-6765-AA84-E6CC8619FABE}"/>
              </a:ext>
            </a:extLst>
          </p:cNvPr>
          <p:cNvSpPr/>
          <p:nvPr/>
        </p:nvSpPr>
        <p:spPr>
          <a:xfrm>
            <a:off x="4289358" y="5042900"/>
            <a:ext cx="720000" cy="612000"/>
          </a:xfrm>
          <a:prstGeom prst="smileyFace">
            <a:avLst>
              <a:gd name="adj" fmla="val 271"/>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テキスト ボックス 22">
            <a:extLst>
              <a:ext uri="{FF2B5EF4-FFF2-40B4-BE49-F238E27FC236}">
                <a16:creationId xmlns:a16="http://schemas.microsoft.com/office/drawing/2014/main" id="{AB5FCF93-756A-EEFE-AE9A-2CAE667D74CA}"/>
              </a:ext>
            </a:extLst>
          </p:cNvPr>
          <p:cNvSpPr txBox="1"/>
          <p:nvPr/>
        </p:nvSpPr>
        <p:spPr>
          <a:xfrm>
            <a:off x="8015590" y="6027101"/>
            <a:ext cx="3095322" cy="400110"/>
          </a:xfrm>
          <a:prstGeom prst="rect">
            <a:avLst/>
          </a:prstGeom>
          <a:solidFill>
            <a:schemeClr val="tx1"/>
          </a:solidFill>
          <a:ln w="38100">
            <a:solidFill>
              <a:schemeClr val="tx1"/>
            </a:solidFill>
          </a:ln>
        </p:spPr>
        <p:txBody>
          <a:bodyPr wrap="square" rtlCol="0">
            <a:spAutoFit/>
          </a:bodyPr>
          <a:lstStyle/>
          <a:p>
            <a:pPr algn="ctr"/>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cxnSp>
        <p:nvCxnSpPr>
          <p:cNvPr id="33" name="Straight Connector 28">
            <a:extLst>
              <a:ext uri="{FF2B5EF4-FFF2-40B4-BE49-F238E27FC236}">
                <a16:creationId xmlns:a16="http://schemas.microsoft.com/office/drawing/2014/main" id="{0041867D-8884-8930-8846-2E011A8B65D3}"/>
              </a:ext>
            </a:extLst>
          </p:cNvPr>
          <p:cNvCxnSpPr>
            <a:cxnSpLocks/>
          </p:cNvCxnSpPr>
          <p:nvPr/>
        </p:nvCxnSpPr>
        <p:spPr>
          <a:xfrm>
            <a:off x="662731" y="5702902"/>
            <a:ext cx="4868415" cy="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F6FCB47D-15A3-9550-1594-94D9DB2633C8}"/>
              </a:ext>
            </a:extLst>
          </p:cNvPr>
          <p:cNvSpPr txBox="1"/>
          <p:nvPr/>
        </p:nvSpPr>
        <p:spPr>
          <a:xfrm>
            <a:off x="1675742" y="4178173"/>
            <a:ext cx="3095324" cy="400110"/>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36" name="テキスト ボックス 35">
            <a:extLst>
              <a:ext uri="{FF2B5EF4-FFF2-40B4-BE49-F238E27FC236}">
                <a16:creationId xmlns:a16="http://schemas.microsoft.com/office/drawing/2014/main" id="{D7B37425-D7FE-B38E-9437-14710ECBA3A2}"/>
              </a:ext>
            </a:extLst>
          </p:cNvPr>
          <p:cNvSpPr txBox="1"/>
          <p:nvPr/>
        </p:nvSpPr>
        <p:spPr>
          <a:xfrm>
            <a:off x="7420936" y="4090475"/>
            <a:ext cx="3095324" cy="400110"/>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cxnSp>
        <p:nvCxnSpPr>
          <p:cNvPr id="39" name="直線矢印コネクタ 38">
            <a:extLst>
              <a:ext uri="{FF2B5EF4-FFF2-40B4-BE49-F238E27FC236}">
                <a16:creationId xmlns:a16="http://schemas.microsoft.com/office/drawing/2014/main" id="{68D75F44-90B7-0866-9FF1-E1A33F3FA2DA}"/>
              </a:ext>
            </a:extLst>
          </p:cNvPr>
          <p:cNvCxnSpPr>
            <a:cxnSpLocks/>
            <a:stCxn id="19" idx="2"/>
            <a:endCxn id="26" idx="3"/>
          </p:cNvCxnSpPr>
          <p:nvPr/>
        </p:nvCxnSpPr>
        <p:spPr>
          <a:xfrm flipH="1">
            <a:off x="3223404" y="5348900"/>
            <a:ext cx="1065954" cy="61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スマイル 5">
            <a:extLst>
              <a:ext uri="{FF2B5EF4-FFF2-40B4-BE49-F238E27FC236}">
                <a16:creationId xmlns:a16="http://schemas.microsoft.com/office/drawing/2014/main" id="{07DBFC11-D95B-EBE4-8DEC-2E1C3F64B509}"/>
              </a:ext>
            </a:extLst>
          </p:cNvPr>
          <p:cNvSpPr/>
          <p:nvPr/>
        </p:nvSpPr>
        <p:spPr>
          <a:xfrm>
            <a:off x="6638893" y="5058793"/>
            <a:ext cx="844168" cy="715753"/>
          </a:xfrm>
          <a:prstGeom prst="smileyFace">
            <a:avLst>
              <a:gd name="adj" fmla="val 271"/>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テキスト ボックス 11">
            <a:extLst>
              <a:ext uri="{FF2B5EF4-FFF2-40B4-BE49-F238E27FC236}">
                <a16:creationId xmlns:a16="http://schemas.microsoft.com/office/drawing/2014/main" id="{2B792868-9B45-56C8-582A-2C01790DEC7D}"/>
              </a:ext>
            </a:extLst>
          </p:cNvPr>
          <p:cNvSpPr txBox="1"/>
          <p:nvPr/>
        </p:nvSpPr>
        <p:spPr>
          <a:xfrm>
            <a:off x="6499440" y="4675775"/>
            <a:ext cx="99595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攻撃者</a:t>
            </a:r>
            <a:endParaRPr lang="en-US" altLang="ja-JP" sz="2000">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53916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CC08E-493A-FFE5-2FD6-4123A3C9C936}"/>
              </a:ext>
            </a:extLst>
          </p:cNvPr>
          <p:cNvSpPr>
            <a:spLocks noGrp="1"/>
          </p:cNvSpPr>
          <p:nvPr>
            <p:ph type="title"/>
          </p:nvPr>
        </p:nvSpPr>
        <p:spPr/>
        <p:txBody>
          <a:bodyPr/>
          <a:lstStyle/>
          <a:p>
            <a:r>
              <a:rPr lang="en-JP" dirty="0"/>
              <a:t>実装詳細</a:t>
            </a:r>
          </a:p>
        </p:txBody>
      </p:sp>
      <p:sp>
        <p:nvSpPr>
          <p:cNvPr id="3" name="Content Placeholder 2">
            <a:extLst>
              <a:ext uri="{FF2B5EF4-FFF2-40B4-BE49-F238E27FC236}">
                <a16:creationId xmlns:a16="http://schemas.microsoft.com/office/drawing/2014/main" id="{4F4E74E8-CE9F-C9A1-18CB-D7940BBD2F4E}"/>
              </a:ext>
            </a:extLst>
          </p:cNvPr>
          <p:cNvSpPr>
            <a:spLocks noGrp="1"/>
          </p:cNvSpPr>
          <p:nvPr>
            <p:ph idx="1"/>
          </p:nvPr>
        </p:nvSpPr>
        <p:spPr/>
        <p:txBody>
          <a:bodyPr/>
          <a:lstStyle/>
          <a:p>
            <a:r>
              <a:rPr lang="ja-JP" altLang="en-US"/>
              <a:t>シャドウページテーブル等を</a:t>
            </a:r>
            <a:r>
              <a:rPr lang="en-US" altLang="ja-JP" dirty="0"/>
              <a:t>Nanos</a:t>
            </a:r>
            <a:r>
              <a:rPr lang="ja-JP" altLang="en-US"/>
              <a:t>に実装</a:t>
            </a:r>
            <a:endParaRPr lang="en-US" altLang="ja-JP" dirty="0"/>
          </a:p>
          <a:p>
            <a:pPr lvl="1"/>
            <a:r>
              <a:rPr lang="en-JP" altLang="ja-JP" dirty="0"/>
              <a:t>Confidential Unikernel</a:t>
            </a:r>
            <a:r>
              <a:rPr lang="ja-JP" altLang="en-US"/>
              <a:t>として実行できるように</a:t>
            </a:r>
            <a:r>
              <a:rPr lang="en-US" altLang="ja-JP" dirty="0"/>
              <a:t>SEV</a:t>
            </a:r>
            <a:r>
              <a:rPr lang="ja-JP" altLang="en-US"/>
              <a:t>に対応</a:t>
            </a:r>
            <a:endParaRPr lang="en-US" altLang="ja-JP" dirty="0"/>
          </a:p>
          <a:p>
            <a:r>
              <a:rPr lang="en-US" altLang="ja-JP" dirty="0" err="1"/>
              <a:t>Unikernel</a:t>
            </a:r>
            <a:r>
              <a:rPr lang="ja-JP" altLang="en-US"/>
              <a:t>に対する</a:t>
            </a:r>
            <a:r>
              <a:rPr lang="en-US" altLang="ja-JP" dirty="0"/>
              <a:t>VM</a:t>
            </a:r>
            <a:r>
              <a:rPr lang="ja-JP" altLang="en-US"/>
              <a:t>イントロスペクションを実装</a:t>
            </a:r>
            <a:endParaRPr lang="en-US" altLang="ja-JP" dirty="0"/>
          </a:p>
          <a:p>
            <a:pPr lvl="1"/>
            <a:r>
              <a:rPr lang="en-US" altLang="ja-JP" dirty="0" err="1"/>
              <a:t>KVMonitor</a:t>
            </a:r>
            <a:r>
              <a:rPr lang="en-US" altLang="ja-JP" sz="2000" dirty="0"/>
              <a:t> [Kourai+, PRDC'14] </a:t>
            </a:r>
            <a:r>
              <a:rPr lang="ja-JP" altLang="en-US"/>
              <a:t>を用いて</a:t>
            </a:r>
            <a:r>
              <a:rPr lang="en-US" altLang="ja-JP" dirty="0" err="1"/>
              <a:t>Unikernel</a:t>
            </a:r>
            <a:r>
              <a:rPr lang="ja-JP" altLang="en-US"/>
              <a:t>のメモリにアクセス</a:t>
            </a:r>
            <a:endParaRPr lang="en-US" altLang="ja-JP" dirty="0"/>
          </a:p>
          <a:p>
            <a:pPr lvl="2"/>
            <a:r>
              <a:rPr lang="en-US" altLang="ja-JP" dirty="0"/>
              <a:t>CR3</a:t>
            </a:r>
            <a:r>
              <a:rPr lang="ja-JP" altLang="en-US"/>
              <a:t>レジスタ経由でシャドウページテーブルを特定し、アドレス変換に使用</a:t>
            </a:r>
            <a:endParaRPr lang="en-US" altLang="ja-JP" dirty="0"/>
          </a:p>
          <a:p>
            <a:pPr lvl="1"/>
            <a:r>
              <a:rPr lang="en-US" altLang="ja-JP" dirty="0" err="1"/>
              <a:t>LLView</a:t>
            </a:r>
            <a:r>
              <a:rPr lang="en-US" altLang="ja-JP" sz="2000" dirty="0"/>
              <a:t> [Ozaki+, APSys'19] </a:t>
            </a:r>
            <a:r>
              <a:rPr lang="ja-JP" altLang="en-US"/>
              <a:t>を用いて</a:t>
            </a:r>
            <a:r>
              <a:rPr lang="en-US" altLang="ja-JP" dirty="0" err="1"/>
              <a:t>Unikernel</a:t>
            </a:r>
            <a:r>
              <a:rPr lang="ja-JP" altLang="en-US"/>
              <a:t>のデータを監視</a:t>
            </a:r>
            <a:endParaRPr lang="en-US" altLang="ja-JP" dirty="0"/>
          </a:p>
          <a:p>
            <a:pPr lvl="2"/>
            <a:r>
              <a:rPr lang="en-US" altLang="ja-JP" dirty="0"/>
              <a:t>Nanos</a:t>
            </a:r>
            <a:r>
              <a:rPr lang="ja-JP" altLang="en-US"/>
              <a:t>のソースコードを用いて監視機構を開発</a:t>
            </a:r>
            <a:endParaRPr lang="en-JP" dirty="0"/>
          </a:p>
        </p:txBody>
      </p:sp>
      <p:sp>
        <p:nvSpPr>
          <p:cNvPr id="4" name="Slide Number Placeholder 3">
            <a:extLst>
              <a:ext uri="{FF2B5EF4-FFF2-40B4-BE49-F238E27FC236}">
                <a16:creationId xmlns:a16="http://schemas.microsoft.com/office/drawing/2014/main" id="{1F586346-0EFC-5C39-C7EB-5E761557394D}"/>
              </a:ext>
            </a:extLst>
          </p:cNvPr>
          <p:cNvSpPr>
            <a:spLocks noGrp="1"/>
          </p:cNvSpPr>
          <p:nvPr>
            <p:ph type="sldNum" sz="quarter" idx="12"/>
          </p:nvPr>
        </p:nvSpPr>
        <p:spPr/>
        <p:txBody>
          <a:bodyPr/>
          <a:lstStyle/>
          <a:p>
            <a:fld id="{2CD70BA4-8C24-D246-9956-1411DED12556}" type="slidenum">
              <a:rPr lang="en-US" altLang="ja-JP" smtClean="0"/>
              <a:pPr/>
              <a:t>15</a:t>
            </a:fld>
            <a:endParaRPr lang="ja-JP" altLang="en-US"/>
          </a:p>
        </p:txBody>
      </p:sp>
      <p:sp>
        <p:nvSpPr>
          <p:cNvPr id="5" name="角丸四角形 4">
            <a:extLst>
              <a:ext uri="{FF2B5EF4-FFF2-40B4-BE49-F238E27FC236}">
                <a16:creationId xmlns:a16="http://schemas.microsoft.com/office/drawing/2014/main" id="{6E1DE399-29F4-B668-11A9-83FDE2375B31}"/>
              </a:ext>
            </a:extLst>
          </p:cNvPr>
          <p:cNvSpPr/>
          <p:nvPr/>
        </p:nvSpPr>
        <p:spPr>
          <a:xfrm>
            <a:off x="4425245" y="5607748"/>
            <a:ext cx="2314222" cy="465316"/>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a:solidFill>
                  <a:schemeClr val="tx1"/>
                </a:solidFill>
                <a:latin typeface="Hiragino Sans W4" panose="020B0400000000000000" pitchFamily="34" charset="-128"/>
                <a:ea typeface="Hiragino Sans W4" panose="020B0400000000000000" pitchFamily="34" charset="-128"/>
              </a:rPr>
              <a:t>KVMonitor</a:t>
            </a:r>
            <a:endParaRPr kumimoji="1" lang="ja-JP" altLang="en-US" sz="2000">
              <a:solidFill>
                <a:schemeClr val="tx1"/>
              </a:solidFill>
              <a:latin typeface="Hiragino Sans W4" panose="020B0400000000000000" pitchFamily="34" charset="-128"/>
              <a:ea typeface="Hiragino Sans W4" panose="020B0400000000000000" pitchFamily="34" charset="-128"/>
            </a:endParaRPr>
          </a:p>
        </p:txBody>
      </p:sp>
      <p:sp>
        <p:nvSpPr>
          <p:cNvPr id="6" name="角丸四角形 5">
            <a:extLst>
              <a:ext uri="{FF2B5EF4-FFF2-40B4-BE49-F238E27FC236}">
                <a16:creationId xmlns:a16="http://schemas.microsoft.com/office/drawing/2014/main" id="{E9904AA2-3E89-7038-ABB2-74CCE9F2CF7A}"/>
              </a:ext>
            </a:extLst>
          </p:cNvPr>
          <p:cNvSpPr/>
          <p:nvPr/>
        </p:nvSpPr>
        <p:spPr>
          <a:xfrm>
            <a:off x="8037691" y="5500121"/>
            <a:ext cx="2087322" cy="688033"/>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8994DB92-396F-813B-5280-2DCC3249617D}"/>
              </a:ext>
            </a:extLst>
          </p:cNvPr>
          <p:cNvSpPr txBox="1"/>
          <p:nvPr/>
        </p:nvSpPr>
        <p:spPr>
          <a:xfrm>
            <a:off x="10191637" y="5616036"/>
            <a:ext cx="1108811" cy="400110"/>
          </a:xfrm>
          <a:prstGeom prst="rect">
            <a:avLst/>
          </a:prstGeom>
          <a:noFill/>
        </p:spPr>
        <p:txBody>
          <a:bodyPr wrap="square" rtlCol="0">
            <a:spAutoFit/>
          </a:bodyPr>
          <a:lstStyle/>
          <a:p>
            <a:pPr algn="l"/>
            <a:r>
              <a:rPr kumimoji="1" lang="en-US" altLang="ja-JP" sz="2000" dirty="0">
                <a:latin typeface="Hiragino Sans W4" panose="020B0400000000000000" pitchFamily="34" charset="-128"/>
                <a:ea typeface="Hiragino Sans W4" panose="020B0400000000000000" pitchFamily="34" charset="-128"/>
              </a:rPr>
              <a:t>QEMU</a:t>
            </a:r>
            <a:endParaRPr kumimoji="1" lang="ja-JP" altLang="en-US" sz="2000">
              <a:latin typeface="Hiragino Sans W4" panose="020B0400000000000000" pitchFamily="34" charset="-128"/>
              <a:ea typeface="Hiragino Sans W4" panose="020B0400000000000000" pitchFamily="34" charset="-128"/>
            </a:endParaRPr>
          </a:p>
        </p:txBody>
      </p:sp>
      <p:sp>
        <p:nvSpPr>
          <p:cNvPr id="8" name="正方形/長方形 7">
            <a:extLst>
              <a:ext uri="{FF2B5EF4-FFF2-40B4-BE49-F238E27FC236}">
                <a16:creationId xmlns:a16="http://schemas.microsoft.com/office/drawing/2014/main" id="{EB21AC4D-92D2-3729-A3AF-F42301881EE2}"/>
              </a:ext>
            </a:extLst>
          </p:cNvPr>
          <p:cNvSpPr/>
          <p:nvPr/>
        </p:nvSpPr>
        <p:spPr>
          <a:xfrm>
            <a:off x="8265049" y="5644082"/>
            <a:ext cx="1628384" cy="400110"/>
          </a:xfrm>
          <a:prstGeom prst="rect">
            <a:avLst/>
          </a:prstGeom>
          <a:solidFill>
            <a:srgbClr val="00B0F0"/>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latin typeface="Hiragino Sans W4" panose="020B0400000000000000" pitchFamily="34" charset="-128"/>
                <a:ea typeface="Hiragino Sans W4" panose="020B0400000000000000" pitchFamily="34" charset="-128"/>
              </a:rPr>
              <a:t>CR3</a:t>
            </a:r>
            <a:r>
              <a:rPr lang="ja-JP" altLang="en-US">
                <a:solidFill>
                  <a:schemeClr val="tx1"/>
                </a:solidFill>
                <a:latin typeface="Hiragino Sans W4" panose="020B0400000000000000" pitchFamily="34" charset="-128"/>
                <a:ea typeface="Hiragino Sans W4" panose="020B0400000000000000" pitchFamily="34" charset="-128"/>
              </a:rPr>
              <a:t>レジスタ</a:t>
            </a:r>
            <a:endParaRPr kumimoji="1" lang="ja-JP" altLang="en-US">
              <a:solidFill>
                <a:schemeClr val="tx1"/>
              </a:solidFill>
              <a:latin typeface="Hiragino Sans W4" panose="020B0400000000000000" pitchFamily="34" charset="-128"/>
              <a:ea typeface="Hiragino Sans W4" panose="020B0400000000000000" pitchFamily="34" charset="-128"/>
            </a:endParaRPr>
          </a:p>
        </p:txBody>
      </p:sp>
      <p:sp>
        <p:nvSpPr>
          <p:cNvPr id="9" name="テキスト ボックス 8">
            <a:extLst>
              <a:ext uri="{FF2B5EF4-FFF2-40B4-BE49-F238E27FC236}">
                <a16:creationId xmlns:a16="http://schemas.microsoft.com/office/drawing/2014/main" id="{0586C9D8-D6EF-B688-1B55-B43514AA0872}"/>
              </a:ext>
            </a:extLst>
          </p:cNvPr>
          <p:cNvSpPr txBox="1"/>
          <p:nvPr/>
        </p:nvSpPr>
        <p:spPr>
          <a:xfrm>
            <a:off x="7090250" y="5910056"/>
            <a:ext cx="880817" cy="400110"/>
          </a:xfrm>
          <a:prstGeom prst="rect">
            <a:avLst/>
          </a:prstGeom>
          <a:noFill/>
        </p:spPr>
        <p:txBody>
          <a:bodyPr wrap="square" rtlCol="0">
            <a:spAutoFit/>
          </a:bodyPr>
          <a:lstStyle/>
          <a:p>
            <a:pPr algn="l"/>
            <a:r>
              <a:rPr lang="ja-JP" altLang="en-US" sz="2000">
                <a:latin typeface="Hiragino Sans W4" panose="020B0400000000000000" pitchFamily="34" charset="-128"/>
                <a:ea typeface="Hiragino Sans W4" panose="020B0400000000000000" pitchFamily="34" charset="-128"/>
              </a:rPr>
              <a:t>参照</a:t>
            </a:r>
            <a:endParaRPr kumimoji="1" lang="ja-JP" altLang="en-US" sz="2000">
              <a:latin typeface="Hiragino Sans W4" panose="020B0400000000000000" pitchFamily="34" charset="-128"/>
              <a:ea typeface="Hiragino Sans W4" panose="020B0400000000000000" pitchFamily="34" charset="-128"/>
            </a:endParaRPr>
          </a:p>
        </p:txBody>
      </p:sp>
      <p:cxnSp>
        <p:nvCxnSpPr>
          <p:cNvPr id="11" name="直線矢印コネクタ 18">
            <a:extLst>
              <a:ext uri="{FF2B5EF4-FFF2-40B4-BE49-F238E27FC236}">
                <a16:creationId xmlns:a16="http://schemas.microsoft.com/office/drawing/2014/main" id="{58D2D367-2E30-79BE-0EA1-5E4C2E4D7FB4}"/>
              </a:ext>
            </a:extLst>
          </p:cNvPr>
          <p:cNvCxnSpPr>
            <a:cxnSpLocks/>
            <a:stCxn id="8" idx="1"/>
            <a:endCxn id="5" idx="3"/>
          </p:cNvCxnSpPr>
          <p:nvPr/>
        </p:nvCxnSpPr>
        <p:spPr>
          <a:xfrm flipH="1" flipV="1">
            <a:off x="6739467" y="5840406"/>
            <a:ext cx="1525582" cy="373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21">
            <a:extLst>
              <a:ext uri="{FF2B5EF4-FFF2-40B4-BE49-F238E27FC236}">
                <a16:creationId xmlns:a16="http://schemas.microsoft.com/office/drawing/2014/main" id="{F04A7EE4-690C-81E6-212A-77F7205B0F8A}"/>
              </a:ext>
            </a:extLst>
          </p:cNvPr>
          <p:cNvSpPr txBox="1"/>
          <p:nvPr/>
        </p:nvSpPr>
        <p:spPr>
          <a:xfrm>
            <a:off x="4971920" y="4720324"/>
            <a:ext cx="1220872"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sp>
        <p:nvSpPr>
          <p:cNvPr id="18" name="角丸四角形 26">
            <a:extLst>
              <a:ext uri="{FF2B5EF4-FFF2-40B4-BE49-F238E27FC236}">
                <a16:creationId xmlns:a16="http://schemas.microsoft.com/office/drawing/2014/main" id="{AAF68C78-C4F6-CBDC-E3EB-44E09884A76F}"/>
              </a:ext>
            </a:extLst>
          </p:cNvPr>
          <p:cNvSpPr/>
          <p:nvPr/>
        </p:nvSpPr>
        <p:spPr>
          <a:xfrm>
            <a:off x="8035581" y="4468467"/>
            <a:ext cx="2087321" cy="903825"/>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Hiragino Sans W4" panose="020B0400000000000000" pitchFamily="34" charset="-128"/>
                <a:ea typeface="Hiragino Sans W4" panose="020B0400000000000000" pitchFamily="34" charset="-128"/>
              </a:rPr>
              <a:t>Confidential</a:t>
            </a:r>
          </a:p>
          <a:p>
            <a:pPr algn="ctr"/>
            <a:r>
              <a:rPr kumimoji="1" lang="en-US" altLang="ja-JP" sz="2000" dirty="0" err="1">
                <a:solidFill>
                  <a:schemeClr val="tx1"/>
                </a:solidFill>
                <a:latin typeface="Hiragino Sans W4" panose="020B0400000000000000" pitchFamily="34" charset="-128"/>
                <a:ea typeface="Hiragino Sans W4" panose="020B0400000000000000" pitchFamily="34" charset="-128"/>
              </a:rPr>
              <a:t>Unikernel</a:t>
            </a:r>
            <a:endParaRPr kumimoji="1" lang="ja-JP" altLang="en-US" sz="2000">
              <a:solidFill>
                <a:schemeClr val="tx1"/>
              </a:solidFill>
              <a:latin typeface="Hiragino Sans W4" panose="020B0400000000000000" pitchFamily="34" charset="-128"/>
              <a:ea typeface="Hiragino Sans W4" panose="020B0400000000000000" pitchFamily="34" charset="-128"/>
            </a:endParaRPr>
          </a:p>
        </p:txBody>
      </p:sp>
      <p:sp>
        <p:nvSpPr>
          <p:cNvPr id="19" name="Folded Corner 37">
            <a:extLst>
              <a:ext uri="{FF2B5EF4-FFF2-40B4-BE49-F238E27FC236}">
                <a16:creationId xmlns:a16="http://schemas.microsoft.com/office/drawing/2014/main" id="{1210C8DE-1B55-06F2-95B4-D69065ACDED6}"/>
              </a:ext>
            </a:extLst>
          </p:cNvPr>
          <p:cNvSpPr/>
          <p:nvPr/>
        </p:nvSpPr>
        <p:spPr>
          <a:xfrm>
            <a:off x="1501999" y="4649977"/>
            <a:ext cx="553156" cy="540804"/>
          </a:xfrm>
          <a:prstGeom prst="foldedCorner">
            <a:avLst/>
          </a:prstGeom>
          <a:solidFill>
            <a:schemeClr val="bg1"/>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en-JP" dirty="0">
              <a:solidFill>
                <a:srgbClr val="FF0000"/>
              </a:solidFill>
            </a:endParaRPr>
          </a:p>
        </p:txBody>
      </p:sp>
      <p:sp>
        <p:nvSpPr>
          <p:cNvPr id="20" name="TextBox 38">
            <a:extLst>
              <a:ext uri="{FF2B5EF4-FFF2-40B4-BE49-F238E27FC236}">
                <a16:creationId xmlns:a16="http://schemas.microsoft.com/office/drawing/2014/main" id="{09AA9EF5-D604-6E93-7124-68C97B8FBAFA}"/>
              </a:ext>
            </a:extLst>
          </p:cNvPr>
          <p:cNvSpPr txBox="1"/>
          <p:nvPr/>
        </p:nvSpPr>
        <p:spPr>
          <a:xfrm>
            <a:off x="916802" y="5276374"/>
            <a:ext cx="1723549" cy="707886"/>
          </a:xfrm>
          <a:prstGeom prst="rect">
            <a:avLst/>
          </a:prstGeom>
          <a:noFill/>
        </p:spPr>
        <p:txBody>
          <a:bodyPr wrap="none" rtlCol="0">
            <a:spAutoFit/>
          </a:bodyPr>
          <a:lstStyle/>
          <a:p>
            <a:pPr algn="ctr"/>
            <a:r>
              <a:rPr kumimoji="1" lang="en-JP" sz="2000" dirty="0">
                <a:latin typeface="Hiragino Sans W4" panose="020B0400000000000000" pitchFamily="34" charset="-128"/>
                <a:ea typeface="Hiragino Sans W4" panose="020B0400000000000000" pitchFamily="34" charset="-128"/>
              </a:rPr>
              <a:t>Nanosの</a:t>
            </a:r>
          </a:p>
          <a:p>
            <a:pPr algn="ctr"/>
            <a:r>
              <a:rPr lang="en-JP" sz="2000" dirty="0">
                <a:latin typeface="Hiragino Sans W4" panose="020B0400000000000000" pitchFamily="34" charset="-128"/>
                <a:ea typeface="Hiragino Sans W4" panose="020B0400000000000000" pitchFamily="34" charset="-128"/>
              </a:rPr>
              <a:t>ソースコード</a:t>
            </a:r>
            <a:endParaRPr kumimoji="1" lang="en-JP" sz="2000" dirty="0">
              <a:latin typeface="Hiragino Sans W4" panose="020B0400000000000000" pitchFamily="34" charset="-128"/>
              <a:ea typeface="Hiragino Sans W4" panose="020B0400000000000000" pitchFamily="34" charset="-128"/>
            </a:endParaRPr>
          </a:p>
        </p:txBody>
      </p:sp>
      <p:cxnSp>
        <p:nvCxnSpPr>
          <p:cNvPr id="22" name="直線矢印コネクタ 18">
            <a:extLst>
              <a:ext uri="{FF2B5EF4-FFF2-40B4-BE49-F238E27FC236}">
                <a16:creationId xmlns:a16="http://schemas.microsoft.com/office/drawing/2014/main" id="{BCADEFD2-2FA6-4C86-A8F2-5F13D4F049C1}"/>
              </a:ext>
            </a:extLst>
          </p:cNvPr>
          <p:cNvCxnSpPr>
            <a:cxnSpLocks/>
            <a:stCxn id="19" idx="3"/>
            <a:endCxn id="15" idx="1"/>
          </p:cNvCxnSpPr>
          <p:nvPr/>
        </p:nvCxnSpPr>
        <p:spPr>
          <a:xfrm>
            <a:off x="2055155" y="4920379"/>
            <a:ext cx="2916765"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角丸四角形 20">
            <a:extLst>
              <a:ext uri="{FF2B5EF4-FFF2-40B4-BE49-F238E27FC236}">
                <a16:creationId xmlns:a16="http://schemas.microsoft.com/office/drawing/2014/main" id="{8D1CBC61-43A7-67AA-3FB2-4EDE07CAB320}"/>
              </a:ext>
            </a:extLst>
          </p:cNvPr>
          <p:cNvSpPr/>
          <p:nvPr/>
        </p:nvSpPr>
        <p:spPr>
          <a:xfrm>
            <a:off x="2675044" y="4709236"/>
            <a:ext cx="1220872" cy="465316"/>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a:solidFill>
                  <a:schemeClr val="tx1"/>
                </a:solidFill>
                <a:latin typeface="Hiragino Sans W4" panose="020B0400000000000000" pitchFamily="34" charset="-128"/>
                <a:ea typeface="Hiragino Sans W4" panose="020B0400000000000000" pitchFamily="34" charset="-128"/>
              </a:rPr>
              <a:t>LLView</a:t>
            </a:r>
            <a:endParaRPr kumimoji="1" lang="ja-JP" altLang="en-US" sz="2000">
              <a:solidFill>
                <a:schemeClr val="tx1"/>
              </a:solidFill>
              <a:latin typeface="Hiragino Sans W4" panose="020B0400000000000000" pitchFamily="34" charset="-128"/>
              <a:ea typeface="Hiragino Sans W4" panose="020B0400000000000000" pitchFamily="34" charset="-128"/>
            </a:endParaRPr>
          </a:p>
        </p:txBody>
      </p:sp>
      <p:cxnSp>
        <p:nvCxnSpPr>
          <p:cNvPr id="31" name="直線矢印コネクタ 18">
            <a:extLst>
              <a:ext uri="{FF2B5EF4-FFF2-40B4-BE49-F238E27FC236}">
                <a16:creationId xmlns:a16="http://schemas.microsoft.com/office/drawing/2014/main" id="{115995F2-09AC-AE2D-5466-95409DCD1879}"/>
              </a:ext>
            </a:extLst>
          </p:cNvPr>
          <p:cNvCxnSpPr>
            <a:cxnSpLocks/>
            <a:stCxn id="5" idx="0"/>
            <a:endCxn id="15" idx="2"/>
          </p:cNvCxnSpPr>
          <p:nvPr/>
        </p:nvCxnSpPr>
        <p:spPr>
          <a:xfrm flipV="1">
            <a:off x="5582356" y="5120434"/>
            <a:ext cx="0" cy="4873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18">
            <a:extLst>
              <a:ext uri="{FF2B5EF4-FFF2-40B4-BE49-F238E27FC236}">
                <a16:creationId xmlns:a16="http://schemas.microsoft.com/office/drawing/2014/main" id="{5274D2B7-53A4-A114-C798-329812FDFD11}"/>
              </a:ext>
            </a:extLst>
          </p:cNvPr>
          <p:cNvCxnSpPr>
            <a:cxnSpLocks/>
            <a:stCxn id="15" idx="3"/>
            <a:endCxn id="18" idx="1"/>
          </p:cNvCxnSpPr>
          <p:nvPr/>
        </p:nvCxnSpPr>
        <p:spPr>
          <a:xfrm>
            <a:off x="6192792" y="4920379"/>
            <a:ext cx="1842789"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9">
            <a:extLst>
              <a:ext uri="{FF2B5EF4-FFF2-40B4-BE49-F238E27FC236}">
                <a16:creationId xmlns:a16="http://schemas.microsoft.com/office/drawing/2014/main" id="{BED7405D-D9C3-6DE8-9F86-37F11649212F}"/>
              </a:ext>
            </a:extLst>
          </p:cNvPr>
          <p:cNvSpPr txBox="1"/>
          <p:nvPr/>
        </p:nvSpPr>
        <p:spPr>
          <a:xfrm>
            <a:off x="6655723" y="4494368"/>
            <a:ext cx="880817" cy="400110"/>
          </a:xfrm>
          <a:prstGeom prst="rect">
            <a:avLst/>
          </a:prstGeom>
          <a:noFill/>
        </p:spPr>
        <p:txBody>
          <a:bodyPr wrap="square" rtlCol="0">
            <a:spAutoFit/>
          </a:bodyPr>
          <a:lstStyle/>
          <a:p>
            <a:pPr algn="l"/>
            <a:r>
              <a:rPr lang="ja-JP" altLang="en-US" sz="2000">
                <a:latin typeface="Hiragino Sans W4" panose="020B0400000000000000" pitchFamily="34" charset="-128"/>
                <a:ea typeface="Hiragino Sans W4" panose="020B0400000000000000" pitchFamily="34" charset="-128"/>
              </a:rPr>
              <a:t>監視</a:t>
            </a:r>
            <a:endParaRPr kumimoji="1" lang="ja-JP" altLang="en-US" sz="2000">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2619790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CC2111-BF20-3DAE-EF5C-35D8F6807B97}"/>
              </a:ext>
            </a:extLst>
          </p:cNvPr>
          <p:cNvSpPr>
            <a:spLocks noGrp="1"/>
          </p:cNvSpPr>
          <p:nvPr>
            <p:ph type="title"/>
          </p:nvPr>
        </p:nvSpPr>
        <p:spPr/>
        <p:txBody>
          <a:bodyPr/>
          <a:lstStyle/>
          <a:p>
            <a:r>
              <a:rPr kumimoji="1" lang="ja-JP" altLang="en-US"/>
              <a:t>実験</a:t>
            </a:r>
          </a:p>
        </p:txBody>
      </p:sp>
      <p:sp>
        <p:nvSpPr>
          <p:cNvPr id="3" name="コンテンツ プレースホルダー 2">
            <a:extLst>
              <a:ext uri="{FF2B5EF4-FFF2-40B4-BE49-F238E27FC236}">
                <a16:creationId xmlns:a16="http://schemas.microsoft.com/office/drawing/2014/main" id="{1337C586-4408-9C9B-1890-37C880F12936}"/>
              </a:ext>
            </a:extLst>
          </p:cNvPr>
          <p:cNvSpPr>
            <a:spLocks noGrp="1"/>
          </p:cNvSpPr>
          <p:nvPr>
            <p:ph idx="1"/>
          </p:nvPr>
        </p:nvSpPr>
        <p:spPr>
          <a:xfrm>
            <a:off x="838200" y="1492800"/>
            <a:ext cx="10795000" cy="2122521"/>
          </a:xfrm>
        </p:spPr>
        <p:txBody>
          <a:bodyPr/>
          <a:lstStyle/>
          <a:p>
            <a:r>
              <a:rPr lang="en-US" altLang="ja-JP" dirty="0" err="1"/>
              <a:t>ShadowMonitor</a:t>
            </a:r>
            <a:r>
              <a:rPr lang="ja-JP" altLang="en-US"/>
              <a:t>を用いて</a:t>
            </a:r>
            <a:r>
              <a:rPr lang="en-US" altLang="ja-JP" dirty="0"/>
              <a:t>Confidential </a:t>
            </a:r>
            <a:r>
              <a:rPr lang="en-JP" altLang="ja-JP" dirty="0"/>
              <a:t>Unikernel</a:t>
            </a:r>
            <a:r>
              <a:rPr lang="ja-JP" altLang="en-US"/>
              <a:t>を監視</a:t>
            </a:r>
            <a:endParaRPr lang="en-US" altLang="ja-JP" dirty="0"/>
          </a:p>
          <a:p>
            <a:pPr lvl="1"/>
            <a:r>
              <a:rPr lang="en-US" altLang="ja-JP" dirty="0" err="1"/>
              <a:t>Unikernel</a:t>
            </a:r>
            <a:r>
              <a:rPr lang="ja-JP" altLang="en-US"/>
              <a:t>の</a:t>
            </a:r>
            <a:r>
              <a:rPr lang="en-US" altLang="ja-JP" dirty="0"/>
              <a:t>OS</a:t>
            </a:r>
            <a:r>
              <a:rPr lang="ja-JP" altLang="en-US"/>
              <a:t>データが取得できることを確認</a:t>
            </a:r>
            <a:endParaRPr lang="en-US" altLang="ja-JP" dirty="0"/>
          </a:p>
          <a:p>
            <a:pPr lvl="1"/>
            <a:r>
              <a:rPr lang="ja-JP" altLang="en-US"/>
              <a:t>シャドウページテーブルを作成するオーバヘッドを測定</a:t>
            </a:r>
            <a:endParaRPr lang="en-US" altLang="ja-JP"/>
          </a:p>
          <a:p>
            <a:r>
              <a:rPr lang="ja-JP" altLang="en-US"/>
              <a:t>実験環境</a:t>
            </a:r>
            <a:endParaRPr lang="en-US" altLang="ja-JP" dirty="0"/>
          </a:p>
        </p:txBody>
      </p:sp>
      <p:sp>
        <p:nvSpPr>
          <p:cNvPr id="4" name="スライド番号プレースホルダー 3">
            <a:extLst>
              <a:ext uri="{FF2B5EF4-FFF2-40B4-BE49-F238E27FC236}">
                <a16:creationId xmlns:a16="http://schemas.microsoft.com/office/drawing/2014/main" id="{4F2CB0FD-3DB8-288D-53A2-17C4374CFBD3}"/>
              </a:ext>
            </a:extLst>
          </p:cNvPr>
          <p:cNvSpPr>
            <a:spLocks noGrp="1"/>
          </p:cNvSpPr>
          <p:nvPr>
            <p:ph type="sldNum" sz="quarter" idx="12"/>
          </p:nvPr>
        </p:nvSpPr>
        <p:spPr/>
        <p:txBody>
          <a:bodyPr/>
          <a:lstStyle/>
          <a:p>
            <a:fld id="{2CD70BA4-8C24-D246-9956-1411DED12556}" type="slidenum">
              <a:rPr lang="en-US" altLang="ja-JP"/>
              <a:pPr/>
              <a:t>16</a:t>
            </a:fld>
            <a:endParaRPr lang="ja-JP" altLang="en-US"/>
          </a:p>
        </p:txBody>
      </p:sp>
      <p:graphicFrame>
        <p:nvGraphicFramePr>
          <p:cNvPr id="6" name="表 5">
            <a:extLst>
              <a:ext uri="{FF2B5EF4-FFF2-40B4-BE49-F238E27FC236}">
                <a16:creationId xmlns:a16="http://schemas.microsoft.com/office/drawing/2014/main" id="{33C1CEAC-9B0B-4311-8E4E-2DD596624C48}"/>
              </a:ext>
            </a:extLst>
          </p:cNvPr>
          <p:cNvGraphicFramePr>
            <a:graphicFrameLocks noGrp="1"/>
          </p:cNvGraphicFramePr>
          <p:nvPr>
            <p:extLst>
              <p:ext uri="{D42A27DB-BD31-4B8C-83A1-F6EECF244321}">
                <p14:modId xmlns:p14="http://schemas.microsoft.com/office/powerpoint/2010/main" val="4244215044"/>
              </p:ext>
            </p:extLst>
          </p:nvPr>
        </p:nvGraphicFramePr>
        <p:xfrm>
          <a:off x="928015" y="4189759"/>
          <a:ext cx="5110568" cy="1584960"/>
        </p:xfrm>
        <a:graphic>
          <a:graphicData uri="http://schemas.openxmlformats.org/drawingml/2006/table">
            <a:tbl>
              <a:tblPr firstRow="1" bandRow="1">
                <a:tableStyleId>{2D5ABB26-0587-4C30-8999-92F81FD0307C}</a:tableStyleId>
              </a:tblPr>
              <a:tblGrid>
                <a:gridCol w="2555284">
                  <a:extLst>
                    <a:ext uri="{9D8B030D-6E8A-4147-A177-3AD203B41FA5}">
                      <a16:colId xmlns:a16="http://schemas.microsoft.com/office/drawing/2014/main" val="457493972"/>
                    </a:ext>
                  </a:extLst>
                </a:gridCol>
                <a:gridCol w="2555284">
                  <a:extLst>
                    <a:ext uri="{9D8B030D-6E8A-4147-A177-3AD203B41FA5}">
                      <a16:colId xmlns:a16="http://schemas.microsoft.com/office/drawing/2014/main" val="27752244"/>
                    </a:ext>
                  </a:extLst>
                </a:gridCol>
              </a:tblGrid>
              <a:tr h="367584">
                <a:tc>
                  <a:txBody>
                    <a:bodyPr/>
                    <a:lstStyle/>
                    <a:p>
                      <a:pPr algn="ctr"/>
                      <a:r>
                        <a:rPr kumimoji="1" lang="en-US" altLang="ja-JP" sz="2000" dirty="0">
                          <a:latin typeface="Hiragino Sans W4" panose="020B0400000000000000" pitchFamily="34" charset="-128"/>
                          <a:ea typeface="Hiragino Sans W4" panose="020B0400000000000000" pitchFamily="34" charset="-128"/>
                        </a:rPr>
                        <a:t>CPU</a:t>
                      </a:r>
                      <a:endParaRPr kumimoji="1" lang="ja-JP" altLang="en-US" sz="2000">
                        <a:latin typeface="Hiragino Sans W4" panose="020B0400000000000000" pitchFamily="34" charset="-128"/>
                        <a:ea typeface="Hiragino Sans W4" panose="020B0400000000000000" pitchFamily="34"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 altLang="ja-JP" sz="2000">
                          <a:latin typeface="Hiragino Sans W4" panose="020B0400000000000000" pitchFamily="34" charset="-128"/>
                          <a:ea typeface="Hiragino Sans W4" panose="020B0400000000000000" pitchFamily="34" charset="-128"/>
                        </a:rPr>
                        <a:t>AMD EPYC 7443P</a:t>
                      </a:r>
                      <a:endParaRPr kumimoji="1" lang="ja-JP" altLang="en-US" sz="2000">
                        <a:latin typeface="Hiragino Sans W4" panose="020B0400000000000000" pitchFamily="34" charset="-128"/>
                        <a:ea typeface="Hiragino Sans W4" panose="020B0400000000000000"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0941235"/>
                  </a:ext>
                </a:extLst>
              </a:tr>
              <a:tr h="367584">
                <a:tc>
                  <a:txBody>
                    <a:bodyPr/>
                    <a:lstStyle/>
                    <a:p>
                      <a:pPr algn="ctr"/>
                      <a:r>
                        <a:rPr kumimoji="1" lang="ja-JP" altLang="en-US" sz="2000">
                          <a:latin typeface="Hiragino Sans W4" panose="020B0400000000000000" pitchFamily="34" charset="-128"/>
                          <a:ea typeface="Hiragino Sans W4" panose="020B0400000000000000" pitchFamily="34" charset="-128"/>
                        </a:rPr>
                        <a:t>メモリ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a:latin typeface="Hiragino Sans W4" panose="020B0400000000000000" pitchFamily="34" charset="-128"/>
                          <a:ea typeface="Hiragino Sans W4" panose="020B0400000000000000" pitchFamily="34" charset="-128"/>
                        </a:rPr>
                        <a:t>256GiB</a:t>
                      </a:r>
                      <a:endParaRPr kumimoji="1" lang="ja-JP" altLang="en-US" sz="2000">
                        <a:latin typeface="Hiragino Sans W4" panose="020B0400000000000000" pitchFamily="34" charset="-128"/>
                        <a:ea typeface="Hiragino Sans W4" panose="020B0400000000000000"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445452"/>
                  </a:ext>
                </a:extLst>
              </a:tr>
              <a:tr h="367584">
                <a:tc>
                  <a:txBody>
                    <a:bodyPr/>
                    <a:lstStyle/>
                    <a:p>
                      <a:pPr algn="ctr"/>
                      <a:r>
                        <a:rPr kumimoji="1" lang="en-US" altLang="ja-JP" sz="2000" dirty="0">
                          <a:latin typeface="Hiragino Sans W4" panose="020B0400000000000000" pitchFamily="34" charset="-128"/>
                          <a:ea typeface="Hiragino Sans W4" panose="020B0400000000000000" pitchFamily="34" charset="-128"/>
                        </a:rPr>
                        <a:t>OS</a:t>
                      </a:r>
                      <a:endParaRPr kumimoji="1" lang="ja-JP" altLang="en-US" sz="2000">
                        <a:latin typeface="Hiragino Sans W4" panose="020B0400000000000000" pitchFamily="34" charset="-128"/>
                        <a:ea typeface="Hiragino Sans W4" panose="020B0400000000000000"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a:latin typeface="Hiragino Sans W4" panose="020B0400000000000000" pitchFamily="34" charset="-128"/>
                          <a:ea typeface="Hiragino Sans W4" panose="020B0400000000000000" pitchFamily="34" charset="-128"/>
                        </a:rPr>
                        <a:t>Linux 5.15</a:t>
                      </a:r>
                      <a:endParaRPr kumimoji="1" lang="ja-JP" altLang="en-US" sz="2000">
                        <a:latin typeface="Hiragino Sans W4" panose="020B0400000000000000" pitchFamily="34" charset="-128"/>
                        <a:ea typeface="Hiragino Sans W4" panose="020B0400000000000000"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603448"/>
                  </a:ext>
                </a:extLst>
              </a:tr>
              <a:tr h="367584">
                <a:tc>
                  <a:txBody>
                    <a:bodyPr/>
                    <a:lstStyle/>
                    <a:p>
                      <a:pPr algn="ctr"/>
                      <a:r>
                        <a:rPr kumimoji="1" lang="ja-JP" altLang="en-US" sz="2000">
                          <a:latin typeface="Hiragino Sans W4" panose="020B0400000000000000" pitchFamily="34" charset="-128"/>
                          <a:ea typeface="Hiragino Sans W4" panose="020B0400000000000000" pitchFamily="34" charset="-128"/>
                        </a:rPr>
                        <a:t>仮想化ソフトウェア</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a:latin typeface="Hiragino Sans W4" panose="020B0400000000000000" pitchFamily="34" charset="-128"/>
                          <a:ea typeface="Hiragino Sans W4" panose="020B0400000000000000" pitchFamily="34" charset="-128"/>
                        </a:rPr>
                        <a:t>QEMU-KVM 7.1.0</a:t>
                      </a:r>
                      <a:endParaRPr kumimoji="1" lang="ja-JP" altLang="en-US" sz="2000">
                        <a:latin typeface="Hiragino Sans W4" panose="020B0400000000000000" pitchFamily="34" charset="-128"/>
                        <a:ea typeface="Hiragino Sans W4" panose="020B0400000000000000"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7931054"/>
                  </a:ext>
                </a:extLst>
              </a:tr>
            </a:tbl>
          </a:graphicData>
        </a:graphic>
      </p:graphicFrame>
      <p:graphicFrame>
        <p:nvGraphicFramePr>
          <p:cNvPr id="7" name="表 4">
            <a:extLst>
              <a:ext uri="{FF2B5EF4-FFF2-40B4-BE49-F238E27FC236}">
                <a16:creationId xmlns:a16="http://schemas.microsoft.com/office/drawing/2014/main" id="{E7D1C4AA-8B3D-49EA-0207-C5B9EFDE5F42}"/>
              </a:ext>
            </a:extLst>
          </p:cNvPr>
          <p:cNvGraphicFramePr>
            <a:graphicFrameLocks noGrp="1"/>
          </p:cNvGraphicFramePr>
          <p:nvPr>
            <p:extLst>
              <p:ext uri="{D42A27DB-BD31-4B8C-83A1-F6EECF244321}">
                <p14:modId xmlns:p14="http://schemas.microsoft.com/office/powerpoint/2010/main" val="3924480779"/>
              </p:ext>
            </p:extLst>
          </p:nvPr>
        </p:nvGraphicFramePr>
        <p:xfrm>
          <a:off x="7257364" y="4176480"/>
          <a:ext cx="3434024" cy="1188720"/>
        </p:xfrm>
        <a:graphic>
          <a:graphicData uri="http://schemas.openxmlformats.org/drawingml/2006/table">
            <a:tbl>
              <a:tblPr firstRow="1" bandRow="1">
                <a:tableStyleId>{2D5ABB26-0587-4C30-8999-92F81FD0307C}</a:tableStyleId>
              </a:tblPr>
              <a:tblGrid>
                <a:gridCol w="1476714">
                  <a:extLst>
                    <a:ext uri="{9D8B030D-6E8A-4147-A177-3AD203B41FA5}">
                      <a16:colId xmlns:a16="http://schemas.microsoft.com/office/drawing/2014/main" val="457493972"/>
                    </a:ext>
                  </a:extLst>
                </a:gridCol>
                <a:gridCol w="1957310">
                  <a:extLst>
                    <a:ext uri="{9D8B030D-6E8A-4147-A177-3AD203B41FA5}">
                      <a16:colId xmlns:a16="http://schemas.microsoft.com/office/drawing/2014/main" val="27752244"/>
                    </a:ext>
                  </a:extLst>
                </a:gridCol>
              </a:tblGrid>
              <a:tr h="367584">
                <a:tc>
                  <a:txBody>
                    <a:bodyPr/>
                    <a:lstStyle/>
                    <a:p>
                      <a:pPr algn="ctr"/>
                      <a:r>
                        <a:rPr kumimoji="1" lang="ja-JP" altLang="en-US" sz="2000">
                          <a:solidFill>
                            <a:schemeClr val="tx1"/>
                          </a:solidFill>
                          <a:latin typeface="Hiragino Sans W4" panose="020B0400000000000000" pitchFamily="34" charset="-128"/>
                          <a:ea typeface="Hiragino Sans W4" panose="020B0400000000000000" pitchFamily="34" charset="-128"/>
                        </a:rPr>
                        <a:t>仮想</a:t>
                      </a:r>
                      <a:r>
                        <a:rPr kumimoji="1" lang="en-US" altLang="ja-JP" sz="2000" dirty="0">
                          <a:solidFill>
                            <a:schemeClr val="tx1"/>
                          </a:solidFill>
                          <a:latin typeface="Hiragino Sans W4" panose="020B0400000000000000" pitchFamily="34" charset="-128"/>
                          <a:ea typeface="Hiragino Sans W4" panose="020B0400000000000000" pitchFamily="34" charset="-128"/>
                        </a:rPr>
                        <a:t>CPU</a:t>
                      </a:r>
                      <a:endParaRPr kumimoji="1" lang="ja-JP" altLang="en-US" sz="2000">
                        <a:solidFill>
                          <a:schemeClr val="tx1"/>
                        </a:solidFill>
                        <a:latin typeface="Hiragino Sans W4" panose="020B0400000000000000" pitchFamily="34" charset="-128"/>
                        <a:ea typeface="Hiragino Sans W4" panose="020B0400000000000000" pitchFamily="34"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 altLang="ja-JP" sz="2000" dirty="0">
                          <a:solidFill>
                            <a:schemeClr val="tx1"/>
                          </a:solidFill>
                          <a:latin typeface="Hiragino Sans W4" panose="020B0400000000000000" pitchFamily="34" charset="-128"/>
                          <a:ea typeface="Hiragino Sans W4" panose="020B0400000000000000" pitchFamily="34" charset="-128"/>
                        </a:rPr>
                        <a:t>1</a:t>
                      </a:r>
                      <a:endParaRPr kumimoji="1" lang="ja-JP" altLang="en-US" sz="2000">
                        <a:solidFill>
                          <a:schemeClr val="tx1"/>
                        </a:solidFill>
                        <a:latin typeface="Hiragino Sans W4" panose="020B0400000000000000" pitchFamily="34" charset="-128"/>
                        <a:ea typeface="Hiragino Sans W4" panose="020B0400000000000000"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0941235"/>
                  </a:ext>
                </a:extLst>
              </a:tr>
              <a:tr h="367584">
                <a:tc>
                  <a:txBody>
                    <a:bodyPr/>
                    <a:lstStyle/>
                    <a:p>
                      <a:pPr algn="ctr"/>
                      <a:r>
                        <a:rPr kumimoji="1" lang="ja-JP" altLang="en-US" sz="2000">
                          <a:solidFill>
                            <a:schemeClr val="tx1"/>
                          </a:solidFill>
                          <a:latin typeface="Hiragino Sans W4" panose="020B0400000000000000" pitchFamily="34" charset="-128"/>
                          <a:ea typeface="Hiragino Sans W4" panose="020B0400000000000000" pitchFamily="34" charset="-128"/>
                        </a:rPr>
                        <a:t>メモリ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a:solidFill>
                            <a:schemeClr val="tx1"/>
                          </a:solidFill>
                          <a:latin typeface="Hiragino Sans W4" panose="020B0400000000000000" pitchFamily="34" charset="-128"/>
                          <a:ea typeface="Hiragino Sans W4" panose="020B0400000000000000" pitchFamily="34" charset="-128"/>
                        </a:rPr>
                        <a:t>128MB</a:t>
                      </a:r>
                      <a:endParaRPr kumimoji="1" lang="ja-JP" altLang="en-US" sz="2000">
                        <a:solidFill>
                          <a:schemeClr val="tx1"/>
                        </a:solidFill>
                        <a:latin typeface="Hiragino Sans W4" panose="020B0400000000000000" pitchFamily="34" charset="-128"/>
                        <a:ea typeface="Hiragino Sans W4" panose="020B0400000000000000"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445452"/>
                  </a:ext>
                </a:extLst>
              </a:tr>
              <a:tr h="367584">
                <a:tc>
                  <a:txBody>
                    <a:bodyPr/>
                    <a:lstStyle/>
                    <a:p>
                      <a:pPr algn="ctr"/>
                      <a:r>
                        <a:rPr kumimoji="1" lang="en-US" altLang="ja-JP" sz="2000" dirty="0" err="1">
                          <a:solidFill>
                            <a:schemeClr val="tx1"/>
                          </a:solidFill>
                          <a:latin typeface="Hiragino Sans W4" panose="020B0400000000000000" pitchFamily="34" charset="-128"/>
                          <a:ea typeface="Hiragino Sans W4" panose="020B0400000000000000" pitchFamily="34" charset="-128"/>
                        </a:rPr>
                        <a:t>Unikernel</a:t>
                      </a:r>
                      <a:endParaRPr kumimoji="1" lang="ja-JP" altLang="en-US" sz="2000">
                        <a:solidFill>
                          <a:schemeClr val="tx1"/>
                        </a:solidFill>
                        <a:latin typeface="Hiragino Sans W4" panose="020B0400000000000000" pitchFamily="34" charset="-128"/>
                        <a:ea typeface="Hiragino Sans W4" panose="020B0400000000000000"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a:solidFill>
                            <a:schemeClr val="tx1"/>
                          </a:solidFill>
                          <a:latin typeface="Hiragino Sans W4" panose="020B0400000000000000" pitchFamily="34" charset="-128"/>
                          <a:ea typeface="Hiragino Sans W4" panose="020B0400000000000000" pitchFamily="34" charset="-128"/>
                        </a:rPr>
                        <a:t>Nanos 0.1.46</a:t>
                      </a:r>
                      <a:endParaRPr kumimoji="1" lang="ja-JP" altLang="en-US" sz="2000">
                        <a:solidFill>
                          <a:schemeClr val="tx1"/>
                        </a:solidFill>
                        <a:latin typeface="Hiragino Sans W4" panose="020B0400000000000000" pitchFamily="34" charset="-128"/>
                        <a:ea typeface="Hiragino Sans W4" panose="020B0400000000000000"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4522426"/>
                  </a:ext>
                </a:extLst>
              </a:tr>
            </a:tbl>
          </a:graphicData>
        </a:graphic>
      </p:graphicFrame>
      <p:sp>
        <p:nvSpPr>
          <p:cNvPr id="8" name="TextBox 5">
            <a:extLst>
              <a:ext uri="{FF2B5EF4-FFF2-40B4-BE49-F238E27FC236}">
                <a16:creationId xmlns:a16="http://schemas.microsoft.com/office/drawing/2014/main" id="{FD8EB5AE-D429-4F0D-DCF5-BB469CE8F116}"/>
              </a:ext>
            </a:extLst>
          </p:cNvPr>
          <p:cNvSpPr txBox="1"/>
          <p:nvPr/>
        </p:nvSpPr>
        <p:spPr>
          <a:xfrm>
            <a:off x="3006246" y="3720230"/>
            <a:ext cx="954107" cy="400110"/>
          </a:xfrm>
          <a:prstGeom prst="rect">
            <a:avLst/>
          </a:prstGeom>
          <a:noFill/>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ホスト</a:t>
            </a:r>
          </a:p>
        </p:txBody>
      </p:sp>
      <p:sp>
        <p:nvSpPr>
          <p:cNvPr id="9" name="TextBox 7">
            <a:extLst>
              <a:ext uri="{FF2B5EF4-FFF2-40B4-BE49-F238E27FC236}">
                <a16:creationId xmlns:a16="http://schemas.microsoft.com/office/drawing/2014/main" id="{30F00F67-9BE0-0282-9E11-E7D20C86B8BA}"/>
              </a:ext>
            </a:extLst>
          </p:cNvPr>
          <p:cNvSpPr txBox="1"/>
          <p:nvPr/>
        </p:nvSpPr>
        <p:spPr>
          <a:xfrm>
            <a:off x="7442547" y="3684740"/>
            <a:ext cx="3063659" cy="400110"/>
          </a:xfrm>
          <a:prstGeom prst="rect">
            <a:avLst/>
          </a:prstGeom>
          <a:noFill/>
        </p:spPr>
        <p:txBody>
          <a:bodyPr wrap="none" rtlCol="0">
            <a:spAutoFit/>
          </a:bodyPr>
          <a:lstStyle/>
          <a:p>
            <a:pPr algn="l"/>
            <a:r>
              <a:rPr lang="en-JP" sz="2000" dirty="0">
                <a:latin typeface="Hiragino Sans W4" panose="020B0400000000000000" pitchFamily="34" charset="-128"/>
                <a:ea typeface="Hiragino Sans W4" panose="020B0400000000000000" pitchFamily="34" charset="-128"/>
              </a:rPr>
              <a:t>Confidential Unikernel</a:t>
            </a:r>
            <a:endParaRPr kumimoji="1" lang="en-JP" sz="2000" dirty="0">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172791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01E9F8-812A-12B5-556F-155F7E7AF0D6}"/>
              </a:ext>
            </a:extLst>
          </p:cNvPr>
          <p:cNvSpPr>
            <a:spLocks noGrp="1"/>
          </p:cNvSpPr>
          <p:nvPr>
            <p:ph type="title"/>
          </p:nvPr>
        </p:nvSpPr>
        <p:spPr/>
        <p:txBody>
          <a:bodyPr/>
          <a:lstStyle/>
          <a:p>
            <a:r>
              <a:rPr kumimoji="1" lang="ja-JP" altLang="en-US"/>
              <a:t>実験</a:t>
            </a:r>
            <a:r>
              <a:rPr kumimoji="1" lang="en-US" altLang="ja-JP"/>
              <a:t>1</a:t>
            </a:r>
            <a:r>
              <a:rPr kumimoji="1" lang="ja-JP" altLang="en-US"/>
              <a:t>：</a:t>
            </a:r>
            <a:r>
              <a:rPr kumimoji="1" lang="en-US" altLang="ja-JP" dirty="0" err="1"/>
              <a:t> Unikernel</a:t>
            </a:r>
            <a:r>
              <a:rPr kumimoji="1" lang="ja-JP" altLang="en-US"/>
              <a:t>の情報取得</a:t>
            </a:r>
          </a:p>
        </p:txBody>
      </p:sp>
      <p:sp>
        <p:nvSpPr>
          <p:cNvPr id="3" name="コンテンツ プレースホルダー 2">
            <a:extLst>
              <a:ext uri="{FF2B5EF4-FFF2-40B4-BE49-F238E27FC236}">
                <a16:creationId xmlns:a16="http://schemas.microsoft.com/office/drawing/2014/main" id="{73F005E3-5AB0-BC09-B187-2A2F3FC1CB0A}"/>
              </a:ext>
            </a:extLst>
          </p:cNvPr>
          <p:cNvSpPr>
            <a:spLocks noGrp="1"/>
          </p:cNvSpPr>
          <p:nvPr>
            <p:ph idx="1"/>
          </p:nvPr>
        </p:nvSpPr>
        <p:spPr/>
        <p:txBody>
          <a:bodyPr/>
          <a:lstStyle/>
          <a:p>
            <a:r>
              <a:rPr lang="en-US" altLang="ja-JP" dirty="0"/>
              <a:t>Confidential </a:t>
            </a:r>
            <a:r>
              <a:rPr lang="en-US" altLang="ja-JP" dirty="0" err="1"/>
              <a:t>Unikernel</a:t>
            </a:r>
            <a:r>
              <a:rPr lang="ja-JP" altLang="en-US"/>
              <a:t>の外側で監視プログラムを実行</a:t>
            </a:r>
            <a:endParaRPr lang="en-US" altLang="ja-JP" dirty="0"/>
          </a:p>
          <a:p>
            <a:pPr lvl="1"/>
            <a:r>
              <a:rPr lang="ja-JP" altLang="en-US"/>
              <a:t>メモリ確保のみを繰り返し行う</a:t>
            </a:r>
            <a:r>
              <a:rPr lang="en-US" altLang="ja-JP" dirty="0" err="1"/>
              <a:t>Unikernel</a:t>
            </a:r>
            <a:r>
              <a:rPr lang="ja-JP" altLang="en-US"/>
              <a:t>を実行</a:t>
            </a:r>
            <a:endParaRPr lang="en-US" altLang="ja-JP" dirty="0"/>
          </a:p>
          <a:p>
            <a:r>
              <a:rPr lang="en-US" altLang="ja-JP" dirty="0" err="1"/>
              <a:t>Unikernel</a:t>
            </a:r>
            <a:r>
              <a:rPr lang="ja-JP" altLang="en-US"/>
              <a:t>のメモリ情報が取得できることを確認</a:t>
            </a:r>
            <a:endParaRPr lang="en-US" altLang="ja-JP" dirty="0"/>
          </a:p>
          <a:p>
            <a:pPr lvl="1"/>
            <a:r>
              <a:rPr lang="ja-JP" altLang="en-US"/>
              <a:t>プロセス</a:t>
            </a:r>
            <a:r>
              <a:rPr lang="en" altLang="ja-JP" dirty="0"/>
              <a:t>ID</a:t>
            </a:r>
            <a:r>
              <a:rPr lang="ja-JP" altLang="en-US"/>
              <a:t>、利用可能なメモリサイズ、使用中のメモリサイズ</a:t>
            </a:r>
            <a:endParaRPr lang="en-US" altLang="ja-JP" dirty="0"/>
          </a:p>
          <a:p>
            <a:pPr lvl="1"/>
            <a:r>
              <a:rPr lang="ja-JP" altLang="en-US"/>
              <a:t>異常終了する前に使用中のメモリサイズの増加を検知できた</a:t>
            </a:r>
            <a:endParaRPr lang="en-US" altLang="ja-JP" dirty="0"/>
          </a:p>
        </p:txBody>
      </p:sp>
      <p:sp>
        <p:nvSpPr>
          <p:cNvPr id="4" name="スライド番号プレースホルダー 3">
            <a:extLst>
              <a:ext uri="{FF2B5EF4-FFF2-40B4-BE49-F238E27FC236}">
                <a16:creationId xmlns:a16="http://schemas.microsoft.com/office/drawing/2014/main" id="{EB668552-3FF2-F7B4-DFC8-8FEF351DE48D}"/>
              </a:ext>
            </a:extLst>
          </p:cNvPr>
          <p:cNvSpPr>
            <a:spLocks noGrp="1"/>
          </p:cNvSpPr>
          <p:nvPr>
            <p:ph type="sldNum" sz="quarter" idx="12"/>
          </p:nvPr>
        </p:nvSpPr>
        <p:spPr/>
        <p:txBody>
          <a:bodyPr/>
          <a:lstStyle/>
          <a:p>
            <a:fld id="{2CD70BA4-8C24-D246-9956-1411DED12556}" type="slidenum">
              <a:rPr lang="en-US" altLang="ja-JP"/>
              <a:pPr/>
              <a:t>17</a:t>
            </a:fld>
            <a:endParaRPr lang="ja-JP" altLang="en-US"/>
          </a:p>
        </p:txBody>
      </p:sp>
      <p:pic>
        <p:nvPicPr>
          <p:cNvPr id="5" name="図 4">
            <a:extLst>
              <a:ext uri="{FF2B5EF4-FFF2-40B4-BE49-F238E27FC236}">
                <a16:creationId xmlns:a16="http://schemas.microsoft.com/office/drawing/2014/main" id="{DF6B59E9-D8AD-DD3D-04FB-E9B30837A5A1}"/>
              </a:ext>
            </a:extLst>
          </p:cNvPr>
          <p:cNvPicPr>
            <a:picLocks noChangeAspect="1"/>
          </p:cNvPicPr>
          <p:nvPr/>
        </p:nvPicPr>
        <p:blipFill>
          <a:blip r:embed="rId3"/>
          <a:srcRect/>
          <a:stretch/>
        </p:blipFill>
        <p:spPr>
          <a:xfrm>
            <a:off x="3152354" y="3713908"/>
            <a:ext cx="5887291" cy="2726492"/>
          </a:xfrm>
          <a:prstGeom prst="rect">
            <a:avLst/>
          </a:prstGeom>
        </p:spPr>
      </p:pic>
    </p:spTree>
    <p:extLst>
      <p:ext uri="{BB962C8B-B14F-4D97-AF65-F5344CB8AC3E}">
        <p14:creationId xmlns:p14="http://schemas.microsoft.com/office/powerpoint/2010/main" val="917261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01E9F8-812A-12B5-556F-155F7E7AF0D6}"/>
              </a:ext>
            </a:extLst>
          </p:cNvPr>
          <p:cNvSpPr>
            <a:spLocks noGrp="1"/>
          </p:cNvSpPr>
          <p:nvPr>
            <p:ph type="title"/>
          </p:nvPr>
        </p:nvSpPr>
        <p:spPr/>
        <p:txBody>
          <a:bodyPr>
            <a:normAutofit/>
          </a:bodyPr>
          <a:lstStyle/>
          <a:p>
            <a:r>
              <a:rPr kumimoji="1" lang="ja-JP" altLang="en-US"/>
              <a:t>実験</a:t>
            </a:r>
            <a:r>
              <a:rPr kumimoji="1" lang="en-US" altLang="ja-JP"/>
              <a:t>2</a:t>
            </a:r>
            <a:r>
              <a:rPr kumimoji="1" lang="ja-JP" altLang="en-US"/>
              <a:t>：オーバヘッド</a:t>
            </a:r>
          </a:p>
        </p:txBody>
      </p:sp>
      <p:sp>
        <p:nvSpPr>
          <p:cNvPr id="3" name="コンテンツ プレースホルダー 2">
            <a:extLst>
              <a:ext uri="{FF2B5EF4-FFF2-40B4-BE49-F238E27FC236}">
                <a16:creationId xmlns:a16="http://schemas.microsoft.com/office/drawing/2014/main" id="{73F005E3-5AB0-BC09-B187-2A2F3FC1CB0A}"/>
              </a:ext>
            </a:extLst>
          </p:cNvPr>
          <p:cNvSpPr>
            <a:spLocks noGrp="1"/>
          </p:cNvSpPr>
          <p:nvPr>
            <p:ph idx="1"/>
          </p:nvPr>
        </p:nvSpPr>
        <p:spPr>
          <a:xfrm>
            <a:off x="838200" y="1492799"/>
            <a:ext cx="10795000" cy="2477952"/>
          </a:xfrm>
        </p:spPr>
        <p:txBody>
          <a:bodyPr>
            <a:noAutofit/>
          </a:bodyPr>
          <a:lstStyle/>
          <a:p>
            <a:r>
              <a:rPr lang="ja-JP" altLang="en-US"/>
              <a:t>シャドウページテーブルの作成による性能低下を測定</a:t>
            </a:r>
            <a:endParaRPr lang="en-US" altLang="ja-JP" dirty="0"/>
          </a:p>
          <a:p>
            <a:pPr lvl="1"/>
            <a:r>
              <a:rPr lang="ja-JP" altLang="en-US"/>
              <a:t>メモリ使用量の異なる２種類の</a:t>
            </a:r>
            <a:r>
              <a:rPr lang="en-US" altLang="ja-JP" dirty="0" err="1"/>
              <a:t>Unikernel</a:t>
            </a:r>
            <a:r>
              <a:rPr lang="ja-JP" altLang="en-US"/>
              <a:t>を実行</a:t>
            </a:r>
            <a:endParaRPr lang="en-US" altLang="ja-JP" dirty="0"/>
          </a:p>
          <a:p>
            <a:r>
              <a:rPr lang="ja-JP" altLang="en-US"/>
              <a:t>オーバヘッドは十分に小さいことが分かった</a:t>
            </a:r>
            <a:endParaRPr lang="en-US" altLang="ja-JP" dirty="0"/>
          </a:p>
          <a:p>
            <a:pPr lvl="1"/>
            <a:r>
              <a:rPr lang="ja-JP" altLang="en-US"/>
              <a:t>メモリ使用量の少ない</a:t>
            </a:r>
            <a:r>
              <a:rPr lang="en-US" altLang="ja-JP" dirty="0" err="1"/>
              <a:t>Unikernel</a:t>
            </a:r>
            <a:r>
              <a:rPr lang="ja-JP" altLang="en-US"/>
              <a:t>では</a:t>
            </a:r>
            <a:r>
              <a:rPr lang="en-US" altLang="ja-JP" dirty="0"/>
              <a:t>0.7%</a:t>
            </a:r>
          </a:p>
          <a:p>
            <a:pPr lvl="1"/>
            <a:r>
              <a:rPr lang="ja-JP" altLang="en-US"/>
              <a:t>メモリ</a:t>
            </a:r>
            <a:r>
              <a:rPr lang="ja-JP" altLang="en-JP"/>
              <a:t>使用量</a:t>
            </a:r>
            <a:r>
              <a:rPr lang="ja-JP" altLang="en-US"/>
              <a:t>の多い</a:t>
            </a:r>
            <a:r>
              <a:rPr lang="en-US" altLang="ja-JP" dirty="0" err="1"/>
              <a:t>Unikernel</a:t>
            </a:r>
            <a:r>
              <a:rPr lang="ja-JP" altLang="en-US"/>
              <a:t>は実行に時間がかかったため</a:t>
            </a:r>
            <a:r>
              <a:rPr lang="en-US" altLang="ja-JP" dirty="0"/>
              <a:t>0.04%</a:t>
            </a:r>
          </a:p>
        </p:txBody>
      </p:sp>
      <p:sp>
        <p:nvSpPr>
          <p:cNvPr id="4" name="スライド番号プレースホルダー 3">
            <a:extLst>
              <a:ext uri="{FF2B5EF4-FFF2-40B4-BE49-F238E27FC236}">
                <a16:creationId xmlns:a16="http://schemas.microsoft.com/office/drawing/2014/main" id="{EB668552-3FF2-F7B4-DFC8-8FEF351DE48D}"/>
              </a:ext>
            </a:extLst>
          </p:cNvPr>
          <p:cNvSpPr>
            <a:spLocks noGrp="1"/>
          </p:cNvSpPr>
          <p:nvPr>
            <p:ph type="sldNum" sz="quarter" idx="12"/>
          </p:nvPr>
        </p:nvSpPr>
        <p:spPr/>
        <p:txBody>
          <a:bodyPr/>
          <a:lstStyle/>
          <a:p>
            <a:fld id="{2CD70BA4-8C24-D246-9956-1411DED12556}" type="slidenum">
              <a:rPr lang="en-US" altLang="ja-JP"/>
              <a:pPr/>
              <a:t>18</a:t>
            </a:fld>
            <a:endParaRPr lang="ja-JP" altLang="en-US"/>
          </a:p>
        </p:txBody>
      </p:sp>
      <mc:AlternateContent xmlns:mc="http://schemas.openxmlformats.org/markup-compatibility/2006" xmlns:cx1="http://schemas.microsoft.com/office/drawing/2015/9/8/chartex">
        <mc:Choice Requires="cx1">
          <p:graphicFrame>
            <p:nvGraphicFramePr>
              <p:cNvPr id="7" name="グラフ 6">
                <a:extLst>
                  <a:ext uri="{FF2B5EF4-FFF2-40B4-BE49-F238E27FC236}">
                    <a16:creationId xmlns:a16="http://schemas.microsoft.com/office/drawing/2014/main" id="{0D30D4B8-639E-FF2E-FD3D-97E299CE0C6B}"/>
                  </a:ext>
                </a:extLst>
              </p:cNvPr>
              <p:cNvGraphicFramePr/>
              <p:nvPr>
                <p:extLst>
                  <p:ext uri="{D42A27DB-BD31-4B8C-83A1-F6EECF244321}">
                    <p14:modId xmlns:p14="http://schemas.microsoft.com/office/powerpoint/2010/main" val="1507703853"/>
                  </p:ext>
                </p:extLst>
              </p:nvPr>
            </p:nvGraphicFramePr>
            <p:xfrm>
              <a:off x="558800" y="3657600"/>
              <a:ext cx="4851400" cy="2925655"/>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7" name="グラフ 6">
                <a:extLst>
                  <a:ext uri="{FF2B5EF4-FFF2-40B4-BE49-F238E27FC236}">
                    <a16:creationId xmlns:a16="http://schemas.microsoft.com/office/drawing/2014/main" id="{0D30D4B8-639E-FF2E-FD3D-97E299CE0C6B}"/>
                  </a:ext>
                </a:extLst>
              </p:cNvPr>
              <p:cNvPicPr>
                <a:picLocks noGrp="1" noRot="1" noChangeAspect="1" noMove="1" noResize="1" noEditPoints="1" noAdjustHandles="1" noChangeArrowheads="1" noChangeShapeType="1"/>
              </p:cNvPicPr>
              <p:nvPr/>
            </p:nvPicPr>
            <p:blipFill>
              <a:blip r:embed="rId4"/>
              <a:stretch>
                <a:fillRect/>
              </a:stretch>
            </p:blipFill>
            <p:spPr>
              <a:xfrm>
                <a:off x="558800" y="3657600"/>
                <a:ext cx="4851400" cy="2925655"/>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8" name="グラフ 7">
                <a:extLst>
                  <a:ext uri="{FF2B5EF4-FFF2-40B4-BE49-F238E27FC236}">
                    <a16:creationId xmlns:a16="http://schemas.microsoft.com/office/drawing/2014/main" id="{A827F2E4-B993-69E5-11BF-2C6CC0526D59}"/>
                  </a:ext>
                </a:extLst>
              </p:cNvPr>
              <p:cNvGraphicFramePr/>
              <p:nvPr>
                <p:extLst>
                  <p:ext uri="{D42A27DB-BD31-4B8C-83A1-F6EECF244321}">
                    <p14:modId xmlns:p14="http://schemas.microsoft.com/office/powerpoint/2010/main" val="4131965498"/>
                  </p:ext>
                </p:extLst>
              </p:nvPr>
            </p:nvGraphicFramePr>
            <p:xfrm>
              <a:off x="6064251" y="3657600"/>
              <a:ext cx="4851400" cy="2925655"/>
            </p:xfrm>
            <a:graphic>
              <a:graphicData uri="http://schemas.microsoft.com/office/drawing/2014/chartex">
                <cx:chart xmlns:cx="http://schemas.microsoft.com/office/drawing/2014/chartex" xmlns:r="http://schemas.openxmlformats.org/officeDocument/2006/relationships" r:id="rId5"/>
              </a:graphicData>
            </a:graphic>
          </p:graphicFrame>
        </mc:Choice>
        <mc:Fallback xmlns="">
          <p:pic>
            <p:nvPicPr>
              <p:cNvPr id="8" name="グラフ 7">
                <a:extLst>
                  <a:ext uri="{FF2B5EF4-FFF2-40B4-BE49-F238E27FC236}">
                    <a16:creationId xmlns:a16="http://schemas.microsoft.com/office/drawing/2014/main" id="{A827F2E4-B993-69E5-11BF-2C6CC0526D59}"/>
                  </a:ext>
                </a:extLst>
              </p:cNvPr>
              <p:cNvPicPr>
                <a:picLocks noGrp="1" noRot="1" noChangeAspect="1" noMove="1" noResize="1" noEditPoints="1" noAdjustHandles="1" noChangeArrowheads="1" noChangeShapeType="1"/>
              </p:cNvPicPr>
              <p:nvPr/>
            </p:nvPicPr>
            <p:blipFill>
              <a:blip r:embed="rId6"/>
              <a:stretch>
                <a:fillRect/>
              </a:stretch>
            </p:blipFill>
            <p:spPr>
              <a:xfrm>
                <a:off x="6064251" y="3657600"/>
                <a:ext cx="4851400" cy="2925655"/>
              </a:xfrm>
              <a:prstGeom prst="rect">
                <a:avLst/>
              </a:prstGeom>
            </p:spPr>
          </p:pic>
        </mc:Fallback>
      </mc:AlternateContent>
    </p:spTree>
    <p:extLst>
      <p:ext uri="{BB962C8B-B14F-4D97-AF65-F5344CB8AC3E}">
        <p14:creationId xmlns:p14="http://schemas.microsoft.com/office/powerpoint/2010/main" val="449844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7851AFC-3D02-6610-8DBD-2E08390C1D45}"/>
              </a:ext>
            </a:extLst>
          </p:cNvPr>
          <p:cNvSpPr>
            <a:spLocks noGrp="1"/>
          </p:cNvSpPr>
          <p:nvPr>
            <p:ph idx="1"/>
          </p:nvPr>
        </p:nvSpPr>
        <p:spPr/>
        <p:txBody>
          <a:bodyPr/>
          <a:lstStyle/>
          <a:p>
            <a:r>
              <a:rPr kumimoji="1" lang="ja-JP" altLang="en-US"/>
              <a:t>クラウド向けに</a:t>
            </a:r>
            <a:r>
              <a:rPr kumimoji="1" lang="en" altLang="ja-JP" dirty="0" err="1"/>
              <a:t>Unikernel</a:t>
            </a:r>
            <a:r>
              <a:rPr kumimoji="1" lang="ja-JP" altLang="en-US"/>
              <a:t>が提案されている</a:t>
            </a:r>
          </a:p>
          <a:p>
            <a:pPr lvl="1"/>
            <a:r>
              <a:rPr kumimoji="1" lang="ja-JP" altLang="en-US"/>
              <a:t>仮想マシン </a:t>
            </a:r>
            <a:r>
              <a:rPr kumimoji="1" lang="en-US" altLang="ja-JP" dirty="0"/>
              <a:t>(</a:t>
            </a:r>
            <a:r>
              <a:rPr kumimoji="1" lang="en" altLang="ja-JP" dirty="0"/>
              <a:t>VM) </a:t>
            </a:r>
            <a:r>
              <a:rPr kumimoji="1" lang="ja-JP" altLang="en-US"/>
              <a:t>内で軽量</a:t>
            </a:r>
            <a:r>
              <a:rPr kumimoji="1" lang="en-US" altLang="ja-JP" dirty="0"/>
              <a:t>OS</a:t>
            </a:r>
            <a:r>
              <a:rPr kumimoji="1" lang="ja-JP" altLang="en-US"/>
              <a:t>を用いてアプリケーションを</a:t>
            </a:r>
            <a:r>
              <a:rPr kumimoji="1" lang="en-US" altLang="ja-JP" dirty="0"/>
              <a:t>1</a:t>
            </a:r>
            <a:r>
              <a:rPr kumimoji="1" lang="ja-JP" altLang="en-US"/>
              <a:t>つだけ</a:t>
            </a:r>
            <a:r>
              <a:rPr lang="ja-JP" altLang="en-US"/>
              <a:t>実行</a:t>
            </a:r>
            <a:endParaRPr lang="en-US" altLang="ja-JP" dirty="0"/>
          </a:p>
          <a:p>
            <a:pPr lvl="1"/>
            <a:r>
              <a:rPr kumimoji="1" lang="ja-JP" altLang="en-US"/>
              <a:t>高速に起動・実行が行うことができ、攻撃の影響を抑えられる</a:t>
            </a:r>
          </a:p>
          <a:p>
            <a:r>
              <a:rPr kumimoji="1" lang="en" altLang="ja-JP" dirty="0"/>
              <a:t>AMD SEV</a:t>
            </a:r>
            <a:r>
              <a:rPr kumimoji="1" lang="ja-JP" altLang="en-US"/>
              <a:t>などの</a:t>
            </a:r>
            <a:r>
              <a:rPr kumimoji="1" lang="en-US" altLang="ja-JP" dirty="0"/>
              <a:t>VM</a:t>
            </a:r>
            <a:r>
              <a:rPr kumimoji="1" lang="ja-JP" altLang="en-US"/>
              <a:t>向け</a:t>
            </a:r>
            <a:r>
              <a:rPr kumimoji="1" lang="en-US" altLang="ja-JP" dirty="0"/>
              <a:t>TEE</a:t>
            </a:r>
            <a:r>
              <a:rPr kumimoji="1" lang="ja-JP" altLang="en-US"/>
              <a:t>を用いてクラウドから保護できる</a:t>
            </a:r>
          </a:p>
          <a:p>
            <a:pPr lvl="1"/>
            <a:r>
              <a:rPr kumimoji="1" lang="en" altLang="ja-JP" dirty="0"/>
              <a:t>VM</a:t>
            </a:r>
            <a:r>
              <a:rPr kumimoji="1" lang="ja-JP" altLang="en-US"/>
              <a:t>のメモリを暗号化することでクラウドの内部犯による盗聴を防ぐ</a:t>
            </a:r>
          </a:p>
          <a:p>
            <a:pPr lvl="1"/>
            <a:r>
              <a:rPr lang="en-US" altLang="ja-JP" dirty="0"/>
              <a:t>Confidential </a:t>
            </a:r>
            <a:r>
              <a:rPr kumimoji="1" lang="en" altLang="ja-JP" dirty="0"/>
              <a:t>VM</a:t>
            </a:r>
            <a:r>
              <a:rPr kumimoji="1" lang="ja-JP" altLang="en-US"/>
              <a:t>と異なり、特定のアプリケーションだけを保護</a:t>
            </a:r>
          </a:p>
        </p:txBody>
      </p:sp>
      <p:sp>
        <p:nvSpPr>
          <p:cNvPr id="32" name="雲 31">
            <a:extLst>
              <a:ext uri="{FF2B5EF4-FFF2-40B4-BE49-F238E27FC236}">
                <a16:creationId xmlns:a16="http://schemas.microsoft.com/office/drawing/2014/main" id="{8F3FF330-3B6B-D5A9-1BAD-EDD072B35989}"/>
              </a:ext>
            </a:extLst>
          </p:cNvPr>
          <p:cNvSpPr/>
          <p:nvPr/>
        </p:nvSpPr>
        <p:spPr>
          <a:xfrm>
            <a:off x="206062" y="4184542"/>
            <a:ext cx="11643039" cy="2512472"/>
          </a:xfrm>
          <a:prstGeom prst="cloud">
            <a:avLst/>
          </a:prstGeom>
          <a:solidFill>
            <a:schemeClr val="accent5">
              <a:lumMod val="60000"/>
              <a:lumOff val="40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9" name="角丸四角形 38">
            <a:extLst>
              <a:ext uri="{FF2B5EF4-FFF2-40B4-BE49-F238E27FC236}">
                <a16:creationId xmlns:a16="http://schemas.microsoft.com/office/drawing/2014/main" id="{AACEB2A3-7ACE-6F39-F02A-83C5D9AAFA58}"/>
              </a:ext>
            </a:extLst>
          </p:cNvPr>
          <p:cNvSpPr/>
          <p:nvPr/>
        </p:nvSpPr>
        <p:spPr>
          <a:xfrm>
            <a:off x="6568035" y="4721229"/>
            <a:ext cx="4087258" cy="1098216"/>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a:extLst>
              <a:ext uri="{FF2B5EF4-FFF2-40B4-BE49-F238E27FC236}">
                <a16:creationId xmlns:a16="http://schemas.microsoft.com/office/drawing/2014/main" id="{87E5A01C-50F2-5AE7-B245-EABECE3A0C81}"/>
              </a:ext>
            </a:extLst>
          </p:cNvPr>
          <p:cNvSpPr/>
          <p:nvPr/>
        </p:nvSpPr>
        <p:spPr>
          <a:xfrm>
            <a:off x="3537033" y="5049797"/>
            <a:ext cx="2643813" cy="1074767"/>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8782BA7D-E520-CAFF-4826-262A8368A91F}"/>
              </a:ext>
            </a:extLst>
          </p:cNvPr>
          <p:cNvSpPr>
            <a:spLocks noGrp="1"/>
          </p:cNvSpPr>
          <p:nvPr>
            <p:ph type="title"/>
          </p:nvPr>
        </p:nvSpPr>
        <p:spPr/>
        <p:txBody>
          <a:bodyPr/>
          <a:lstStyle/>
          <a:p>
            <a:r>
              <a:rPr kumimoji="1" lang="en" altLang="ja-JP" dirty="0"/>
              <a:t>Confidential </a:t>
            </a:r>
            <a:r>
              <a:rPr kumimoji="1" lang="en" altLang="ja-JP" dirty="0" err="1"/>
              <a:t>Unikernel</a:t>
            </a:r>
            <a:endParaRPr kumimoji="1" lang="ja-JP" altLang="en-US"/>
          </a:p>
        </p:txBody>
      </p:sp>
      <p:sp>
        <p:nvSpPr>
          <p:cNvPr id="4" name="スライド番号プレースホルダー 3">
            <a:extLst>
              <a:ext uri="{FF2B5EF4-FFF2-40B4-BE49-F238E27FC236}">
                <a16:creationId xmlns:a16="http://schemas.microsoft.com/office/drawing/2014/main" id="{4EBC5491-3FFD-7AFE-D88D-FC1328EA607D}"/>
              </a:ext>
            </a:extLst>
          </p:cNvPr>
          <p:cNvSpPr>
            <a:spLocks noGrp="1"/>
          </p:cNvSpPr>
          <p:nvPr>
            <p:ph type="sldNum" sz="quarter" idx="12"/>
          </p:nvPr>
        </p:nvSpPr>
        <p:spPr/>
        <p:txBody>
          <a:bodyPr/>
          <a:lstStyle/>
          <a:p>
            <a:fld id="{2CD70BA4-8C24-D246-9956-1411DED12556}" type="slidenum">
              <a:rPr lang="en-US" altLang="ja-JP"/>
              <a:pPr/>
              <a:t>1</a:t>
            </a:fld>
            <a:endParaRPr lang="ja-JP" altLang="en-US"/>
          </a:p>
        </p:txBody>
      </p:sp>
      <p:sp>
        <p:nvSpPr>
          <p:cNvPr id="33" name="スマイル 32">
            <a:extLst>
              <a:ext uri="{FF2B5EF4-FFF2-40B4-BE49-F238E27FC236}">
                <a16:creationId xmlns:a16="http://schemas.microsoft.com/office/drawing/2014/main" id="{73AA6CEB-5816-4CC7-FF1B-73B453599AB9}"/>
              </a:ext>
            </a:extLst>
          </p:cNvPr>
          <p:cNvSpPr/>
          <p:nvPr/>
        </p:nvSpPr>
        <p:spPr>
          <a:xfrm>
            <a:off x="1124287" y="5016960"/>
            <a:ext cx="1440000" cy="1080000"/>
          </a:xfrm>
          <a:prstGeom prst="smileyFace">
            <a:avLst>
              <a:gd name="adj" fmla="val 271"/>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34" name="直線矢印コネクタ 33">
            <a:extLst>
              <a:ext uri="{FF2B5EF4-FFF2-40B4-BE49-F238E27FC236}">
                <a16:creationId xmlns:a16="http://schemas.microsoft.com/office/drawing/2014/main" id="{FDD7013B-590A-E441-9DB2-42A0BA0F2145}"/>
              </a:ext>
            </a:extLst>
          </p:cNvPr>
          <p:cNvCxnSpPr>
            <a:cxnSpLocks/>
            <a:stCxn id="33" idx="6"/>
          </p:cNvCxnSpPr>
          <p:nvPr/>
        </p:nvCxnSpPr>
        <p:spPr>
          <a:xfrm>
            <a:off x="2564287" y="5556960"/>
            <a:ext cx="958481" cy="47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08038618-D287-C6B6-090E-E455842F1E1F}"/>
              </a:ext>
            </a:extLst>
          </p:cNvPr>
          <p:cNvSpPr txBox="1"/>
          <p:nvPr/>
        </p:nvSpPr>
        <p:spPr>
          <a:xfrm>
            <a:off x="2620359" y="5845982"/>
            <a:ext cx="782718"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盗聴</a:t>
            </a:r>
          </a:p>
        </p:txBody>
      </p:sp>
      <p:sp>
        <p:nvSpPr>
          <p:cNvPr id="36" name="乗算記号 35">
            <a:extLst>
              <a:ext uri="{FF2B5EF4-FFF2-40B4-BE49-F238E27FC236}">
                <a16:creationId xmlns:a16="http://schemas.microsoft.com/office/drawing/2014/main" id="{DFED87E3-7484-1B3E-C34A-1E06C39D47F9}"/>
              </a:ext>
            </a:extLst>
          </p:cNvPr>
          <p:cNvSpPr/>
          <p:nvPr/>
        </p:nvSpPr>
        <p:spPr>
          <a:xfrm>
            <a:off x="2637475" y="5180683"/>
            <a:ext cx="774700" cy="762103"/>
          </a:xfrm>
          <a:prstGeom prst="mathMultiply">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テキスト ボックス 36">
            <a:extLst>
              <a:ext uri="{FF2B5EF4-FFF2-40B4-BE49-F238E27FC236}">
                <a16:creationId xmlns:a16="http://schemas.microsoft.com/office/drawing/2014/main" id="{E58877FD-FD77-8F37-8121-F44DB3239F5F}"/>
              </a:ext>
            </a:extLst>
          </p:cNvPr>
          <p:cNvSpPr txBox="1"/>
          <p:nvPr/>
        </p:nvSpPr>
        <p:spPr>
          <a:xfrm>
            <a:off x="400874" y="4336395"/>
            <a:ext cx="129473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クラウド</a:t>
            </a:r>
          </a:p>
        </p:txBody>
      </p:sp>
      <p:sp>
        <p:nvSpPr>
          <p:cNvPr id="38" name="テキスト ボックス 37">
            <a:extLst>
              <a:ext uri="{FF2B5EF4-FFF2-40B4-BE49-F238E27FC236}">
                <a16:creationId xmlns:a16="http://schemas.microsoft.com/office/drawing/2014/main" id="{60E2AA11-1CF6-B8C4-0C1B-114802ABAE1F}"/>
              </a:ext>
            </a:extLst>
          </p:cNvPr>
          <p:cNvSpPr txBox="1"/>
          <p:nvPr/>
        </p:nvSpPr>
        <p:spPr>
          <a:xfrm>
            <a:off x="1405124" y="4646554"/>
            <a:ext cx="99595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内部犯</a:t>
            </a:r>
          </a:p>
        </p:txBody>
      </p:sp>
      <p:sp>
        <p:nvSpPr>
          <p:cNvPr id="13" name="テキスト ボックス 12">
            <a:extLst>
              <a:ext uri="{FF2B5EF4-FFF2-40B4-BE49-F238E27FC236}">
                <a16:creationId xmlns:a16="http://schemas.microsoft.com/office/drawing/2014/main" id="{D0A8A1A8-8DD5-1B66-18F2-B3D370125E30}"/>
              </a:ext>
            </a:extLst>
          </p:cNvPr>
          <p:cNvSpPr txBox="1"/>
          <p:nvPr/>
        </p:nvSpPr>
        <p:spPr>
          <a:xfrm>
            <a:off x="3659834" y="5566068"/>
            <a:ext cx="2392471" cy="400110"/>
          </a:xfrm>
          <a:prstGeom prst="rect">
            <a:avLst/>
          </a:prstGeom>
          <a:solidFill>
            <a:srgbClr val="FFFF00"/>
          </a:solidFill>
          <a:ln w="38100">
            <a:solidFill>
              <a:schemeClr val="tx1"/>
            </a:solidFill>
          </a:ln>
        </p:spPr>
        <p:txBody>
          <a:bodyPr wrap="square" rtlCol="0">
            <a:spAutoFit/>
          </a:bodyPr>
          <a:lstStyle/>
          <a:p>
            <a:pPr algn="ctr"/>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sp>
        <p:nvSpPr>
          <p:cNvPr id="18" name="テキスト ボックス 17">
            <a:extLst>
              <a:ext uri="{FF2B5EF4-FFF2-40B4-BE49-F238E27FC236}">
                <a16:creationId xmlns:a16="http://schemas.microsoft.com/office/drawing/2014/main" id="{47AFFBDF-ECC8-14E3-4D51-EE137604716A}"/>
              </a:ext>
            </a:extLst>
          </p:cNvPr>
          <p:cNvSpPr txBox="1"/>
          <p:nvPr/>
        </p:nvSpPr>
        <p:spPr>
          <a:xfrm>
            <a:off x="3659834" y="5165958"/>
            <a:ext cx="2392471" cy="400110"/>
          </a:xfrm>
          <a:prstGeom prst="rect">
            <a:avLst/>
          </a:prstGeom>
          <a:solidFill>
            <a:srgbClr val="FFC000"/>
          </a:solidFill>
          <a:ln w="38100">
            <a:solidFill>
              <a:schemeClr val="tx1"/>
            </a:solidFill>
          </a:ln>
        </p:spPr>
        <p:txBody>
          <a:bodyPr wrap="square" rtlCol="0">
            <a:spAutoFit/>
          </a:bodyPr>
          <a:lstStyle/>
          <a:p>
            <a:pPr algn="ctr"/>
            <a:r>
              <a:rPr lang="ja-JP" altLang="en-US" sz="2000">
                <a:latin typeface="Hiragino Sans W4" panose="020B0400000000000000" pitchFamily="34" charset="-128"/>
                <a:ea typeface="Hiragino Sans W4" panose="020B0400000000000000" pitchFamily="34" charset="-128"/>
              </a:rPr>
              <a:t>アプリケーション</a:t>
            </a:r>
            <a:endParaRPr lang="ja-JP" altLang="en-US" sz="2000" dirty="0">
              <a:latin typeface="Hiragino Sans W4" panose="020B0400000000000000" pitchFamily="34" charset="-128"/>
              <a:ea typeface="Hiragino Sans W4" panose="020B0400000000000000" pitchFamily="34" charset="-128"/>
            </a:endParaRPr>
          </a:p>
        </p:txBody>
      </p:sp>
      <p:sp>
        <p:nvSpPr>
          <p:cNvPr id="25" name="テキスト ボックス 24">
            <a:extLst>
              <a:ext uri="{FF2B5EF4-FFF2-40B4-BE49-F238E27FC236}">
                <a16:creationId xmlns:a16="http://schemas.microsoft.com/office/drawing/2014/main" id="{A404AC73-B625-37A4-6438-EC6964837088}"/>
              </a:ext>
            </a:extLst>
          </p:cNvPr>
          <p:cNvSpPr txBox="1"/>
          <p:nvPr/>
        </p:nvSpPr>
        <p:spPr>
          <a:xfrm>
            <a:off x="3278058" y="4702387"/>
            <a:ext cx="3156021" cy="400110"/>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7" name="テキスト ボックス 6">
            <a:extLst>
              <a:ext uri="{FF2B5EF4-FFF2-40B4-BE49-F238E27FC236}">
                <a16:creationId xmlns:a16="http://schemas.microsoft.com/office/drawing/2014/main" id="{0D7DFD70-56B9-3F27-8874-E10C0DD69AFD}"/>
              </a:ext>
            </a:extLst>
          </p:cNvPr>
          <p:cNvSpPr txBox="1"/>
          <p:nvPr/>
        </p:nvSpPr>
        <p:spPr>
          <a:xfrm>
            <a:off x="6677548" y="5243129"/>
            <a:ext cx="3868243" cy="400110"/>
          </a:xfrm>
          <a:prstGeom prst="rect">
            <a:avLst/>
          </a:prstGeom>
          <a:solidFill>
            <a:srgbClr val="FFFF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汎用</a:t>
            </a:r>
            <a:r>
              <a:rPr lang="en-US" altLang="ja-JP" sz="2000" dirty="0">
                <a:latin typeface="Hiragino Sans W4" panose="020B0400000000000000" pitchFamily="34" charset="-128"/>
                <a:ea typeface="Hiragino Sans W4" panose="020B0400000000000000" pitchFamily="34" charset="-128"/>
              </a:rPr>
              <a:t>OS</a:t>
            </a:r>
            <a:endParaRPr lang="ja-JP" altLang="en-US" sz="2000" dirty="0">
              <a:latin typeface="Hiragino Sans W4" panose="020B0400000000000000" pitchFamily="34" charset="-128"/>
              <a:ea typeface="Hiragino Sans W4" panose="020B0400000000000000" pitchFamily="34" charset="-128"/>
            </a:endParaRPr>
          </a:p>
        </p:txBody>
      </p:sp>
      <p:sp>
        <p:nvSpPr>
          <p:cNvPr id="8" name="テキスト ボックス 7">
            <a:extLst>
              <a:ext uri="{FF2B5EF4-FFF2-40B4-BE49-F238E27FC236}">
                <a16:creationId xmlns:a16="http://schemas.microsoft.com/office/drawing/2014/main" id="{7B7510FF-085E-B51E-BCA4-5E79C078AAA8}"/>
              </a:ext>
            </a:extLst>
          </p:cNvPr>
          <p:cNvSpPr txBox="1"/>
          <p:nvPr/>
        </p:nvSpPr>
        <p:spPr>
          <a:xfrm>
            <a:off x="6677547" y="4847072"/>
            <a:ext cx="1289413"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9" name="テキスト ボックス 8">
            <a:extLst>
              <a:ext uri="{FF2B5EF4-FFF2-40B4-BE49-F238E27FC236}">
                <a16:creationId xmlns:a16="http://schemas.microsoft.com/office/drawing/2014/main" id="{70388240-FCF4-DBE1-E623-1E153C1A4265}"/>
              </a:ext>
            </a:extLst>
          </p:cNvPr>
          <p:cNvSpPr txBox="1"/>
          <p:nvPr/>
        </p:nvSpPr>
        <p:spPr>
          <a:xfrm>
            <a:off x="7966960" y="4847076"/>
            <a:ext cx="1289413"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10" name="テキスト ボックス 9">
            <a:extLst>
              <a:ext uri="{FF2B5EF4-FFF2-40B4-BE49-F238E27FC236}">
                <a16:creationId xmlns:a16="http://schemas.microsoft.com/office/drawing/2014/main" id="{BF33D04D-6D09-E26D-FCFD-B7ED05087A43}"/>
              </a:ext>
            </a:extLst>
          </p:cNvPr>
          <p:cNvSpPr txBox="1"/>
          <p:nvPr/>
        </p:nvSpPr>
        <p:spPr>
          <a:xfrm>
            <a:off x="9256378" y="4847812"/>
            <a:ext cx="1289413"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23" name="テキスト ボックス 22">
            <a:extLst>
              <a:ext uri="{FF2B5EF4-FFF2-40B4-BE49-F238E27FC236}">
                <a16:creationId xmlns:a16="http://schemas.microsoft.com/office/drawing/2014/main" id="{B137D24F-15A0-8FD8-84AC-6EB905C4BEE4}"/>
              </a:ext>
            </a:extLst>
          </p:cNvPr>
          <p:cNvSpPr txBox="1"/>
          <p:nvPr/>
        </p:nvSpPr>
        <p:spPr>
          <a:xfrm>
            <a:off x="7271245" y="4366562"/>
            <a:ext cx="2680130" cy="400110"/>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VM</a:t>
            </a:r>
            <a:endParaRPr lang="ja-JP" altLang="en-US" sz="2000">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2554109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45E162-AD1F-60F4-D2C7-C6460ABA34B8}"/>
              </a:ext>
            </a:extLst>
          </p:cNvPr>
          <p:cNvSpPr>
            <a:spLocks noGrp="1"/>
          </p:cNvSpPr>
          <p:nvPr>
            <p:ph type="title"/>
          </p:nvPr>
        </p:nvSpPr>
        <p:spPr/>
        <p:txBody>
          <a:bodyPr/>
          <a:lstStyle/>
          <a:p>
            <a:r>
              <a:rPr kumimoji="1" lang="ja-JP" altLang="en-US"/>
              <a:t>関連研究</a:t>
            </a:r>
          </a:p>
        </p:txBody>
      </p:sp>
      <p:sp>
        <p:nvSpPr>
          <p:cNvPr id="3" name="コンテンツ プレースホルダー 2">
            <a:extLst>
              <a:ext uri="{FF2B5EF4-FFF2-40B4-BE49-F238E27FC236}">
                <a16:creationId xmlns:a16="http://schemas.microsoft.com/office/drawing/2014/main" id="{3E9FFED4-9D1D-A830-9E27-68F6641FD793}"/>
              </a:ext>
            </a:extLst>
          </p:cNvPr>
          <p:cNvSpPr>
            <a:spLocks noGrp="1"/>
          </p:cNvSpPr>
          <p:nvPr>
            <p:ph idx="1"/>
          </p:nvPr>
        </p:nvSpPr>
        <p:spPr>
          <a:xfrm>
            <a:off x="838200" y="1492799"/>
            <a:ext cx="10795000" cy="4947601"/>
          </a:xfrm>
        </p:spPr>
        <p:txBody>
          <a:bodyPr>
            <a:normAutofit/>
          </a:bodyPr>
          <a:lstStyle/>
          <a:p>
            <a:r>
              <a:rPr kumimoji="1" lang="en-US" altLang="ja-JP" dirty="0"/>
              <a:t>Confidential Containers</a:t>
            </a:r>
          </a:p>
          <a:p>
            <a:pPr lvl="1"/>
            <a:r>
              <a:rPr kumimoji="1" lang="en-US" altLang="ja-JP" dirty="0"/>
              <a:t>Kata Container</a:t>
            </a:r>
            <a:r>
              <a:rPr kumimoji="1" lang="ja-JP" altLang="en-US"/>
              <a:t>を用いる</a:t>
            </a:r>
            <a:r>
              <a:rPr lang="ja-JP" altLang="en-US"/>
              <a:t>場合は</a:t>
            </a:r>
            <a:r>
              <a:rPr kumimoji="1" lang="en-US" altLang="ja-JP" dirty="0"/>
              <a:t>VM</a:t>
            </a:r>
            <a:r>
              <a:rPr kumimoji="1" lang="ja-JP" altLang="en-US"/>
              <a:t>向け</a:t>
            </a:r>
            <a:r>
              <a:rPr kumimoji="1" lang="en-US" altLang="ja-JP" dirty="0"/>
              <a:t>TEE</a:t>
            </a:r>
            <a:r>
              <a:rPr kumimoji="1" lang="ja-JP" altLang="en-US"/>
              <a:t>で保護</a:t>
            </a:r>
          </a:p>
          <a:p>
            <a:pPr lvl="1"/>
            <a:r>
              <a:rPr kumimoji="1" lang="en-US" altLang="ja-JP" dirty="0"/>
              <a:t>Kata</a:t>
            </a:r>
            <a:r>
              <a:rPr kumimoji="1" lang="ja-JP" altLang="en-US"/>
              <a:t>エージェント経由で監視</a:t>
            </a:r>
            <a:r>
              <a:rPr lang="ja-JP" altLang="en-US"/>
              <a:t>できる</a:t>
            </a:r>
            <a:r>
              <a:rPr kumimoji="1" lang="ja-JP" altLang="en-US"/>
              <a:t>が、異常の影響を受けやすい</a:t>
            </a:r>
          </a:p>
          <a:p>
            <a:r>
              <a:rPr kumimoji="1" lang="en-US" altLang="ja-JP" dirty="0" err="1"/>
              <a:t>SEVmonitor</a:t>
            </a:r>
            <a:r>
              <a:rPr kumimoji="1" lang="en-US" altLang="ja-JP" dirty="0"/>
              <a:t> [</a:t>
            </a:r>
            <a:r>
              <a:rPr kumimoji="1" lang="ja-JP" altLang="en-US"/>
              <a:t>能野</a:t>
            </a:r>
            <a:r>
              <a:rPr kumimoji="1" lang="en-US" altLang="ja-JP" dirty="0"/>
              <a:t>+, CSS'22]</a:t>
            </a:r>
          </a:p>
          <a:p>
            <a:pPr lvl="1"/>
            <a:r>
              <a:rPr kumimoji="1" lang="en-US" altLang="ja-JP" dirty="0"/>
              <a:t>Confidential VM</a:t>
            </a:r>
            <a:r>
              <a:rPr kumimoji="1" lang="ja-JP" altLang="en-US"/>
              <a:t>を隔離されたエージェント経由で安全に監視</a:t>
            </a:r>
            <a:endParaRPr kumimoji="1" lang="en-US" altLang="ja-JP" dirty="0"/>
          </a:p>
          <a:p>
            <a:pPr lvl="1"/>
            <a:r>
              <a:rPr lang="en-US" altLang="ja-JP" dirty="0" err="1"/>
              <a:t>eBPF</a:t>
            </a:r>
            <a:r>
              <a:rPr lang="ja-JP" altLang="en-US"/>
              <a:t>プログラムを用いて通信オーバヘッドを削減</a:t>
            </a:r>
            <a:r>
              <a:rPr lang="en-US" altLang="ja-JP" dirty="0"/>
              <a:t> [</a:t>
            </a:r>
            <a:r>
              <a:rPr lang="ja-JP" altLang="en-US"/>
              <a:t>上杉</a:t>
            </a:r>
            <a:r>
              <a:rPr lang="en-US" altLang="ja-JP" dirty="0"/>
              <a:t>+, OS</a:t>
            </a:r>
            <a:r>
              <a:rPr lang="ja-JP" altLang="en-US"/>
              <a:t>研</a:t>
            </a:r>
            <a:r>
              <a:rPr lang="en-US" altLang="ja-JP" dirty="0"/>
              <a:t>'23]</a:t>
            </a:r>
          </a:p>
          <a:p>
            <a:pPr lvl="1"/>
            <a:r>
              <a:rPr kumimoji="1" lang="en-US" altLang="ja-JP" dirty="0" err="1"/>
              <a:t>Unikernel</a:t>
            </a:r>
            <a:r>
              <a:rPr kumimoji="1" lang="ja-JP" altLang="en-US"/>
              <a:t>では</a:t>
            </a:r>
            <a:r>
              <a:rPr kumimoji="1" lang="en-US" altLang="ja-JP" dirty="0" err="1"/>
              <a:t>eBPF</a:t>
            </a:r>
            <a:r>
              <a:rPr kumimoji="1" lang="ja-JP" altLang="en-US"/>
              <a:t>を用いるのは難しい</a:t>
            </a:r>
            <a:endParaRPr kumimoji="1" lang="en-US" altLang="ja-JP" dirty="0"/>
          </a:p>
          <a:p>
            <a:r>
              <a:rPr kumimoji="1" lang="en-US" altLang="ja-JP" dirty="0" err="1"/>
              <a:t>AccTEE</a:t>
            </a:r>
            <a:r>
              <a:rPr kumimoji="1" lang="en-US" altLang="ja-JP" dirty="0"/>
              <a:t> [</a:t>
            </a:r>
            <a:r>
              <a:rPr kumimoji="1" lang="en-US" altLang="ja-JP" dirty="0" err="1"/>
              <a:t>Goltzsche</a:t>
            </a:r>
            <a:r>
              <a:rPr kumimoji="1" lang="en-US" altLang="ja-JP" dirty="0"/>
              <a:t>+, Middleware’19]</a:t>
            </a:r>
          </a:p>
          <a:p>
            <a:pPr lvl="1"/>
            <a:r>
              <a:rPr kumimoji="1" lang="en-US" altLang="ja-JP" dirty="0"/>
              <a:t>SGX</a:t>
            </a:r>
            <a:r>
              <a:rPr kumimoji="1" lang="ja-JP" altLang="en-US"/>
              <a:t>エンクレイヴ内で</a:t>
            </a:r>
            <a:r>
              <a:rPr kumimoji="1" lang="en-US" altLang="ja-JP" dirty="0" err="1"/>
              <a:t>Wasm</a:t>
            </a:r>
            <a:r>
              <a:rPr kumimoji="1" lang="ja-JP" altLang="en-US"/>
              <a:t>アプリケーションを実行し、安全に監視</a:t>
            </a:r>
          </a:p>
          <a:p>
            <a:pPr lvl="1"/>
            <a:r>
              <a:rPr kumimoji="1" lang="ja-JP" altLang="en-US"/>
              <a:t>監視機構にアプリケーション内の機密情報を盗聴される恐れ</a:t>
            </a:r>
          </a:p>
        </p:txBody>
      </p:sp>
      <p:sp>
        <p:nvSpPr>
          <p:cNvPr id="4" name="スライド番号プレースホルダー 3">
            <a:extLst>
              <a:ext uri="{FF2B5EF4-FFF2-40B4-BE49-F238E27FC236}">
                <a16:creationId xmlns:a16="http://schemas.microsoft.com/office/drawing/2014/main" id="{89851E59-9BDA-5A9D-D3AD-C6555B8101F1}"/>
              </a:ext>
            </a:extLst>
          </p:cNvPr>
          <p:cNvSpPr>
            <a:spLocks noGrp="1"/>
          </p:cNvSpPr>
          <p:nvPr>
            <p:ph type="sldNum" sz="quarter" idx="12"/>
          </p:nvPr>
        </p:nvSpPr>
        <p:spPr/>
        <p:txBody>
          <a:bodyPr/>
          <a:lstStyle/>
          <a:p>
            <a:fld id="{2CD70BA4-8C24-D246-9956-1411DED12556}" type="slidenum">
              <a:rPr lang="en-US" altLang="ja-JP"/>
              <a:pPr/>
              <a:t>19</a:t>
            </a:fld>
            <a:endParaRPr lang="ja-JP" altLang="en-US"/>
          </a:p>
        </p:txBody>
      </p:sp>
    </p:spTree>
    <p:extLst>
      <p:ext uri="{BB962C8B-B14F-4D97-AF65-F5344CB8AC3E}">
        <p14:creationId xmlns:p14="http://schemas.microsoft.com/office/powerpoint/2010/main" val="3175708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F79702-637C-FBAE-A39E-C066E6E5DB6B}"/>
              </a:ext>
            </a:extLst>
          </p:cNvPr>
          <p:cNvSpPr>
            <a:spLocks noGrp="1"/>
          </p:cNvSpPr>
          <p:nvPr>
            <p:ph type="title"/>
          </p:nvPr>
        </p:nvSpPr>
        <p:spPr/>
        <p:txBody>
          <a:bodyPr>
            <a:normAutofit/>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7377A46D-7583-A9BD-2645-339DB6FA893B}"/>
              </a:ext>
            </a:extLst>
          </p:cNvPr>
          <p:cNvSpPr>
            <a:spLocks noGrp="1"/>
          </p:cNvSpPr>
          <p:nvPr>
            <p:ph idx="1"/>
          </p:nvPr>
        </p:nvSpPr>
        <p:spPr>
          <a:xfrm>
            <a:off x="838200" y="1492800"/>
            <a:ext cx="11010900" cy="4351338"/>
          </a:xfrm>
        </p:spPr>
        <p:txBody>
          <a:bodyPr/>
          <a:lstStyle/>
          <a:p>
            <a:r>
              <a:rPr lang="en-US" altLang="ja-JP" dirty="0"/>
              <a:t>Confidential </a:t>
            </a:r>
            <a:r>
              <a:rPr lang="en-US" altLang="ja-JP" dirty="0" err="1"/>
              <a:t>Unikernel</a:t>
            </a:r>
            <a:r>
              <a:rPr lang="ja-JP" altLang="en-US"/>
              <a:t>の監視を</a:t>
            </a:r>
            <a:r>
              <a:rPr lang="en-US" altLang="ja-JP" dirty="0" err="1"/>
              <a:t>Unikernel</a:t>
            </a:r>
            <a:r>
              <a:rPr lang="ja-JP" altLang="en-US"/>
              <a:t>自身によるメモリ暗号化の制御により実現する</a:t>
            </a:r>
            <a:r>
              <a:rPr lang="en-US" altLang="ja-JP" dirty="0" err="1"/>
              <a:t>ShadowMonitor</a:t>
            </a:r>
            <a:r>
              <a:rPr lang="ja-JP" altLang="en-US"/>
              <a:t>を提案</a:t>
            </a:r>
            <a:endParaRPr lang="en-US" altLang="ja-JP" dirty="0"/>
          </a:p>
          <a:p>
            <a:pPr lvl="1"/>
            <a:r>
              <a:rPr lang="ja-JP" altLang="en-US"/>
              <a:t>監視に必要な</a:t>
            </a:r>
            <a:r>
              <a:rPr kumimoji="1" lang="ja-JP" altLang="en-US"/>
              <a:t>メモリ領域は暗号化しないようにする</a:t>
            </a:r>
            <a:endParaRPr kumimoji="1" lang="en-US" altLang="ja-JP" dirty="0"/>
          </a:p>
          <a:p>
            <a:pPr lvl="1"/>
            <a:r>
              <a:rPr lang="ja-JP" altLang="en-US"/>
              <a:t>シャドウページテーブルを作成して暗号化しないようにする</a:t>
            </a:r>
            <a:endParaRPr kumimoji="1" lang="en-US" altLang="ja-JP" dirty="0"/>
          </a:p>
          <a:p>
            <a:pPr lvl="1"/>
            <a:r>
              <a:rPr kumimoji="1" lang="en" altLang="ja-JP" dirty="0"/>
              <a:t>VM</a:t>
            </a:r>
            <a:r>
              <a:rPr kumimoji="1" lang="ja-JP" altLang="en-US"/>
              <a:t>外の監視機構が</a:t>
            </a:r>
            <a:r>
              <a:rPr kumimoji="1" lang="en-US" altLang="ja-JP" dirty="0"/>
              <a:t>VM</a:t>
            </a:r>
            <a:r>
              <a:rPr kumimoji="1" lang="ja-JP" altLang="en-US"/>
              <a:t>イントロスペクションを用いて監視</a:t>
            </a:r>
          </a:p>
          <a:p>
            <a:pPr lvl="1"/>
            <a:r>
              <a:rPr kumimoji="1" lang="ja-JP" altLang="en-US"/>
              <a:t>シャドウページテーブルを用いるオーバヘッドは小さいことを示した</a:t>
            </a:r>
            <a:endParaRPr kumimoji="1" lang="en-US" altLang="ja-JP" dirty="0"/>
          </a:p>
          <a:p>
            <a:r>
              <a:rPr lang="ja-JP" altLang="en-US"/>
              <a:t>今後の課題</a:t>
            </a:r>
            <a:endParaRPr lang="en-US" altLang="ja-JP" dirty="0"/>
          </a:p>
          <a:p>
            <a:pPr lvl="1"/>
            <a:r>
              <a:rPr kumimoji="1" lang="ja-JP" altLang="en-US"/>
              <a:t>暗号化しないようにする</a:t>
            </a:r>
            <a:r>
              <a:rPr kumimoji="1" lang="en-US" altLang="ja-JP" dirty="0"/>
              <a:t>OS</a:t>
            </a:r>
            <a:r>
              <a:rPr kumimoji="1" lang="ja-JP" altLang="en-US"/>
              <a:t>データの指定方法を検討</a:t>
            </a:r>
            <a:endParaRPr kumimoji="1" lang="en-US" altLang="ja-JP" dirty="0"/>
          </a:p>
          <a:p>
            <a:pPr lvl="1"/>
            <a:r>
              <a:rPr lang="en-US" altLang="ja-JP" dirty="0"/>
              <a:t>CR3</a:t>
            </a:r>
            <a:r>
              <a:rPr lang="ja-JP" altLang="en-US"/>
              <a:t>レジスタも暗号化される</a:t>
            </a:r>
            <a:r>
              <a:rPr lang="en-US" altLang="ja-JP" dirty="0"/>
              <a:t>SEV-SNP</a:t>
            </a:r>
            <a:r>
              <a:rPr lang="ja-JP" altLang="en-US"/>
              <a:t>に対応</a:t>
            </a:r>
            <a:endParaRPr kumimoji="1" lang="ja-JP" altLang="en-US"/>
          </a:p>
        </p:txBody>
      </p:sp>
      <p:sp>
        <p:nvSpPr>
          <p:cNvPr id="4" name="スライド番号プレースホルダー 3">
            <a:extLst>
              <a:ext uri="{FF2B5EF4-FFF2-40B4-BE49-F238E27FC236}">
                <a16:creationId xmlns:a16="http://schemas.microsoft.com/office/drawing/2014/main" id="{6EA8CCF5-7B61-0D6A-1D24-F5D3514D0D81}"/>
              </a:ext>
            </a:extLst>
          </p:cNvPr>
          <p:cNvSpPr>
            <a:spLocks noGrp="1"/>
          </p:cNvSpPr>
          <p:nvPr>
            <p:ph type="sldNum" sz="quarter" idx="12"/>
          </p:nvPr>
        </p:nvSpPr>
        <p:spPr/>
        <p:txBody>
          <a:bodyPr/>
          <a:lstStyle/>
          <a:p>
            <a:fld id="{2CD70BA4-8C24-D246-9956-1411DED12556}" type="slidenum">
              <a:rPr lang="en-US" altLang="ja-JP"/>
              <a:pPr/>
              <a:t>20</a:t>
            </a:fld>
            <a:endParaRPr lang="ja-JP" altLang="en-US"/>
          </a:p>
        </p:txBody>
      </p:sp>
    </p:spTree>
    <p:extLst>
      <p:ext uri="{BB962C8B-B14F-4D97-AF65-F5344CB8AC3E}">
        <p14:creationId xmlns:p14="http://schemas.microsoft.com/office/powerpoint/2010/main" val="3005519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9164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B1EEEA0-24F6-D41F-61DB-95CFA1C7557C}"/>
              </a:ext>
            </a:extLst>
          </p:cNvPr>
          <p:cNvSpPr>
            <a:spLocks noGrp="1"/>
          </p:cNvSpPr>
          <p:nvPr>
            <p:ph idx="1"/>
          </p:nvPr>
        </p:nvSpPr>
        <p:spPr/>
        <p:txBody>
          <a:bodyPr/>
          <a:lstStyle/>
          <a:p>
            <a:r>
              <a:rPr lang="en-JP" altLang="ja-JP" dirty="0"/>
              <a:t>SEV</a:t>
            </a:r>
            <a:r>
              <a:rPr lang="ja-JP" altLang="en-JP"/>
              <a:t>に</a:t>
            </a:r>
            <a:r>
              <a:rPr lang="ja-JP" altLang="en-US"/>
              <a:t>よるメモリ暗号化は</a:t>
            </a:r>
            <a:r>
              <a:rPr lang="en-US" altLang="ja-JP" dirty="0"/>
              <a:t>VM</a:t>
            </a:r>
            <a:r>
              <a:rPr lang="ja-JP" altLang="en-US"/>
              <a:t>内に侵入されると無力</a:t>
            </a:r>
            <a:endParaRPr lang="en-US" altLang="ja-JP" dirty="0"/>
          </a:p>
          <a:p>
            <a:pPr lvl="1"/>
            <a:r>
              <a:rPr lang="en-JP" altLang="ja-JP" dirty="0"/>
              <a:t>Unikernel</a:t>
            </a:r>
            <a:r>
              <a:rPr lang="ja-JP" altLang="en-US"/>
              <a:t>によるメモリアクセスに対してはデータが常に復号される</a:t>
            </a:r>
            <a:endParaRPr lang="en-US" altLang="ja-JP" dirty="0"/>
          </a:p>
          <a:p>
            <a:r>
              <a:rPr lang="en-US" altLang="ja-JP" dirty="0" err="1"/>
              <a:t>Unikernel</a:t>
            </a:r>
            <a:r>
              <a:rPr lang="ja-JP" altLang="en-US"/>
              <a:t>には異常が発生しやすい</a:t>
            </a:r>
            <a:endParaRPr lang="en-US" altLang="ja-JP" dirty="0"/>
          </a:p>
          <a:p>
            <a:pPr lvl="1"/>
            <a:r>
              <a:rPr lang="ja-JP" altLang="en-US"/>
              <a:t>最小限のリソースしか割り当てないため、リソースが不足する可能性</a:t>
            </a:r>
            <a:endParaRPr lang="en-US" altLang="ja-JP" dirty="0"/>
          </a:p>
          <a:p>
            <a:pPr lvl="1"/>
            <a:r>
              <a:rPr lang="en-JP" altLang="ja-JP" dirty="0"/>
              <a:t>VM</a:t>
            </a:r>
            <a:r>
              <a:rPr lang="ja-JP" altLang="en-US"/>
              <a:t>内のアプリケーション間でリソースを融通し合うことができない</a:t>
            </a:r>
            <a:endParaRPr lang="en-US" altLang="ja-JP" dirty="0"/>
          </a:p>
          <a:p>
            <a:pPr lvl="1"/>
            <a:r>
              <a:rPr lang="en-US" altLang="ja-JP" dirty="0"/>
              <a:t>DoS</a:t>
            </a:r>
            <a:r>
              <a:rPr lang="ja-JP" altLang="en-US"/>
              <a:t>攻撃に対してより脆弱</a:t>
            </a:r>
            <a:endParaRPr lang="en-US" altLang="ja-JP" dirty="0"/>
          </a:p>
        </p:txBody>
      </p:sp>
      <p:sp>
        <p:nvSpPr>
          <p:cNvPr id="2" name="タイトル 1">
            <a:extLst>
              <a:ext uri="{FF2B5EF4-FFF2-40B4-BE49-F238E27FC236}">
                <a16:creationId xmlns:a16="http://schemas.microsoft.com/office/drawing/2014/main" id="{C751F37C-6A28-5F24-5D44-4BE1F478BC05}"/>
              </a:ext>
            </a:extLst>
          </p:cNvPr>
          <p:cNvSpPr>
            <a:spLocks noGrp="1"/>
          </p:cNvSpPr>
          <p:nvPr>
            <p:ph type="title"/>
          </p:nvPr>
        </p:nvSpPr>
        <p:spPr/>
        <p:txBody>
          <a:bodyPr/>
          <a:lstStyle/>
          <a:p>
            <a:r>
              <a:rPr lang="en" altLang="ja-JP"/>
              <a:t>Unikernel</a:t>
            </a:r>
            <a:r>
              <a:rPr lang="ja-JP" altLang="en-US"/>
              <a:t>の監視の必要性</a:t>
            </a:r>
            <a:endParaRPr kumimoji="1" lang="ja-JP" altLang="en-US"/>
          </a:p>
        </p:txBody>
      </p:sp>
      <p:sp>
        <p:nvSpPr>
          <p:cNvPr id="4" name="スライド番号プレースホルダー 3">
            <a:extLst>
              <a:ext uri="{FF2B5EF4-FFF2-40B4-BE49-F238E27FC236}">
                <a16:creationId xmlns:a16="http://schemas.microsoft.com/office/drawing/2014/main" id="{A6E89DE4-2752-DEFA-8840-B0556ADCE946}"/>
              </a:ext>
            </a:extLst>
          </p:cNvPr>
          <p:cNvSpPr>
            <a:spLocks noGrp="1"/>
          </p:cNvSpPr>
          <p:nvPr>
            <p:ph type="sldNum" sz="quarter" idx="12"/>
          </p:nvPr>
        </p:nvSpPr>
        <p:spPr/>
        <p:txBody>
          <a:bodyPr/>
          <a:lstStyle/>
          <a:p>
            <a:fld id="{2CD70BA4-8C24-D246-9956-1411DED12556}" type="slidenum">
              <a:rPr lang="en-US" altLang="ja-JP"/>
              <a:pPr/>
              <a:t>2</a:t>
            </a:fld>
            <a:endParaRPr lang="ja-JP" altLang="en-US"/>
          </a:p>
        </p:txBody>
      </p:sp>
      <p:sp>
        <p:nvSpPr>
          <p:cNvPr id="43" name="角丸四角形 42">
            <a:extLst>
              <a:ext uri="{FF2B5EF4-FFF2-40B4-BE49-F238E27FC236}">
                <a16:creationId xmlns:a16="http://schemas.microsoft.com/office/drawing/2014/main" id="{4577EDAF-153B-F42D-0669-4A524C9F90EB}"/>
              </a:ext>
            </a:extLst>
          </p:cNvPr>
          <p:cNvSpPr/>
          <p:nvPr/>
        </p:nvSpPr>
        <p:spPr>
          <a:xfrm>
            <a:off x="2696719" y="4917989"/>
            <a:ext cx="5246413" cy="1384920"/>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a:extLst>
              <a:ext uri="{FF2B5EF4-FFF2-40B4-BE49-F238E27FC236}">
                <a16:creationId xmlns:a16="http://schemas.microsoft.com/office/drawing/2014/main" id="{81DE43D6-A691-2F88-654C-52D5336725B8}"/>
              </a:ext>
            </a:extLst>
          </p:cNvPr>
          <p:cNvCxnSpPr>
            <a:cxnSpLocks/>
            <a:stCxn id="6" idx="6"/>
            <a:endCxn id="14" idx="1"/>
          </p:cNvCxnSpPr>
          <p:nvPr/>
        </p:nvCxnSpPr>
        <p:spPr>
          <a:xfrm flipV="1">
            <a:off x="4067552" y="5467130"/>
            <a:ext cx="1483186" cy="1215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8D08FA03-0304-B126-27F9-F05CDD957C23}"/>
              </a:ext>
            </a:extLst>
          </p:cNvPr>
          <p:cNvSpPr txBox="1"/>
          <p:nvPr/>
        </p:nvSpPr>
        <p:spPr>
          <a:xfrm>
            <a:off x="4175553" y="5492530"/>
            <a:ext cx="1302437"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アクセス</a:t>
            </a:r>
          </a:p>
        </p:txBody>
      </p:sp>
      <p:sp>
        <p:nvSpPr>
          <p:cNvPr id="11" name="テキスト ボックス 10">
            <a:extLst>
              <a:ext uri="{FF2B5EF4-FFF2-40B4-BE49-F238E27FC236}">
                <a16:creationId xmlns:a16="http://schemas.microsoft.com/office/drawing/2014/main" id="{9EE02C29-2844-C0E1-9D63-A0F95601112D}"/>
              </a:ext>
            </a:extLst>
          </p:cNvPr>
          <p:cNvSpPr txBox="1"/>
          <p:nvPr/>
        </p:nvSpPr>
        <p:spPr>
          <a:xfrm>
            <a:off x="3071602" y="5870303"/>
            <a:ext cx="99595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攻撃者</a:t>
            </a:r>
            <a:endParaRPr lang="en-US" altLang="ja-JP" sz="2000">
              <a:latin typeface="Hiragino Sans W4" panose="020B0400000000000000" pitchFamily="34" charset="-128"/>
              <a:ea typeface="Hiragino Sans W4" panose="020B0400000000000000" pitchFamily="34" charset="-128"/>
            </a:endParaRPr>
          </a:p>
        </p:txBody>
      </p:sp>
      <p:sp>
        <p:nvSpPr>
          <p:cNvPr id="13" name="テキスト ボックス 12">
            <a:extLst>
              <a:ext uri="{FF2B5EF4-FFF2-40B4-BE49-F238E27FC236}">
                <a16:creationId xmlns:a16="http://schemas.microsoft.com/office/drawing/2014/main" id="{0460E1AC-0EE6-505F-271F-03FAB0E7BE5F}"/>
              </a:ext>
            </a:extLst>
          </p:cNvPr>
          <p:cNvSpPr txBox="1"/>
          <p:nvPr/>
        </p:nvSpPr>
        <p:spPr>
          <a:xfrm>
            <a:off x="5550738" y="5667185"/>
            <a:ext cx="2265262" cy="400110"/>
          </a:xfrm>
          <a:prstGeom prst="rect">
            <a:avLst/>
          </a:prstGeom>
          <a:solidFill>
            <a:srgbClr val="FFFF00"/>
          </a:solidFill>
          <a:ln w="38100">
            <a:solidFill>
              <a:schemeClr val="tx1"/>
            </a:solidFill>
          </a:ln>
        </p:spPr>
        <p:txBody>
          <a:bodyPr wrap="square" rtlCol="0">
            <a:spAutoFit/>
          </a:bodyPr>
          <a:lstStyle/>
          <a:p>
            <a:pPr algn="ctr"/>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sp>
        <p:nvSpPr>
          <p:cNvPr id="14" name="テキスト ボックス 13">
            <a:extLst>
              <a:ext uri="{FF2B5EF4-FFF2-40B4-BE49-F238E27FC236}">
                <a16:creationId xmlns:a16="http://schemas.microsoft.com/office/drawing/2014/main" id="{377FDE51-9D84-C358-9D55-992668DBDAED}"/>
              </a:ext>
            </a:extLst>
          </p:cNvPr>
          <p:cNvSpPr txBox="1"/>
          <p:nvPr/>
        </p:nvSpPr>
        <p:spPr>
          <a:xfrm>
            <a:off x="5550738" y="5267075"/>
            <a:ext cx="2266118"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アプリケーション</a:t>
            </a:r>
          </a:p>
        </p:txBody>
      </p:sp>
      <p:sp>
        <p:nvSpPr>
          <p:cNvPr id="16" name="テキスト ボックス 15">
            <a:extLst>
              <a:ext uri="{FF2B5EF4-FFF2-40B4-BE49-F238E27FC236}">
                <a16:creationId xmlns:a16="http://schemas.microsoft.com/office/drawing/2014/main" id="{974282EA-8788-E6B8-DF94-D4CFE0920385}"/>
              </a:ext>
            </a:extLst>
          </p:cNvPr>
          <p:cNvSpPr txBox="1"/>
          <p:nvPr/>
        </p:nvSpPr>
        <p:spPr>
          <a:xfrm>
            <a:off x="3796001" y="4478145"/>
            <a:ext cx="3047848" cy="400110"/>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6" name="スマイル 5">
            <a:extLst>
              <a:ext uri="{FF2B5EF4-FFF2-40B4-BE49-F238E27FC236}">
                <a16:creationId xmlns:a16="http://schemas.microsoft.com/office/drawing/2014/main" id="{AD50488C-554A-CDBB-D147-D75B9F6DCC18}"/>
              </a:ext>
            </a:extLst>
          </p:cNvPr>
          <p:cNvSpPr/>
          <p:nvPr/>
        </p:nvSpPr>
        <p:spPr>
          <a:xfrm>
            <a:off x="3071601" y="5089599"/>
            <a:ext cx="995951" cy="779380"/>
          </a:xfrm>
          <a:prstGeom prst="smileyFace">
            <a:avLst>
              <a:gd name="adj" fmla="val 271"/>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Explosion 1 14">
            <a:extLst>
              <a:ext uri="{FF2B5EF4-FFF2-40B4-BE49-F238E27FC236}">
                <a16:creationId xmlns:a16="http://schemas.microsoft.com/office/drawing/2014/main" id="{F48D2400-C8C8-FB3C-D1F2-A5B12C91E245}"/>
              </a:ext>
            </a:extLst>
          </p:cNvPr>
          <p:cNvSpPr/>
          <p:nvPr/>
        </p:nvSpPr>
        <p:spPr>
          <a:xfrm>
            <a:off x="7757620" y="5360933"/>
            <a:ext cx="790221" cy="530578"/>
          </a:xfrm>
          <a:prstGeom prst="irregularSeal1">
            <a:avLst/>
          </a:prstGeom>
          <a:solidFill>
            <a:srgbClr val="FF0000"/>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JP">
              <a:solidFill>
                <a:srgbClr val="FF0000"/>
              </a:solidFill>
            </a:endParaRPr>
          </a:p>
        </p:txBody>
      </p:sp>
      <p:sp>
        <p:nvSpPr>
          <p:cNvPr id="15" name="TextBox 16">
            <a:extLst>
              <a:ext uri="{FF2B5EF4-FFF2-40B4-BE49-F238E27FC236}">
                <a16:creationId xmlns:a16="http://schemas.microsoft.com/office/drawing/2014/main" id="{778566A0-D1AF-2BE2-F59D-B5C8F36D5B57}"/>
              </a:ext>
            </a:extLst>
          </p:cNvPr>
          <p:cNvSpPr txBox="1"/>
          <p:nvPr/>
        </p:nvSpPr>
        <p:spPr>
          <a:xfrm>
            <a:off x="8051132" y="5902799"/>
            <a:ext cx="1723549" cy="400110"/>
          </a:xfrm>
          <a:prstGeom prst="rect">
            <a:avLst/>
          </a:prstGeom>
          <a:noFill/>
        </p:spPr>
        <p:txBody>
          <a:bodyPr wrap="none" rtlCol="0">
            <a:spAutoFit/>
          </a:bodyPr>
          <a:lstStyle/>
          <a:p>
            <a:pPr algn="l"/>
            <a:r>
              <a:rPr kumimoji="1" lang="en-JP" sz="2000" dirty="0">
                <a:latin typeface="Hiragino Sans W4" panose="020B0400000000000000" pitchFamily="34" charset="-128"/>
                <a:ea typeface="Hiragino Sans W4" panose="020B0400000000000000" pitchFamily="34" charset="-128"/>
              </a:rPr>
              <a:t>リソース不足</a:t>
            </a:r>
          </a:p>
        </p:txBody>
      </p:sp>
    </p:spTree>
    <p:extLst>
      <p:ext uri="{BB962C8B-B14F-4D97-AF65-F5344CB8AC3E}">
        <p14:creationId xmlns:p14="http://schemas.microsoft.com/office/powerpoint/2010/main" val="1181906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D60C80-BBE6-9B80-E5DF-E5FE3D9806BE}"/>
              </a:ext>
            </a:extLst>
          </p:cNvPr>
          <p:cNvSpPr>
            <a:spLocks noGrp="1"/>
          </p:cNvSpPr>
          <p:nvPr>
            <p:ph type="title"/>
          </p:nvPr>
        </p:nvSpPr>
        <p:spPr/>
        <p:txBody>
          <a:bodyPr/>
          <a:lstStyle/>
          <a:p>
            <a:r>
              <a:rPr kumimoji="1" lang="en-US" altLang="ja-JP"/>
              <a:t>Unikernel OS</a:t>
            </a:r>
            <a:r>
              <a:rPr kumimoji="1" lang="ja-JP" altLang="en-US"/>
              <a:t>内での監視</a:t>
            </a:r>
          </a:p>
        </p:txBody>
      </p:sp>
      <p:sp>
        <p:nvSpPr>
          <p:cNvPr id="3" name="コンテンツ プレースホルダー 2">
            <a:extLst>
              <a:ext uri="{FF2B5EF4-FFF2-40B4-BE49-F238E27FC236}">
                <a16:creationId xmlns:a16="http://schemas.microsoft.com/office/drawing/2014/main" id="{CABB1A9D-0571-D23E-1BD7-983CB0C14F21}"/>
              </a:ext>
            </a:extLst>
          </p:cNvPr>
          <p:cNvSpPr>
            <a:spLocks noGrp="1"/>
          </p:cNvSpPr>
          <p:nvPr>
            <p:ph idx="1"/>
          </p:nvPr>
        </p:nvSpPr>
        <p:spPr/>
        <p:txBody>
          <a:bodyPr/>
          <a:lstStyle/>
          <a:p>
            <a:r>
              <a:rPr lang="en-US" altLang="ja-JP" dirty="0" err="1"/>
              <a:t>Unikernel</a:t>
            </a:r>
            <a:r>
              <a:rPr lang="en-US" altLang="ja-JP" dirty="0"/>
              <a:t> OS</a:t>
            </a:r>
            <a:r>
              <a:rPr lang="ja-JP" altLang="en-US"/>
              <a:t>内で監視機構を動作させるのは望ましくない</a:t>
            </a:r>
            <a:endParaRPr lang="en-US" altLang="ja-JP" dirty="0"/>
          </a:p>
          <a:p>
            <a:pPr lvl="1"/>
            <a:r>
              <a:rPr lang="en-US" altLang="ja-JP" dirty="0" err="1"/>
              <a:t>Unikernel</a:t>
            </a:r>
            <a:r>
              <a:rPr lang="en-US" altLang="ja-JP" dirty="0"/>
              <a:t> OS</a:t>
            </a:r>
            <a:r>
              <a:rPr lang="ja-JP" altLang="en-US"/>
              <a:t>はアプリケーションと一体として動作</a:t>
            </a:r>
            <a:endParaRPr lang="en-US" altLang="ja-JP" dirty="0"/>
          </a:p>
          <a:p>
            <a:pPr lvl="1"/>
            <a:r>
              <a:rPr lang="ja-JP" altLang="en-US"/>
              <a:t>アプリケーションの異常で監視機構が機能しなくなる</a:t>
            </a:r>
            <a:endParaRPr lang="en-US" altLang="ja-JP" dirty="0"/>
          </a:p>
          <a:p>
            <a:r>
              <a:rPr lang="ja-JP" altLang="en-US"/>
              <a:t>監視機構が</a:t>
            </a:r>
            <a:r>
              <a:rPr lang="en-US" altLang="ja-JP" dirty="0" err="1"/>
              <a:t>Unikernel</a:t>
            </a:r>
            <a:r>
              <a:rPr lang="en-US" altLang="ja-JP" dirty="0"/>
              <a:t> OS</a:t>
            </a:r>
            <a:r>
              <a:rPr lang="ja-JP" altLang="en-US"/>
              <a:t>を肥大化させる可能性</a:t>
            </a:r>
          </a:p>
          <a:p>
            <a:pPr lvl="1"/>
            <a:r>
              <a:rPr lang="en-US" altLang="ja-JP" dirty="0" err="1"/>
              <a:t>Unikernel</a:t>
            </a:r>
            <a:r>
              <a:rPr lang="en-US" altLang="ja-JP" dirty="0"/>
              <a:t> OS</a:t>
            </a:r>
            <a:r>
              <a:rPr lang="ja-JP" altLang="en-US"/>
              <a:t>は機能が最小限に抑えられている</a:t>
            </a:r>
            <a:endParaRPr lang="en-US" altLang="ja-JP" dirty="0"/>
          </a:p>
          <a:p>
            <a:pPr lvl="1"/>
            <a:r>
              <a:rPr lang="en-US" altLang="ja-JP" dirty="0" err="1"/>
              <a:t>Unikernel</a:t>
            </a:r>
            <a:r>
              <a:rPr lang="ja-JP" altLang="en-US"/>
              <a:t>の利点である軽量さが失われる恐れ</a:t>
            </a:r>
            <a:endParaRPr lang="en-US" altLang="ja-JP" dirty="0"/>
          </a:p>
        </p:txBody>
      </p:sp>
      <p:sp>
        <p:nvSpPr>
          <p:cNvPr id="4" name="スライド番号プレースホルダー 3">
            <a:extLst>
              <a:ext uri="{FF2B5EF4-FFF2-40B4-BE49-F238E27FC236}">
                <a16:creationId xmlns:a16="http://schemas.microsoft.com/office/drawing/2014/main" id="{5DE27299-8738-4C75-C7FC-FAB430B1B4F6}"/>
              </a:ext>
            </a:extLst>
          </p:cNvPr>
          <p:cNvSpPr>
            <a:spLocks noGrp="1"/>
          </p:cNvSpPr>
          <p:nvPr>
            <p:ph type="sldNum" sz="quarter" idx="12"/>
          </p:nvPr>
        </p:nvSpPr>
        <p:spPr/>
        <p:txBody>
          <a:bodyPr/>
          <a:lstStyle/>
          <a:p>
            <a:fld id="{2CD70BA4-8C24-D246-9956-1411DED12556}" type="slidenum">
              <a:rPr lang="en-US" altLang="ja-JP"/>
              <a:pPr/>
              <a:t>3</a:t>
            </a:fld>
            <a:endParaRPr lang="ja-JP" altLang="en-US"/>
          </a:p>
        </p:txBody>
      </p:sp>
      <p:sp>
        <p:nvSpPr>
          <p:cNvPr id="6" name="角丸四角形 5">
            <a:extLst>
              <a:ext uri="{FF2B5EF4-FFF2-40B4-BE49-F238E27FC236}">
                <a16:creationId xmlns:a16="http://schemas.microsoft.com/office/drawing/2014/main" id="{DF494DC9-D688-CFDE-2C4A-28D054BC91E2}"/>
              </a:ext>
            </a:extLst>
          </p:cNvPr>
          <p:cNvSpPr/>
          <p:nvPr/>
        </p:nvSpPr>
        <p:spPr>
          <a:xfrm>
            <a:off x="4185188" y="4720986"/>
            <a:ext cx="3397010" cy="1283952"/>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50E1D76-BC90-0448-8FA2-EC74E2BB3A1E}"/>
              </a:ext>
            </a:extLst>
          </p:cNvPr>
          <p:cNvSpPr txBox="1"/>
          <p:nvPr/>
        </p:nvSpPr>
        <p:spPr>
          <a:xfrm>
            <a:off x="4354186" y="4925791"/>
            <a:ext cx="3094954" cy="400110"/>
          </a:xfrm>
          <a:prstGeom prst="rect">
            <a:avLst/>
          </a:prstGeom>
          <a:solidFill>
            <a:srgbClr val="FFC000"/>
          </a:solidFill>
          <a:ln w="38100">
            <a:solidFill>
              <a:schemeClr val="tx1"/>
            </a:solidFill>
          </a:ln>
        </p:spPr>
        <p:txBody>
          <a:bodyPr wrap="square" rtlCol="0">
            <a:spAutoFit/>
          </a:bodyPr>
          <a:lstStyle/>
          <a:p>
            <a:r>
              <a:rPr lang="ja-JP" altLang="en-US" sz="2000" dirty="0">
                <a:latin typeface="Hiragino Sans W4" panose="020B0400000000000000" pitchFamily="34" charset="-128"/>
                <a:ea typeface="Hiragino Sans W4" panose="020B0400000000000000" pitchFamily="34" charset="-128"/>
              </a:rPr>
              <a:t>アプリケーション</a:t>
            </a:r>
          </a:p>
        </p:txBody>
      </p:sp>
      <p:sp>
        <p:nvSpPr>
          <p:cNvPr id="7" name="テキスト ボックス 6">
            <a:extLst>
              <a:ext uri="{FF2B5EF4-FFF2-40B4-BE49-F238E27FC236}">
                <a16:creationId xmlns:a16="http://schemas.microsoft.com/office/drawing/2014/main" id="{A1A73D20-0B67-EC89-D1F4-1875235466C5}"/>
              </a:ext>
            </a:extLst>
          </p:cNvPr>
          <p:cNvSpPr txBox="1"/>
          <p:nvPr/>
        </p:nvSpPr>
        <p:spPr>
          <a:xfrm>
            <a:off x="4181177" y="4300955"/>
            <a:ext cx="3397010" cy="411726"/>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10" name="テキスト ボックス 9">
            <a:extLst>
              <a:ext uri="{FF2B5EF4-FFF2-40B4-BE49-F238E27FC236}">
                <a16:creationId xmlns:a16="http://schemas.microsoft.com/office/drawing/2014/main" id="{BEC99051-C3D5-1F63-4A0C-5B11A8062D24}"/>
              </a:ext>
            </a:extLst>
          </p:cNvPr>
          <p:cNvSpPr txBox="1"/>
          <p:nvPr/>
        </p:nvSpPr>
        <p:spPr>
          <a:xfrm>
            <a:off x="7578187" y="4822933"/>
            <a:ext cx="715406" cy="411725"/>
          </a:xfrm>
          <a:prstGeom prst="rect">
            <a:avLst/>
          </a:prstGeom>
          <a:noFill/>
        </p:spPr>
        <p:txBody>
          <a:bodyPr wrap="square" rtlCol="0">
            <a:spAutoFit/>
          </a:bodyPr>
          <a:lstStyle/>
          <a:p>
            <a:r>
              <a:rPr lang="ja-JP" altLang="en-US" sz="2000" dirty="0">
                <a:latin typeface="Hiragino Sans W4" panose="020B0400000000000000" pitchFamily="34" charset="-128"/>
                <a:ea typeface="Hiragino Sans W4" panose="020B0400000000000000" pitchFamily="34" charset="-128"/>
              </a:rPr>
              <a:t>異常</a:t>
            </a:r>
            <a:endParaRPr lang="ja-JP" altLang="en-US" sz="2000">
              <a:latin typeface="Hiragino Sans W4" panose="020B0400000000000000" pitchFamily="34" charset="-128"/>
              <a:ea typeface="Hiragino Sans W4" panose="020B0400000000000000" pitchFamily="34" charset="-128"/>
            </a:endParaRPr>
          </a:p>
        </p:txBody>
      </p:sp>
      <p:sp>
        <p:nvSpPr>
          <p:cNvPr id="5" name="正方形/長方形 4">
            <a:extLst>
              <a:ext uri="{FF2B5EF4-FFF2-40B4-BE49-F238E27FC236}">
                <a16:creationId xmlns:a16="http://schemas.microsoft.com/office/drawing/2014/main" id="{3AFEB837-4555-47BD-A0BC-CE38EC975F8F}"/>
              </a:ext>
            </a:extLst>
          </p:cNvPr>
          <p:cNvSpPr/>
          <p:nvPr/>
        </p:nvSpPr>
        <p:spPr>
          <a:xfrm>
            <a:off x="4354185" y="5313559"/>
            <a:ext cx="3094955" cy="530578"/>
          </a:xfrm>
          <a:prstGeom prst="rect">
            <a:avLst/>
          </a:prstGeom>
          <a:solidFill>
            <a:srgbClr val="FFFF00"/>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テキスト ボックス 14">
            <a:extLst>
              <a:ext uri="{FF2B5EF4-FFF2-40B4-BE49-F238E27FC236}">
                <a16:creationId xmlns:a16="http://schemas.microsoft.com/office/drawing/2014/main" id="{FBDEBCA3-EBA5-E0CF-3EE0-00359C152911}"/>
              </a:ext>
            </a:extLst>
          </p:cNvPr>
          <p:cNvSpPr txBox="1"/>
          <p:nvPr/>
        </p:nvSpPr>
        <p:spPr>
          <a:xfrm>
            <a:off x="6184234" y="5437868"/>
            <a:ext cx="1264920" cy="400110"/>
          </a:xfrm>
          <a:prstGeom prst="rect">
            <a:avLst/>
          </a:prstGeom>
          <a:solidFill>
            <a:srgbClr val="92D050"/>
          </a:solidFill>
          <a:ln w="38100">
            <a:solidFill>
              <a:schemeClr val="tx1"/>
            </a:solidFill>
          </a:ln>
        </p:spPr>
        <p:txBody>
          <a:bodyPr wrap="square" rtlCol="0">
            <a:spAutoFit/>
          </a:bodyPr>
          <a:lstStyle/>
          <a:p>
            <a:pPr algn="l"/>
            <a:r>
              <a:rPr kumimoji="1" lang="ja-JP" altLang="en-US" sz="2000">
                <a:latin typeface="Hiragino Sans W4" panose="020B0400000000000000" pitchFamily="34" charset="-128"/>
                <a:ea typeface="Hiragino Sans W4" panose="020B0400000000000000" pitchFamily="34" charset="-128"/>
              </a:rPr>
              <a:t>監視機構</a:t>
            </a:r>
          </a:p>
        </p:txBody>
      </p:sp>
      <p:sp>
        <p:nvSpPr>
          <p:cNvPr id="8" name="Down Arrow 1">
            <a:extLst>
              <a:ext uri="{FF2B5EF4-FFF2-40B4-BE49-F238E27FC236}">
                <a16:creationId xmlns:a16="http://schemas.microsoft.com/office/drawing/2014/main" id="{8B5D3F5D-E0DE-B921-907E-5A9F931F800E}"/>
              </a:ext>
            </a:extLst>
          </p:cNvPr>
          <p:cNvSpPr/>
          <p:nvPr/>
        </p:nvSpPr>
        <p:spPr>
          <a:xfrm>
            <a:off x="6820198" y="4961846"/>
            <a:ext cx="468086" cy="42454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16" name="テキスト ボックス 15">
            <a:extLst>
              <a:ext uri="{FF2B5EF4-FFF2-40B4-BE49-F238E27FC236}">
                <a16:creationId xmlns:a16="http://schemas.microsoft.com/office/drawing/2014/main" id="{3E5B36BA-C70E-0CEF-23DE-F8BA50A8923B}"/>
              </a:ext>
            </a:extLst>
          </p:cNvPr>
          <p:cNvSpPr txBox="1"/>
          <p:nvPr/>
        </p:nvSpPr>
        <p:spPr>
          <a:xfrm>
            <a:off x="4354186" y="5393334"/>
            <a:ext cx="3094954" cy="400110"/>
          </a:xfrm>
          <a:prstGeom prst="rect">
            <a:avLst/>
          </a:prstGeom>
          <a:noFill/>
        </p:spPr>
        <p:txBody>
          <a:bodyPr wrap="square" rtlCol="0">
            <a:spAutoFit/>
          </a:bodyPr>
          <a:lstStyle/>
          <a:p>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sp>
        <p:nvSpPr>
          <p:cNvPr id="19" name="Explosion 1 12">
            <a:extLst>
              <a:ext uri="{FF2B5EF4-FFF2-40B4-BE49-F238E27FC236}">
                <a16:creationId xmlns:a16="http://schemas.microsoft.com/office/drawing/2014/main" id="{4A915EDD-1A1B-C1C6-B6EC-15841EA1986D}"/>
              </a:ext>
            </a:extLst>
          </p:cNvPr>
          <p:cNvSpPr/>
          <p:nvPr/>
        </p:nvSpPr>
        <p:spPr>
          <a:xfrm>
            <a:off x="7409189" y="5220124"/>
            <a:ext cx="790221" cy="530578"/>
          </a:xfrm>
          <a:prstGeom prst="irregularSeal1">
            <a:avLst/>
          </a:prstGeom>
          <a:solidFill>
            <a:srgbClr val="FF0000"/>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JP">
              <a:solidFill>
                <a:srgbClr val="FF0000"/>
              </a:solidFill>
            </a:endParaRPr>
          </a:p>
        </p:txBody>
      </p:sp>
      <p:sp>
        <p:nvSpPr>
          <p:cNvPr id="9" name="テキスト ボックス 8">
            <a:extLst>
              <a:ext uri="{FF2B5EF4-FFF2-40B4-BE49-F238E27FC236}">
                <a16:creationId xmlns:a16="http://schemas.microsoft.com/office/drawing/2014/main" id="{7CC5B548-00AB-BEC7-DF52-72C878EB34BA}"/>
              </a:ext>
            </a:extLst>
          </p:cNvPr>
          <p:cNvSpPr txBox="1"/>
          <p:nvPr/>
        </p:nvSpPr>
        <p:spPr>
          <a:xfrm>
            <a:off x="765464" y="184239"/>
            <a:ext cx="1073727" cy="400110"/>
          </a:xfrm>
          <a:prstGeom prst="rect">
            <a:avLst/>
          </a:prstGeom>
          <a:noFill/>
        </p:spPr>
        <p:txBody>
          <a:bodyPr wrap="square" rtlCol="0">
            <a:spAutoFit/>
          </a:bodyPr>
          <a:lstStyle/>
          <a:p>
            <a:pPr algn="l"/>
            <a:r>
              <a:rPr kumimoji="1" lang="ja-JP" altLang="en-US" sz="2000">
                <a:latin typeface="Hiragino Sans W4" panose="020B0400000000000000" pitchFamily="34" charset="-128"/>
                <a:ea typeface="Hiragino Sans W4" panose="020B0400000000000000" pitchFamily="34" charset="-128"/>
              </a:rPr>
              <a:t>手法</a:t>
            </a:r>
            <a:r>
              <a:rPr lang="en-US" altLang="ja-JP" sz="2000">
                <a:latin typeface="Hiragino Sans W4" panose="020B0400000000000000" pitchFamily="34" charset="-128"/>
                <a:ea typeface="Hiragino Sans W4" panose="020B0400000000000000" pitchFamily="34" charset="-128"/>
              </a:rPr>
              <a:t>1</a:t>
            </a:r>
            <a:endParaRPr kumimoji="1" lang="ja-JP" altLang="en-US" sz="2000">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173475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01C049-7A29-C5BE-1026-8E24DBDFF18A}"/>
              </a:ext>
            </a:extLst>
          </p:cNvPr>
          <p:cNvSpPr>
            <a:spLocks noGrp="1"/>
          </p:cNvSpPr>
          <p:nvPr>
            <p:ph type="title"/>
          </p:nvPr>
        </p:nvSpPr>
        <p:spPr/>
        <p:txBody>
          <a:bodyPr/>
          <a:lstStyle/>
          <a:p>
            <a:r>
              <a:rPr kumimoji="1" lang="en" altLang="ja-JP"/>
              <a:t>VM</a:t>
            </a:r>
            <a:r>
              <a:rPr kumimoji="1" lang="ja-JP" altLang="en-US"/>
              <a:t>イントロスペクションによる監視</a:t>
            </a:r>
          </a:p>
        </p:txBody>
      </p:sp>
      <p:sp>
        <p:nvSpPr>
          <p:cNvPr id="3" name="コンテンツ プレースホルダー 2">
            <a:extLst>
              <a:ext uri="{FF2B5EF4-FFF2-40B4-BE49-F238E27FC236}">
                <a16:creationId xmlns:a16="http://schemas.microsoft.com/office/drawing/2014/main" id="{40E36F84-136C-2B33-01A0-A6EEFCAE980E}"/>
              </a:ext>
            </a:extLst>
          </p:cNvPr>
          <p:cNvSpPr>
            <a:spLocks noGrp="1"/>
          </p:cNvSpPr>
          <p:nvPr>
            <p:ph idx="1"/>
          </p:nvPr>
        </p:nvSpPr>
        <p:spPr/>
        <p:txBody>
          <a:bodyPr/>
          <a:lstStyle/>
          <a:p>
            <a:r>
              <a:rPr lang="en-US" altLang="ja-JP" dirty="0"/>
              <a:t>VM</a:t>
            </a:r>
            <a:r>
              <a:rPr lang="ja-JP" altLang="en-US"/>
              <a:t>外から</a:t>
            </a:r>
            <a:r>
              <a:rPr lang="en-US" altLang="ja-JP" dirty="0"/>
              <a:t>VM</a:t>
            </a:r>
            <a:r>
              <a:rPr lang="ja-JP" altLang="en-US"/>
              <a:t>のメモリに直接アクセスして</a:t>
            </a:r>
            <a:r>
              <a:rPr lang="en-US" altLang="ja-JP" dirty="0"/>
              <a:t>OS</a:t>
            </a:r>
            <a:r>
              <a:rPr lang="ja-JP" altLang="en-US"/>
              <a:t>データを監視</a:t>
            </a:r>
            <a:endParaRPr lang="en-US" altLang="ja-JP" dirty="0"/>
          </a:p>
          <a:p>
            <a:pPr lvl="1"/>
            <a:r>
              <a:rPr lang="en-US" altLang="ja-JP" dirty="0"/>
              <a:t>VM</a:t>
            </a:r>
            <a:r>
              <a:rPr lang="ja-JP" altLang="en-US"/>
              <a:t>外の監視機構が</a:t>
            </a:r>
            <a:r>
              <a:rPr lang="en-US" altLang="ja-JP" dirty="0"/>
              <a:t>VM</a:t>
            </a:r>
            <a:r>
              <a:rPr lang="ja-JP" altLang="en-US"/>
              <a:t>のメモリを解析することで</a:t>
            </a:r>
            <a:r>
              <a:rPr lang="en-US" altLang="ja-JP" dirty="0"/>
              <a:t>OS</a:t>
            </a:r>
            <a:r>
              <a:rPr lang="ja-JP" altLang="en-US"/>
              <a:t>データを取得</a:t>
            </a:r>
            <a:endParaRPr lang="en-US" altLang="ja-JP" dirty="0"/>
          </a:p>
          <a:p>
            <a:pPr lvl="1"/>
            <a:r>
              <a:rPr lang="en-US" altLang="ja-JP" dirty="0"/>
              <a:t>VM</a:t>
            </a:r>
            <a:r>
              <a:rPr lang="ja-JP" altLang="en-US"/>
              <a:t>を用いて動作する</a:t>
            </a:r>
            <a:r>
              <a:rPr lang="en-US" altLang="ja-JP" dirty="0" err="1"/>
              <a:t>Unikernel</a:t>
            </a:r>
            <a:r>
              <a:rPr lang="ja-JP" altLang="en-US"/>
              <a:t>に対しても利用可能</a:t>
            </a:r>
            <a:endParaRPr lang="en-US" altLang="ja-JP" dirty="0"/>
          </a:p>
          <a:p>
            <a:r>
              <a:rPr lang="en-US" altLang="ja-JP" dirty="0"/>
              <a:t>Confidential </a:t>
            </a:r>
            <a:r>
              <a:rPr lang="en-US" altLang="ja-JP" dirty="0" err="1"/>
              <a:t>Unikernel</a:t>
            </a:r>
            <a:r>
              <a:rPr lang="ja-JP" altLang="en-US"/>
              <a:t>に対しては用いることができない</a:t>
            </a:r>
            <a:endParaRPr lang="en-US" altLang="ja-JP" dirty="0"/>
          </a:p>
          <a:p>
            <a:pPr lvl="1"/>
            <a:r>
              <a:rPr lang="en-US" altLang="ja-JP" dirty="0"/>
              <a:t>SEV</a:t>
            </a:r>
            <a:r>
              <a:rPr lang="ja-JP" altLang="en-US"/>
              <a:t>で暗号化されていると</a:t>
            </a:r>
            <a:r>
              <a:rPr lang="en-US" altLang="ja-JP" dirty="0"/>
              <a:t>VM</a:t>
            </a:r>
            <a:r>
              <a:rPr lang="ja-JP" altLang="en-US"/>
              <a:t>のメモリを解析することができない</a:t>
            </a:r>
            <a:endParaRPr lang="en-US" altLang="ja-JP" dirty="0"/>
          </a:p>
          <a:p>
            <a:pPr lvl="1"/>
            <a:r>
              <a:rPr lang="ja-JP" altLang="en-US"/>
              <a:t>盗聴と</a:t>
            </a:r>
            <a:r>
              <a:rPr lang="en-US" altLang="ja-JP" dirty="0"/>
              <a:t>VM</a:t>
            </a:r>
            <a:r>
              <a:rPr lang="ja-JP" altLang="en-US"/>
              <a:t>イントロスペクションは区別できない</a:t>
            </a:r>
          </a:p>
        </p:txBody>
      </p:sp>
      <p:sp>
        <p:nvSpPr>
          <p:cNvPr id="4" name="スライド番号プレースホルダー 3">
            <a:extLst>
              <a:ext uri="{FF2B5EF4-FFF2-40B4-BE49-F238E27FC236}">
                <a16:creationId xmlns:a16="http://schemas.microsoft.com/office/drawing/2014/main" id="{77022034-B3FB-BE62-8481-A9F2A2FB2399}"/>
              </a:ext>
            </a:extLst>
          </p:cNvPr>
          <p:cNvSpPr>
            <a:spLocks noGrp="1"/>
          </p:cNvSpPr>
          <p:nvPr>
            <p:ph type="sldNum" sz="quarter" idx="12"/>
          </p:nvPr>
        </p:nvSpPr>
        <p:spPr/>
        <p:txBody>
          <a:bodyPr/>
          <a:lstStyle/>
          <a:p>
            <a:fld id="{2CD70BA4-8C24-D246-9956-1411DED12556}" type="slidenum">
              <a:rPr lang="en-US" altLang="ja-JP"/>
              <a:pPr/>
              <a:t>4</a:t>
            </a:fld>
            <a:endParaRPr lang="ja-JP" altLang="en-US"/>
          </a:p>
        </p:txBody>
      </p:sp>
      <p:sp>
        <p:nvSpPr>
          <p:cNvPr id="6" name="角丸四角形 5">
            <a:extLst>
              <a:ext uri="{FF2B5EF4-FFF2-40B4-BE49-F238E27FC236}">
                <a16:creationId xmlns:a16="http://schemas.microsoft.com/office/drawing/2014/main" id="{C41DA4C3-F0E0-E338-9F1C-10DACE5A2B60}"/>
              </a:ext>
            </a:extLst>
          </p:cNvPr>
          <p:cNvSpPr/>
          <p:nvPr/>
        </p:nvSpPr>
        <p:spPr>
          <a:xfrm>
            <a:off x="4866394" y="4983137"/>
            <a:ext cx="2459212" cy="1021801"/>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BCBAB46-919F-A884-E409-606ED5832E7E}"/>
              </a:ext>
            </a:extLst>
          </p:cNvPr>
          <p:cNvSpPr txBox="1"/>
          <p:nvPr/>
        </p:nvSpPr>
        <p:spPr>
          <a:xfrm>
            <a:off x="4959743" y="5500777"/>
            <a:ext cx="2257679" cy="400110"/>
          </a:xfrm>
          <a:prstGeom prst="rect">
            <a:avLst/>
          </a:prstGeom>
          <a:solidFill>
            <a:srgbClr val="FFFF00"/>
          </a:solidFill>
          <a:ln w="38100">
            <a:solidFill>
              <a:schemeClr val="tx1"/>
            </a:solidFill>
          </a:ln>
        </p:spPr>
        <p:txBody>
          <a:bodyPr wrap="square" rtlCol="0">
            <a:spAutoFit/>
          </a:bodyPr>
          <a:lstStyle/>
          <a:p>
            <a:pPr algn="ctr"/>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sp>
        <p:nvSpPr>
          <p:cNvPr id="8" name="テキスト ボックス 7">
            <a:extLst>
              <a:ext uri="{FF2B5EF4-FFF2-40B4-BE49-F238E27FC236}">
                <a16:creationId xmlns:a16="http://schemas.microsoft.com/office/drawing/2014/main" id="{5DF85A83-5F6B-46AD-B3CD-25379336034E}"/>
              </a:ext>
            </a:extLst>
          </p:cNvPr>
          <p:cNvSpPr txBox="1"/>
          <p:nvPr/>
        </p:nvSpPr>
        <p:spPr>
          <a:xfrm>
            <a:off x="4960598" y="5100667"/>
            <a:ext cx="2257679"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アプリケーション</a:t>
            </a:r>
          </a:p>
        </p:txBody>
      </p:sp>
      <p:sp>
        <p:nvSpPr>
          <p:cNvPr id="10" name="テキスト ボックス 9">
            <a:extLst>
              <a:ext uri="{FF2B5EF4-FFF2-40B4-BE49-F238E27FC236}">
                <a16:creationId xmlns:a16="http://schemas.microsoft.com/office/drawing/2014/main" id="{C023EE44-263B-318C-FEC8-F7D4B1DBCEA4}"/>
              </a:ext>
            </a:extLst>
          </p:cNvPr>
          <p:cNvSpPr txBox="1"/>
          <p:nvPr/>
        </p:nvSpPr>
        <p:spPr>
          <a:xfrm>
            <a:off x="2543173" y="5300722"/>
            <a:ext cx="1220098"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cxnSp>
        <p:nvCxnSpPr>
          <p:cNvPr id="11" name="直線矢印コネクタ 10">
            <a:extLst>
              <a:ext uri="{FF2B5EF4-FFF2-40B4-BE49-F238E27FC236}">
                <a16:creationId xmlns:a16="http://schemas.microsoft.com/office/drawing/2014/main" id="{EF1B9E8F-1238-AE56-4A55-CA0A9786917D}"/>
              </a:ext>
            </a:extLst>
          </p:cNvPr>
          <p:cNvCxnSpPr>
            <a:cxnSpLocks/>
            <a:stCxn id="10" idx="3"/>
            <a:endCxn id="6" idx="1"/>
          </p:cNvCxnSpPr>
          <p:nvPr/>
        </p:nvCxnSpPr>
        <p:spPr>
          <a:xfrm flipV="1">
            <a:off x="3763271" y="5494038"/>
            <a:ext cx="1103123" cy="6739"/>
          </a:xfrm>
          <a:prstGeom prst="straightConnector1">
            <a:avLst/>
          </a:prstGeom>
          <a:ln w="381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F3B7F480-EC73-5FDE-0577-22BE5B3BA16C}"/>
              </a:ext>
            </a:extLst>
          </p:cNvPr>
          <p:cNvSpPr txBox="1"/>
          <p:nvPr/>
        </p:nvSpPr>
        <p:spPr>
          <a:xfrm>
            <a:off x="3988355" y="5832898"/>
            <a:ext cx="877875"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a:t>
            </a:r>
          </a:p>
        </p:txBody>
      </p:sp>
      <p:sp>
        <p:nvSpPr>
          <p:cNvPr id="14" name="乗算記号 13">
            <a:extLst>
              <a:ext uri="{FF2B5EF4-FFF2-40B4-BE49-F238E27FC236}">
                <a16:creationId xmlns:a16="http://schemas.microsoft.com/office/drawing/2014/main" id="{EF7EB65D-2AF8-3BFB-791A-ECA33E678363}"/>
              </a:ext>
            </a:extLst>
          </p:cNvPr>
          <p:cNvSpPr/>
          <p:nvPr/>
        </p:nvSpPr>
        <p:spPr>
          <a:xfrm>
            <a:off x="3910427" y="5115341"/>
            <a:ext cx="774700" cy="762103"/>
          </a:xfrm>
          <a:prstGeom prst="mathMultiply">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テキスト ボックス 15">
            <a:extLst>
              <a:ext uri="{FF2B5EF4-FFF2-40B4-BE49-F238E27FC236}">
                <a16:creationId xmlns:a16="http://schemas.microsoft.com/office/drawing/2014/main" id="{ED93AD68-CF2E-8959-2C41-BA85E811D7C4}"/>
              </a:ext>
            </a:extLst>
          </p:cNvPr>
          <p:cNvSpPr txBox="1"/>
          <p:nvPr/>
        </p:nvSpPr>
        <p:spPr>
          <a:xfrm>
            <a:off x="4525242" y="4596506"/>
            <a:ext cx="3141516" cy="400110"/>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5" name="スマイル 32">
            <a:extLst>
              <a:ext uri="{FF2B5EF4-FFF2-40B4-BE49-F238E27FC236}">
                <a16:creationId xmlns:a16="http://schemas.microsoft.com/office/drawing/2014/main" id="{6E8AD476-1958-AC3F-A35B-AEA4318D507E}"/>
              </a:ext>
            </a:extLst>
          </p:cNvPr>
          <p:cNvSpPr/>
          <p:nvPr/>
        </p:nvSpPr>
        <p:spPr>
          <a:xfrm>
            <a:off x="8641341" y="5024247"/>
            <a:ext cx="1092527" cy="920598"/>
          </a:xfrm>
          <a:prstGeom prst="smileyFace">
            <a:avLst>
              <a:gd name="adj" fmla="val 271"/>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9" name="直線矢印コネクタ 33">
            <a:extLst>
              <a:ext uri="{FF2B5EF4-FFF2-40B4-BE49-F238E27FC236}">
                <a16:creationId xmlns:a16="http://schemas.microsoft.com/office/drawing/2014/main" id="{5E5CEF9F-916F-35C2-7726-4E8EE5ED295A}"/>
              </a:ext>
            </a:extLst>
          </p:cNvPr>
          <p:cNvCxnSpPr>
            <a:cxnSpLocks/>
            <a:stCxn id="5" idx="2"/>
            <a:endCxn id="6" idx="3"/>
          </p:cNvCxnSpPr>
          <p:nvPr/>
        </p:nvCxnSpPr>
        <p:spPr>
          <a:xfrm flipH="1">
            <a:off x="7325606" y="5484546"/>
            <a:ext cx="1315735" cy="94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34">
            <a:extLst>
              <a:ext uri="{FF2B5EF4-FFF2-40B4-BE49-F238E27FC236}">
                <a16:creationId xmlns:a16="http://schemas.microsoft.com/office/drawing/2014/main" id="{671102E9-CC3D-7323-7650-D6AD8960DF72}"/>
              </a:ext>
            </a:extLst>
          </p:cNvPr>
          <p:cNvSpPr txBox="1"/>
          <p:nvPr/>
        </p:nvSpPr>
        <p:spPr>
          <a:xfrm>
            <a:off x="7701496" y="5818735"/>
            <a:ext cx="782718"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盗聴</a:t>
            </a:r>
          </a:p>
        </p:txBody>
      </p:sp>
      <p:sp>
        <p:nvSpPr>
          <p:cNvPr id="15" name="乗算記号 35">
            <a:extLst>
              <a:ext uri="{FF2B5EF4-FFF2-40B4-BE49-F238E27FC236}">
                <a16:creationId xmlns:a16="http://schemas.microsoft.com/office/drawing/2014/main" id="{159386E0-3B73-7D95-A529-788163C435CD}"/>
              </a:ext>
            </a:extLst>
          </p:cNvPr>
          <p:cNvSpPr/>
          <p:nvPr/>
        </p:nvSpPr>
        <p:spPr>
          <a:xfrm>
            <a:off x="7650878" y="5108281"/>
            <a:ext cx="774700" cy="762103"/>
          </a:xfrm>
          <a:prstGeom prst="mathMultiply">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テキスト ボックス 37">
            <a:extLst>
              <a:ext uri="{FF2B5EF4-FFF2-40B4-BE49-F238E27FC236}">
                <a16:creationId xmlns:a16="http://schemas.microsoft.com/office/drawing/2014/main" id="{77901A40-1327-0B41-1041-995E1A853959}"/>
              </a:ext>
            </a:extLst>
          </p:cNvPr>
          <p:cNvSpPr txBox="1"/>
          <p:nvPr/>
        </p:nvSpPr>
        <p:spPr>
          <a:xfrm>
            <a:off x="8755328" y="4630596"/>
            <a:ext cx="99595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内部犯</a:t>
            </a:r>
          </a:p>
        </p:txBody>
      </p:sp>
      <p:sp>
        <p:nvSpPr>
          <p:cNvPr id="18" name="テキスト ボックス 17">
            <a:extLst>
              <a:ext uri="{FF2B5EF4-FFF2-40B4-BE49-F238E27FC236}">
                <a16:creationId xmlns:a16="http://schemas.microsoft.com/office/drawing/2014/main" id="{6ECCA3A3-777E-3FEA-8CAA-67F3FCB1797B}"/>
              </a:ext>
            </a:extLst>
          </p:cNvPr>
          <p:cNvSpPr txBox="1"/>
          <p:nvPr/>
        </p:nvSpPr>
        <p:spPr>
          <a:xfrm>
            <a:off x="765464" y="184239"/>
            <a:ext cx="1073727" cy="400110"/>
          </a:xfrm>
          <a:prstGeom prst="rect">
            <a:avLst/>
          </a:prstGeom>
          <a:noFill/>
        </p:spPr>
        <p:txBody>
          <a:bodyPr wrap="square" rtlCol="0">
            <a:spAutoFit/>
          </a:bodyPr>
          <a:lstStyle/>
          <a:p>
            <a:pPr algn="l"/>
            <a:r>
              <a:rPr kumimoji="1" lang="ja-JP" altLang="en-US" sz="2000">
                <a:latin typeface="Hiragino Sans W4" panose="020B0400000000000000" pitchFamily="34" charset="-128"/>
                <a:ea typeface="Hiragino Sans W4" panose="020B0400000000000000" pitchFamily="34" charset="-128"/>
              </a:rPr>
              <a:t>手法</a:t>
            </a:r>
            <a:r>
              <a:rPr kumimoji="1" lang="en-US" altLang="ja-JP" sz="2000">
                <a:latin typeface="Hiragino Sans W4" panose="020B0400000000000000" pitchFamily="34" charset="-128"/>
                <a:ea typeface="Hiragino Sans W4" panose="020B0400000000000000" pitchFamily="34" charset="-128"/>
              </a:rPr>
              <a:t>2</a:t>
            </a:r>
            <a:endParaRPr kumimoji="1" lang="ja-JP" altLang="en-US" sz="2000">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3814601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3379C32-C50E-DDA2-E3B4-206471E9A3F5}"/>
              </a:ext>
            </a:extLst>
          </p:cNvPr>
          <p:cNvSpPr>
            <a:spLocks noGrp="1"/>
          </p:cNvSpPr>
          <p:nvPr>
            <p:ph idx="1"/>
          </p:nvPr>
        </p:nvSpPr>
        <p:spPr>
          <a:xfrm>
            <a:off x="838200" y="1492800"/>
            <a:ext cx="10795000" cy="2703202"/>
          </a:xfrm>
        </p:spPr>
        <p:txBody>
          <a:bodyPr/>
          <a:lstStyle/>
          <a:p>
            <a:r>
              <a:rPr lang="en-US" altLang="ja-JP" dirty="0"/>
              <a:t>Confidential VM</a:t>
            </a:r>
            <a:r>
              <a:rPr lang="ja-JP" altLang="en-US"/>
              <a:t>内のエージェント経由で監視</a:t>
            </a:r>
            <a:r>
              <a:rPr lang="en-US" altLang="ja-JP" dirty="0"/>
              <a:t> </a:t>
            </a:r>
            <a:r>
              <a:rPr lang="en-US" altLang="ja-JP" sz="2400" dirty="0"/>
              <a:t>[</a:t>
            </a:r>
            <a:r>
              <a:rPr lang="ja-JP" altLang="en-US" sz="2400"/>
              <a:t>能野</a:t>
            </a:r>
            <a:r>
              <a:rPr lang="en-US" altLang="ja-JP" sz="2400" dirty="0"/>
              <a:t>+, CSS'22]</a:t>
            </a:r>
          </a:p>
          <a:p>
            <a:pPr lvl="1"/>
            <a:r>
              <a:rPr lang="en-US" altLang="ja-JP" dirty="0"/>
              <a:t>VM</a:t>
            </a:r>
            <a:r>
              <a:rPr lang="ja-JP" altLang="en-US"/>
              <a:t>外の監視機構がエージェントと通信してメモリデータを取得・解析</a:t>
            </a:r>
            <a:endParaRPr lang="en-US" altLang="ja-JP" dirty="0"/>
          </a:p>
          <a:p>
            <a:pPr lvl="1"/>
            <a:r>
              <a:rPr lang="en-US" altLang="ja-JP" dirty="0"/>
              <a:t>VM</a:t>
            </a:r>
            <a:r>
              <a:rPr lang="ja-JP" altLang="en-US"/>
              <a:t>内の監視対象システムを隔離することでエージェントを保護</a:t>
            </a:r>
            <a:endParaRPr lang="en-US" altLang="ja-JP" dirty="0"/>
          </a:p>
          <a:p>
            <a:r>
              <a:rPr lang="en-US" altLang="ja-JP" dirty="0"/>
              <a:t>Confidential </a:t>
            </a:r>
            <a:r>
              <a:rPr lang="en-US" altLang="ja-JP" dirty="0" err="1"/>
              <a:t>Unikernel</a:t>
            </a:r>
            <a:r>
              <a:rPr lang="ja-JP" altLang="en-US"/>
              <a:t>に適用するのは難しい</a:t>
            </a:r>
            <a:endParaRPr lang="en-US" altLang="ja-JP" dirty="0"/>
          </a:p>
          <a:p>
            <a:pPr lvl="1"/>
            <a:r>
              <a:rPr lang="en-US" altLang="ja-JP" dirty="0" err="1"/>
              <a:t>Unikernel</a:t>
            </a:r>
            <a:r>
              <a:rPr lang="ja-JP" altLang="en-US"/>
              <a:t>ではエージェントの保護が難しい</a:t>
            </a:r>
            <a:endParaRPr lang="en-US" altLang="ja-JP" dirty="0"/>
          </a:p>
          <a:p>
            <a:pPr lvl="1"/>
            <a:r>
              <a:rPr lang="ja-JP" altLang="en-US"/>
              <a:t>コンテナによる隔離は行えず</a:t>
            </a:r>
            <a:r>
              <a:rPr lang="ja-JP" altLang="en-US" dirty="0" err="1"/>
              <a:t>、</a:t>
            </a:r>
            <a:r>
              <a:rPr lang="ja-JP" altLang="en-US" err="1"/>
              <a:t>内部</a:t>
            </a:r>
            <a:r>
              <a:rPr lang="en-US" altLang="ja-JP" dirty="0"/>
              <a:t>VM</a:t>
            </a:r>
            <a:r>
              <a:rPr lang="ja-JP" altLang="en-US"/>
              <a:t>による隔離は軽量さ</a:t>
            </a:r>
            <a:r>
              <a:rPr lang="ja-JP" altLang="en-US" err="1"/>
              <a:t>を</a:t>
            </a:r>
            <a:r>
              <a:rPr lang="ja-JP" altLang="en-US"/>
              <a:t>損ねる</a:t>
            </a:r>
            <a:endParaRPr lang="ja-JP" altLang="en-US" dirty="0" err="1"/>
          </a:p>
        </p:txBody>
      </p:sp>
      <p:sp>
        <p:nvSpPr>
          <p:cNvPr id="60" name="角丸四角形 59">
            <a:extLst>
              <a:ext uri="{FF2B5EF4-FFF2-40B4-BE49-F238E27FC236}">
                <a16:creationId xmlns:a16="http://schemas.microsoft.com/office/drawing/2014/main" id="{2534584C-E8F0-DFD9-C091-4C6CDFCC2ACE}"/>
              </a:ext>
            </a:extLst>
          </p:cNvPr>
          <p:cNvSpPr/>
          <p:nvPr/>
        </p:nvSpPr>
        <p:spPr>
          <a:xfrm>
            <a:off x="528638" y="5472779"/>
            <a:ext cx="3941222" cy="1173305"/>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C6EC737-8D00-C8D2-BC9B-29962E605DF9}"/>
              </a:ext>
            </a:extLst>
          </p:cNvPr>
          <p:cNvSpPr>
            <a:spLocks noGrp="1"/>
          </p:cNvSpPr>
          <p:nvPr>
            <p:ph type="title"/>
          </p:nvPr>
        </p:nvSpPr>
        <p:spPr/>
        <p:txBody>
          <a:bodyPr/>
          <a:lstStyle/>
          <a:p>
            <a:r>
              <a:rPr kumimoji="1" lang="ja-JP" altLang="en-US"/>
              <a:t>エージェントを用いた監視</a:t>
            </a:r>
          </a:p>
        </p:txBody>
      </p:sp>
      <p:sp>
        <p:nvSpPr>
          <p:cNvPr id="6" name="スライド番号プレースホルダー 5">
            <a:extLst>
              <a:ext uri="{FF2B5EF4-FFF2-40B4-BE49-F238E27FC236}">
                <a16:creationId xmlns:a16="http://schemas.microsoft.com/office/drawing/2014/main" id="{C0FE8D7C-89EA-A367-1DEA-A384218B085F}"/>
              </a:ext>
            </a:extLst>
          </p:cNvPr>
          <p:cNvSpPr>
            <a:spLocks noGrp="1"/>
          </p:cNvSpPr>
          <p:nvPr>
            <p:ph type="sldNum" sz="quarter" idx="12"/>
          </p:nvPr>
        </p:nvSpPr>
        <p:spPr/>
        <p:txBody>
          <a:bodyPr/>
          <a:lstStyle/>
          <a:p>
            <a:fld id="{2CD70BA4-8C24-D246-9956-1411DED12556}" type="slidenum">
              <a:rPr lang="en-US" altLang="ja-JP"/>
              <a:pPr/>
              <a:t>5</a:t>
            </a:fld>
            <a:endParaRPr lang="ja-JP" altLang="en-US"/>
          </a:p>
        </p:txBody>
      </p:sp>
      <p:sp>
        <p:nvSpPr>
          <p:cNvPr id="4" name="テキスト ボックス 3">
            <a:extLst>
              <a:ext uri="{FF2B5EF4-FFF2-40B4-BE49-F238E27FC236}">
                <a16:creationId xmlns:a16="http://schemas.microsoft.com/office/drawing/2014/main" id="{2B5E862D-BE45-8811-9E5F-3FF86A57D140}"/>
              </a:ext>
            </a:extLst>
          </p:cNvPr>
          <p:cNvSpPr txBox="1"/>
          <p:nvPr/>
        </p:nvSpPr>
        <p:spPr>
          <a:xfrm>
            <a:off x="5610880" y="6143389"/>
            <a:ext cx="1423246" cy="400110"/>
          </a:xfrm>
          <a:prstGeom prst="rect">
            <a:avLst/>
          </a:prstGeom>
          <a:solidFill>
            <a:srgbClr val="92D050"/>
          </a:solidFill>
          <a:ln w="38100">
            <a:solidFill>
              <a:schemeClr val="tx1"/>
            </a:solidFill>
          </a:ln>
        </p:spPr>
        <p:txBody>
          <a:bodyPr wrap="square" rtlCol="0">
            <a:spAutoFit/>
          </a:bodyPr>
          <a:lstStyle/>
          <a:p>
            <a:pPr algn="ctr"/>
            <a:r>
              <a:rPr lang="ja-JP" altLang="en-US" sz="2000">
                <a:latin typeface="Hiragino Sans W4" panose="020B0400000000000000" pitchFamily="34" charset="-128"/>
                <a:ea typeface="Hiragino Sans W4" panose="020B0400000000000000" pitchFamily="34" charset="-128"/>
              </a:rPr>
              <a:t>監視機構</a:t>
            </a:r>
          </a:p>
        </p:txBody>
      </p:sp>
      <p:cxnSp>
        <p:nvCxnSpPr>
          <p:cNvPr id="7" name="直線矢印コネクタ 6">
            <a:extLst>
              <a:ext uri="{FF2B5EF4-FFF2-40B4-BE49-F238E27FC236}">
                <a16:creationId xmlns:a16="http://schemas.microsoft.com/office/drawing/2014/main" id="{3CA35683-CD95-8AD4-8185-D16564C15A78}"/>
              </a:ext>
            </a:extLst>
          </p:cNvPr>
          <p:cNvCxnSpPr>
            <a:cxnSpLocks/>
            <a:stCxn id="65" idx="3"/>
            <a:endCxn id="4" idx="1"/>
          </p:cNvCxnSpPr>
          <p:nvPr/>
        </p:nvCxnSpPr>
        <p:spPr>
          <a:xfrm>
            <a:off x="4334403" y="6343444"/>
            <a:ext cx="127647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34CDDFA9-12DB-7B26-3D9A-5D72181D3BAE}"/>
              </a:ext>
            </a:extLst>
          </p:cNvPr>
          <p:cNvSpPr txBox="1"/>
          <p:nvPr/>
        </p:nvSpPr>
        <p:spPr>
          <a:xfrm>
            <a:off x="952201" y="5013905"/>
            <a:ext cx="3110431" cy="400110"/>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8" name="角丸四角形 7">
            <a:extLst>
              <a:ext uri="{FF2B5EF4-FFF2-40B4-BE49-F238E27FC236}">
                <a16:creationId xmlns:a16="http://schemas.microsoft.com/office/drawing/2014/main" id="{3CA6F16A-8149-1846-E0BC-93C057145DE3}"/>
              </a:ext>
            </a:extLst>
          </p:cNvPr>
          <p:cNvSpPr/>
          <p:nvPr/>
        </p:nvSpPr>
        <p:spPr>
          <a:xfrm>
            <a:off x="8175146" y="4559060"/>
            <a:ext cx="2814637" cy="2219927"/>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40A094A-EFCB-6227-0CDF-6D2DD3BFEB0B}"/>
              </a:ext>
            </a:extLst>
          </p:cNvPr>
          <p:cNvSpPr txBox="1"/>
          <p:nvPr/>
        </p:nvSpPr>
        <p:spPr>
          <a:xfrm>
            <a:off x="8741419" y="6149170"/>
            <a:ext cx="1767645"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エージェント</a:t>
            </a:r>
          </a:p>
        </p:txBody>
      </p:sp>
      <p:sp>
        <p:nvSpPr>
          <p:cNvPr id="12" name="テキスト ボックス 11">
            <a:extLst>
              <a:ext uri="{FF2B5EF4-FFF2-40B4-BE49-F238E27FC236}">
                <a16:creationId xmlns:a16="http://schemas.microsoft.com/office/drawing/2014/main" id="{4B1AB059-A66F-C446-5434-224A8BEF0EF0}"/>
              </a:ext>
            </a:extLst>
          </p:cNvPr>
          <p:cNvSpPr txBox="1"/>
          <p:nvPr/>
        </p:nvSpPr>
        <p:spPr>
          <a:xfrm>
            <a:off x="8043142" y="4098531"/>
            <a:ext cx="3050640" cy="403419"/>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15" name="テキスト ボックス 14">
            <a:extLst>
              <a:ext uri="{FF2B5EF4-FFF2-40B4-BE49-F238E27FC236}">
                <a16:creationId xmlns:a16="http://schemas.microsoft.com/office/drawing/2014/main" id="{98F22DC6-FC6B-871F-1366-E649AC045181}"/>
              </a:ext>
            </a:extLst>
          </p:cNvPr>
          <p:cNvSpPr txBox="1"/>
          <p:nvPr/>
        </p:nvSpPr>
        <p:spPr>
          <a:xfrm>
            <a:off x="8994526" y="4595561"/>
            <a:ext cx="1162708" cy="400110"/>
          </a:xfrm>
          <a:prstGeom prst="rect">
            <a:avLst/>
          </a:prstGeom>
          <a:noFill/>
        </p:spPr>
        <p:txBody>
          <a:bodyPr wrap="square" rtlCol="0">
            <a:spAutoFit/>
          </a:bodyPr>
          <a:lstStyle/>
          <a:p>
            <a:r>
              <a:rPr lang="ja-JP" altLang="en-US" sz="2000" dirty="0">
                <a:latin typeface="Hiragino Sans W4" panose="020B0400000000000000" pitchFamily="34" charset="-128"/>
                <a:ea typeface="Hiragino Sans W4" panose="020B0400000000000000" pitchFamily="34" charset="-128"/>
              </a:rPr>
              <a:t>内部</a:t>
            </a:r>
            <a:r>
              <a:rPr lang="en-US" altLang="ja-JP" sz="2000" dirty="0">
                <a:latin typeface="Hiragino Sans W4" panose="020B0400000000000000" pitchFamily="34" charset="-128"/>
                <a:ea typeface="Hiragino Sans W4" panose="020B0400000000000000" pitchFamily="34" charset="-128"/>
              </a:rPr>
              <a:t>VM</a:t>
            </a:r>
            <a:endParaRPr lang="ja-JP" altLang="en-US" sz="2000">
              <a:latin typeface="Hiragino Sans W4" panose="020B0400000000000000" pitchFamily="34" charset="-128"/>
              <a:ea typeface="Hiragino Sans W4" panose="020B0400000000000000" pitchFamily="34" charset="-128"/>
            </a:endParaRPr>
          </a:p>
        </p:txBody>
      </p:sp>
      <p:cxnSp>
        <p:nvCxnSpPr>
          <p:cNvPr id="16" name="直線矢印コネクタ 15">
            <a:extLst>
              <a:ext uri="{FF2B5EF4-FFF2-40B4-BE49-F238E27FC236}">
                <a16:creationId xmlns:a16="http://schemas.microsoft.com/office/drawing/2014/main" id="{32D91C10-C2AD-DED6-F9CB-3511EBE5F3F6}"/>
              </a:ext>
            </a:extLst>
          </p:cNvPr>
          <p:cNvCxnSpPr>
            <a:cxnSpLocks/>
            <a:stCxn id="11" idx="1"/>
            <a:endCxn id="4" idx="3"/>
          </p:cNvCxnSpPr>
          <p:nvPr/>
        </p:nvCxnSpPr>
        <p:spPr>
          <a:xfrm flipH="1" flipV="1">
            <a:off x="7034126" y="6343444"/>
            <a:ext cx="1707293" cy="57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08CEF465-C0EC-C718-19FB-7530A9314219}"/>
              </a:ext>
            </a:extLst>
          </p:cNvPr>
          <p:cNvSpPr txBox="1"/>
          <p:nvPr/>
        </p:nvSpPr>
        <p:spPr>
          <a:xfrm>
            <a:off x="680432" y="5590308"/>
            <a:ext cx="3653971"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アプリケーション</a:t>
            </a:r>
          </a:p>
        </p:txBody>
      </p:sp>
      <p:sp>
        <p:nvSpPr>
          <p:cNvPr id="18" name="正方形/長方形 17">
            <a:extLst>
              <a:ext uri="{FF2B5EF4-FFF2-40B4-BE49-F238E27FC236}">
                <a16:creationId xmlns:a16="http://schemas.microsoft.com/office/drawing/2014/main" id="{416FE2F0-FFCD-09E6-BD5D-285B52DCE057}"/>
              </a:ext>
            </a:extLst>
          </p:cNvPr>
          <p:cNvSpPr/>
          <p:nvPr/>
        </p:nvSpPr>
        <p:spPr>
          <a:xfrm>
            <a:off x="680432" y="5990418"/>
            <a:ext cx="3653971" cy="553447"/>
          </a:xfrm>
          <a:prstGeom prst="rect">
            <a:avLst/>
          </a:prstGeom>
          <a:solidFill>
            <a:srgbClr val="FFFF00"/>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テキスト ボックス 19">
            <a:extLst>
              <a:ext uri="{FF2B5EF4-FFF2-40B4-BE49-F238E27FC236}">
                <a16:creationId xmlns:a16="http://schemas.microsoft.com/office/drawing/2014/main" id="{10CC6FBB-D522-8B80-EF26-00D170F88230}"/>
              </a:ext>
            </a:extLst>
          </p:cNvPr>
          <p:cNvSpPr txBox="1"/>
          <p:nvPr/>
        </p:nvSpPr>
        <p:spPr>
          <a:xfrm>
            <a:off x="680433" y="6076360"/>
            <a:ext cx="3653970" cy="400110"/>
          </a:xfrm>
          <a:prstGeom prst="rect">
            <a:avLst/>
          </a:prstGeom>
          <a:noFill/>
        </p:spPr>
        <p:txBody>
          <a:bodyPr wrap="square" rtlCol="0">
            <a:spAutoFit/>
          </a:bodyPr>
          <a:lstStyle/>
          <a:p>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sp>
        <p:nvSpPr>
          <p:cNvPr id="65" name="テキスト ボックス 64">
            <a:extLst>
              <a:ext uri="{FF2B5EF4-FFF2-40B4-BE49-F238E27FC236}">
                <a16:creationId xmlns:a16="http://schemas.microsoft.com/office/drawing/2014/main" id="{F5328D3B-603D-3924-2F45-A0EFB5114A88}"/>
              </a:ext>
            </a:extLst>
          </p:cNvPr>
          <p:cNvSpPr txBox="1"/>
          <p:nvPr/>
        </p:nvSpPr>
        <p:spPr>
          <a:xfrm>
            <a:off x="2566758" y="6143389"/>
            <a:ext cx="1767645"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エージェント</a:t>
            </a:r>
          </a:p>
        </p:txBody>
      </p:sp>
      <p:sp>
        <p:nvSpPr>
          <p:cNvPr id="24" name="角丸四角形 23">
            <a:extLst>
              <a:ext uri="{FF2B5EF4-FFF2-40B4-BE49-F238E27FC236}">
                <a16:creationId xmlns:a16="http://schemas.microsoft.com/office/drawing/2014/main" id="{B09B5A1E-B8B4-1B48-A405-2A7535F54036}"/>
              </a:ext>
            </a:extLst>
          </p:cNvPr>
          <p:cNvSpPr/>
          <p:nvPr/>
        </p:nvSpPr>
        <p:spPr>
          <a:xfrm>
            <a:off x="8346274" y="5037631"/>
            <a:ext cx="2459212" cy="1021801"/>
          </a:xfrm>
          <a:prstGeom prst="roundRect">
            <a:avLst/>
          </a:prstGeom>
          <a:solidFill>
            <a:schemeClr val="bg1"/>
          </a:solidFill>
          <a:ln w="38100">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8F7870D0-ED2C-82E2-A491-63F59D2903ED}"/>
              </a:ext>
            </a:extLst>
          </p:cNvPr>
          <p:cNvSpPr txBox="1"/>
          <p:nvPr/>
        </p:nvSpPr>
        <p:spPr>
          <a:xfrm>
            <a:off x="8439623" y="5555271"/>
            <a:ext cx="2257679" cy="400110"/>
          </a:xfrm>
          <a:prstGeom prst="rect">
            <a:avLst/>
          </a:prstGeom>
          <a:solidFill>
            <a:srgbClr val="FFFF00"/>
          </a:solidFill>
          <a:ln w="38100">
            <a:solidFill>
              <a:schemeClr val="tx1"/>
            </a:solidFill>
          </a:ln>
        </p:spPr>
        <p:txBody>
          <a:bodyPr wrap="square" rtlCol="0">
            <a:spAutoFit/>
          </a:bodyPr>
          <a:lstStyle/>
          <a:p>
            <a:pPr algn="ctr"/>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sp>
        <p:nvSpPr>
          <p:cNvPr id="26" name="テキスト ボックス 25">
            <a:extLst>
              <a:ext uri="{FF2B5EF4-FFF2-40B4-BE49-F238E27FC236}">
                <a16:creationId xmlns:a16="http://schemas.microsoft.com/office/drawing/2014/main" id="{716A8135-9D2B-7812-1691-06AE066AA1EF}"/>
              </a:ext>
            </a:extLst>
          </p:cNvPr>
          <p:cNvSpPr txBox="1"/>
          <p:nvPr/>
        </p:nvSpPr>
        <p:spPr>
          <a:xfrm>
            <a:off x="8440478" y="5155161"/>
            <a:ext cx="2257679"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アプリケーション</a:t>
            </a:r>
          </a:p>
        </p:txBody>
      </p:sp>
      <p:sp>
        <p:nvSpPr>
          <p:cNvPr id="42" name="テキスト ボックス 41">
            <a:extLst>
              <a:ext uri="{FF2B5EF4-FFF2-40B4-BE49-F238E27FC236}">
                <a16:creationId xmlns:a16="http://schemas.microsoft.com/office/drawing/2014/main" id="{C0E553A6-396A-947A-6CA0-80068D9DF61F}"/>
              </a:ext>
            </a:extLst>
          </p:cNvPr>
          <p:cNvSpPr txBox="1"/>
          <p:nvPr/>
        </p:nvSpPr>
        <p:spPr>
          <a:xfrm>
            <a:off x="4615256" y="5790363"/>
            <a:ext cx="825621" cy="400110"/>
          </a:xfrm>
          <a:prstGeom prst="rect">
            <a:avLst/>
          </a:prstGeom>
          <a:noFill/>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通信</a:t>
            </a:r>
            <a:endParaRPr lang="ja-JP" altLang="en-US" sz="2000">
              <a:latin typeface="Hiragino Sans W4" panose="020B0400000000000000" pitchFamily="34" charset="-128"/>
              <a:ea typeface="Hiragino Sans W4" panose="020B0400000000000000" pitchFamily="34" charset="-128"/>
            </a:endParaRPr>
          </a:p>
        </p:txBody>
      </p:sp>
      <p:sp>
        <p:nvSpPr>
          <p:cNvPr id="43" name="テキスト ボックス 42">
            <a:extLst>
              <a:ext uri="{FF2B5EF4-FFF2-40B4-BE49-F238E27FC236}">
                <a16:creationId xmlns:a16="http://schemas.microsoft.com/office/drawing/2014/main" id="{1EB792D3-FE88-7118-6DBC-6D360626686E}"/>
              </a:ext>
            </a:extLst>
          </p:cNvPr>
          <p:cNvSpPr txBox="1"/>
          <p:nvPr/>
        </p:nvSpPr>
        <p:spPr>
          <a:xfrm>
            <a:off x="7237516" y="5801328"/>
            <a:ext cx="825621" cy="400110"/>
          </a:xfrm>
          <a:prstGeom prst="rect">
            <a:avLst/>
          </a:prstGeom>
          <a:noFill/>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通信</a:t>
            </a:r>
            <a:endParaRPr lang="ja-JP" altLang="en-US" sz="2000">
              <a:latin typeface="Hiragino Sans W4" panose="020B0400000000000000" pitchFamily="34" charset="-128"/>
              <a:ea typeface="Hiragino Sans W4" panose="020B0400000000000000" pitchFamily="34" charset="-128"/>
            </a:endParaRPr>
          </a:p>
        </p:txBody>
      </p:sp>
      <p:sp>
        <p:nvSpPr>
          <p:cNvPr id="9" name="テキスト ボックス 8">
            <a:extLst>
              <a:ext uri="{FF2B5EF4-FFF2-40B4-BE49-F238E27FC236}">
                <a16:creationId xmlns:a16="http://schemas.microsoft.com/office/drawing/2014/main" id="{AD1B376E-214B-E11A-0A9C-1905278FB687}"/>
              </a:ext>
            </a:extLst>
          </p:cNvPr>
          <p:cNvSpPr txBox="1"/>
          <p:nvPr/>
        </p:nvSpPr>
        <p:spPr>
          <a:xfrm>
            <a:off x="765464" y="184239"/>
            <a:ext cx="1073727" cy="400110"/>
          </a:xfrm>
          <a:prstGeom prst="rect">
            <a:avLst/>
          </a:prstGeom>
          <a:noFill/>
        </p:spPr>
        <p:txBody>
          <a:bodyPr wrap="square" rtlCol="0">
            <a:spAutoFit/>
          </a:bodyPr>
          <a:lstStyle/>
          <a:p>
            <a:pPr algn="l"/>
            <a:r>
              <a:rPr kumimoji="1" lang="ja-JP" altLang="en-US" sz="2000">
                <a:latin typeface="Hiragino Sans W4" panose="020B0400000000000000" pitchFamily="34" charset="-128"/>
                <a:ea typeface="Hiragino Sans W4" panose="020B0400000000000000" pitchFamily="34" charset="-128"/>
              </a:rPr>
              <a:t>手法</a:t>
            </a:r>
            <a:r>
              <a:rPr lang="en-US" altLang="ja-JP" sz="2000">
                <a:latin typeface="Hiragino Sans W4" panose="020B0400000000000000" pitchFamily="34" charset="-128"/>
                <a:ea typeface="Hiragino Sans W4" panose="020B0400000000000000" pitchFamily="34" charset="-128"/>
              </a:rPr>
              <a:t>3</a:t>
            </a:r>
            <a:endParaRPr kumimoji="1" lang="ja-JP" altLang="en-US" sz="2000">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3568532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959ED38-08EF-89F3-01E0-233D528F9DF0}"/>
              </a:ext>
            </a:extLst>
          </p:cNvPr>
          <p:cNvSpPr>
            <a:spLocks noGrp="1"/>
          </p:cNvSpPr>
          <p:nvPr>
            <p:ph idx="1"/>
          </p:nvPr>
        </p:nvSpPr>
        <p:spPr/>
        <p:txBody>
          <a:bodyPr/>
          <a:lstStyle/>
          <a:p>
            <a:r>
              <a:rPr kumimoji="1" lang="en" altLang="ja-JP" dirty="0"/>
              <a:t>Confidential </a:t>
            </a:r>
            <a:r>
              <a:rPr kumimoji="1" lang="en" altLang="ja-JP" dirty="0" err="1"/>
              <a:t>Unikernel</a:t>
            </a:r>
            <a:r>
              <a:rPr lang="ja-JP" altLang="en-US" err="1"/>
              <a:t>に対して部分的に</a:t>
            </a:r>
            <a:r>
              <a:rPr lang="en-US" altLang="ja-JP" err="1"/>
              <a:t>VM</a:t>
            </a:r>
            <a:r>
              <a:rPr lang="ja-JP" altLang="en-US" err="1"/>
              <a:t>イントロスペクションによる監視を可能にする</a:t>
            </a:r>
            <a:endParaRPr kumimoji="1" lang="en" altLang="ja-JP" dirty="0"/>
          </a:p>
          <a:p>
            <a:pPr lvl="1"/>
            <a:r>
              <a:rPr kumimoji="1" lang="ja-JP" altLang="en-US"/>
              <a:t>監視に必要かつ機密情報を含まないメモリ領域の暗号化を解除</a:t>
            </a:r>
            <a:endParaRPr kumimoji="1" lang="en-US" altLang="ja-JP" dirty="0"/>
          </a:p>
          <a:p>
            <a:pPr lvl="2"/>
            <a:r>
              <a:rPr lang="ja-JP" altLang="en-US"/>
              <a:t>例：システム情報、アプリケーションの管理情報</a:t>
            </a:r>
            <a:endParaRPr lang="en-US" altLang="ja-JP" dirty="0"/>
          </a:p>
          <a:p>
            <a:pPr lvl="1"/>
            <a:r>
              <a:rPr kumimoji="1" lang="ja-JP" altLang="en-US"/>
              <a:t>それ以外のメモリ領域は暗号化したまま</a:t>
            </a:r>
            <a:r>
              <a:rPr lang="ja-JP" altLang="en-US"/>
              <a:t>にして</a:t>
            </a:r>
            <a:r>
              <a:rPr kumimoji="1" lang="ja-JP" altLang="en-US"/>
              <a:t>保護</a:t>
            </a:r>
            <a:endParaRPr kumimoji="1" lang="en-US" altLang="ja-JP" dirty="0"/>
          </a:p>
          <a:p>
            <a:pPr lvl="1"/>
            <a:r>
              <a:rPr kumimoji="1" lang="en-US" altLang="ja-JP" dirty="0" err="1"/>
              <a:t>Unikernel</a:t>
            </a:r>
            <a:r>
              <a:rPr lang="ja-JP" altLang="en-US" err="1"/>
              <a:t>自身が</a:t>
            </a:r>
            <a:r>
              <a:rPr kumimoji="1" lang="ja-JP" altLang="en-US"/>
              <a:t>ページテーブルを用いて</a:t>
            </a:r>
            <a:r>
              <a:rPr kumimoji="1" lang="en-US" altLang="ja-JP"/>
              <a:t>SEV</a:t>
            </a:r>
            <a:r>
              <a:rPr kumimoji="1" lang="ja-JP" altLang="en-US"/>
              <a:t>のメモリ暗号化を制御</a:t>
            </a:r>
            <a:endParaRPr kumimoji="1" lang="en-US" altLang="ja-JP" dirty="0"/>
          </a:p>
        </p:txBody>
      </p:sp>
      <p:sp>
        <p:nvSpPr>
          <p:cNvPr id="2" name="タイトル 1">
            <a:extLst>
              <a:ext uri="{FF2B5EF4-FFF2-40B4-BE49-F238E27FC236}">
                <a16:creationId xmlns:a16="http://schemas.microsoft.com/office/drawing/2014/main" id="{4F57F21E-EF81-00D1-89AF-3D0B622F66E2}"/>
              </a:ext>
            </a:extLst>
          </p:cNvPr>
          <p:cNvSpPr>
            <a:spLocks noGrp="1"/>
          </p:cNvSpPr>
          <p:nvPr>
            <p:ph type="title"/>
          </p:nvPr>
        </p:nvSpPr>
        <p:spPr/>
        <p:txBody>
          <a:bodyPr>
            <a:normAutofit/>
          </a:bodyPr>
          <a:lstStyle/>
          <a:p>
            <a:r>
              <a:rPr kumimoji="1" lang="ja-JP" altLang="en-US"/>
              <a:t>提案：</a:t>
            </a:r>
            <a:r>
              <a:rPr lang="en" altLang="ja-JP">
                <a:effectLst/>
              </a:rPr>
              <a:t>ShadowMonitor</a:t>
            </a:r>
            <a:endParaRPr kumimoji="1" lang="ja-JP" altLang="en-US"/>
          </a:p>
        </p:txBody>
      </p:sp>
      <p:sp>
        <p:nvSpPr>
          <p:cNvPr id="4" name="スライド番号プレースホルダー 3">
            <a:extLst>
              <a:ext uri="{FF2B5EF4-FFF2-40B4-BE49-F238E27FC236}">
                <a16:creationId xmlns:a16="http://schemas.microsoft.com/office/drawing/2014/main" id="{D0F16CEC-3BE1-AD96-E0D4-5A6782AB3B89}"/>
              </a:ext>
            </a:extLst>
          </p:cNvPr>
          <p:cNvSpPr>
            <a:spLocks noGrp="1"/>
          </p:cNvSpPr>
          <p:nvPr>
            <p:ph type="sldNum" sz="quarter" idx="12"/>
          </p:nvPr>
        </p:nvSpPr>
        <p:spPr/>
        <p:txBody>
          <a:bodyPr/>
          <a:lstStyle/>
          <a:p>
            <a:fld id="{2CD70BA4-8C24-D246-9956-1411DED12556}" type="slidenum">
              <a:rPr lang="en-US" altLang="ja-JP"/>
              <a:pPr/>
              <a:t>6</a:t>
            </a:fld>
            <a:endParaRPr lang="ja-JP" altLang="en-US"/>
          </a:p>
        </p:txBody>
      </p:sp>
      <p:pic>
        <p:nvPicPr>
          <p:cNvPr id="42" name="図 41">
            <a:extLst>
              <a:ext uri="{FF2B5EF4-FFF2-40B4-BE49-F238E27FC236}">
                <a16:creationId xmlns:a16="http://schemas.microsoft.com/office/drawing/2014/main" id="{BE4A3A4D-3D74-FE6C-2D77-6317CD203A9D}"/>
              </a:ext>
            </a:extLst>
          </p:cNvPr>
          <p:cNvPicPr>
            <a:picLocks noChangeAspect="1"/>
          </p:cNvPicPr>
          <p:nvPr/>
        </p:nvPicPr>
        <p:blipFill>
          <a:blip r:embed="rId3"/>
          <a:srcRect/>
          <a:stretch/>
        </p:blipFill>
        <p:spPr>
          <a:xfrm rot="5400000">
            <a:off x="4247598" y="5112897"/>
            <a:ext cx="1854315" cy="880817"/>
          </a:xfrm>
          <a:prstGeom prst="rect">
            <a:avLst/>
          </a:prstGeom>
        </p:spPr>
      </p:pic>
      <p:sp>
        <p:nvSpPr>
          <p:cNvPr id="44" name="テキスト ボックス 43">
            <a:extLst>
              <a:ext uri="{FF2B5EF4-FFF2-40B4-BE49-F238E27FC236}">
                <a16:creationId xmlns:a16="http://schemas.microsoft.com/office/drawing/2014/main" id="{DA356590-F456-22D5-4BC8-5E3DCA45F8A6}"/>
              </a:ext>
            </a:extLst>
          </p:cNvPr>
          <p:cNvSpPr txBox="1"/>
          <p:nvPr/>
        </p:nvSpPr>
        <p:spPr>
          <a:xfrm>
            <a:off x="6109921" y="5209589"/>
            <a:ext cx="1288603"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非暗号化</a:t>
            </a:r>
          </a:p>
        </p:txBody>
      </p:sp>
      <p:sp>
        <p:nvSpPr>
          <p:cNvPr id="45" name="テキスト ボックス 44">
            <a:extLst>
              <a:ext uri="{FF2B5EF4-FFF2-40B4-BE49-F238E27FC236}">
                <a16:creationId xmlns:a16="http://schemas.microsoft.com/office/drawing/2014/main" id="{B55E7815-F6D5-4091-D990-D5D704383566}"/>
              </a:ext>
            </a:extLst>
          </p:cNvPr>
          <p:cNvSpPr txBox="1"/>
          <p:nvPr/>
        </p:nvSpPr>
        <p:spPr>
          <a:xfrm>
            <a:off x="6014006" y="6234273"/>
            <a:ext cx="102039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暗号化</a:t>
            </a:r>
          </a:p>
        </p:txBody>
      </p:sp>
      <p:cxnSp>
        <p:nvCxnSpPr>
          <p:cNvPr id="46" name="直線矢印コネクタ 45">
            <a:extLst>
              <a:ext uri="{FF2B5EF4-FFF2-40B4-BE49-F238E27FC236}">
                <a16:creationId xmlns:a16="http://schemas.microsoft.com/office/drawing/2014/main" id="{41E7829D-7A2A-CE12-474F-A0D57F2C7FEB}"/>
              </a:ext>
            </a:extLst>
          </p:cNvPr>
          <p:cNvCxnSpPr>
            <a:cxnSpLocks/>
            <a:stCxn id="55" idx="1"/>
          </p:cNvCxnSpPr>
          <p:nvPr/>
        </p:nvCxnSpPr>
        <p:spPr>
          <a:xfrm flipH="1">
            <a:off x="5615164" y="6188826"/>
            <a:ext cx="186608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71C6D5D4-8F32-DE45-E36F-0AAED75D2F08}"/>
              </a:ext>
            </a:extLst>
          </p:cNvPr>
          <p:cNvSpPr txBox="1"/>
          <p:nvPr/>
        </p:nvSpPr>
        <p:spPr>
          <a:xfrm>
            <a:off x="2239011" y="5639794"/>
            <a:ext cx="1220098"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cxnSp>
        <p:nvCxnSpPr>
          <p:cNvPr id="48" name="直線矢印コネクタ 47">
            <a:extLst>
              <a:ext uri="{FF2B5EF4-FFF2-40B4-BE49-F238E27FC236}">
                <a16:creationId xmlns:a16="http://schemas.microsoft.com/office/drawing/2014/main" id="{186D77D8-A77D-F049-DDF1-2CB5A4ECC81D}"/>
              </a:ext>
            </a:extLst>
          </p:cNvPr>
          <p:cNvCxnSpPr>
            <a:cxnSpLocks/>
            <a:stCxn id="47" idx="3"/>
          </p:cNvCxnSpPr>
          <p:nvPr/>
        </p:nvCxnSpPr>
        <p:spPr>
          <a:xfrm>
            <a:off x="3459109" y="5839849"/>
            <a:ext cx="1230992" cy="0"/>
          </a:xfrm>
          <a:prstGeom prst="straightConnector1">
            <a:avLst/>
          </a:prstGeom>
          <a:ln w="381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6B22CB13-2445-ABED-523B-4D2DF5C80F58}"/>
              </a:ext>
            </a:extLst>
          </p:cNvPr>
          <p:cNvSpPr txBox="1"/>
          <p:nvPr/>
        </p:nvSpPr>
        <p:spPr>
          <a:xfrm>
            <a:off x="3510211" y="5410519"/>
            <a:ext cx="877875"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a:t>
            </a:r>
          </a:p>
        </p:txBody>
      </p:sp>
      <p:sp>
        <p:nvSpPr>
          <p:cNvPr id="50" name="テキスト ボックス 49">
            <a:extLst>
              <a:ext uri="{FF2B5EF4-FFF2-40B4-BE49-F238E27FC236}">
                <a16:creationId xmlns:a16="http://schemas.microsoft.com/office/drawing/2014/main" id="{BF3BEB2E-6506-94DB-B7FC-6EEB90DA703E}"/>
              </a:ext>
            </a:extLst>
          </p:cNvPr>
          <p:cNvSpPr txBox="1"/>
          <p:nvPr/>
        </p:nvSpPr>
        <p:spPr>
          <a:xfrm>
            <a:off x="7319350" y="5143038"/>
            <a:ext cx="2340732" cy="400110"/>
          </a:xfrm>
          <a:prstGeom prst="rect">
            <a:avLst/>
          </a:prstGeom>
          <a:solidFill>
            <a:srgbClr val="FFFF00"/>
          </a:solidFill>
          <a:ln w="38100">
            <a:solidFill>
              <a:schemeClr val="tx1"/>
            </a:solidFill>
          </a:ln>
        </p:spPr>
        <p:txBody>
          <a:bodyPr wrap="square" rtlCol="0">
            <a:spAutoFit/>
          </a:bodyPr>
          <a:lstStyle/>
          <a:p>
            <a:pPr algn="ctr"/>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sp>
        <p:nvSpPr>
          <p:cNvPr id="51" name="テキスト ボックス 50">
            <a:extLst>
              <a:ext uri="{FF2B5EF4-FFF2-40B4-BE49-F238E27FC236}">
                <a16:creationId xmlns:a16="http://schemas.microsoft.com/office/drawing/2014/main" id="{32480361-18AB-861B-5EEE-8CEBD7CC3471}"/>
              </a:ext>
            </a:extLst>
          </p:cNvPr>
          <p:cNvSpPr txBox="1"/>
          <p:nvPr/>
        </p:nvSpPr>
        <p:spPr>
          <a:xfrm>
            <a:off x="7319349" y="4752263"/>
            <a:ext cx="2340732"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アプリケーション</a:t>
            </a:r>
          </a:p>
        </p:txBody>
      </p:sp>
      <p:sp>
        <p:nvSpPr>
          <p:cNvPr id="53" name="テキスト ボックス 52">
            <a:extLst>
              <a:ext uri="{FF2B5EF4-FFF2-40B4-BE49-F238E27FC236}">
                <a16:creationId xmlns:a16="http://schemas.microsoft.com/office/drawing/2014/main" id="{FD58611A-55C6-E085-1C67-29C2EFE3C6DD}"/>
              </a:ext>
            </a:extLst>
          </p:cNvPr>
          <p:cNvSpPr txBox="1"/>
          <p:nvPr/>
        </p:nvSpPr>
        <p:spPr>
          <a:xfrm>
            <a:off x="5537077" y="4050225"/>
            <a:ext cx="3231647" cy="400110"/>
          </a:xfrm>
          <a:prstGeom prst="rect">
            <a:avLst/>
          </a:prstGeom>
          <a:noFill/>
        </p:spPr>
        <p:txBody>
          <a:bodyPr wrap="square" rtlCol="0">
            <a:spAutoFit/>
          </a:bodyPr>
          <a:lstStyle/>
          <a:p>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54" name="テキスト ボックス 53">
            <a:extLst>
              <a:ext uri="{FF2B5EF4-FFF2-40B4-BE49-F238E27FC236}">
                <a16:creationId xmlns:a16="http://schemas.microsoft.com/office/drawing/2014/main" id="{C0C953F9-968F-981F-7A62-EA1A55F38A3A}"/>
              </a:ext>
            </a:extLst>
          </p:cNvPr>
          <p:cNvSpPr txBox="1"/>
          <p:nvPr/>
        </p:nvSpPr>
        <p:spPr>
          <a:xfrm>
            <a:off x="5702327" y="4497161"/>
            <a:ext cx="955993"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メモリ</a:t>
            </a:r>
          </a:p>
        </p:txBody>
      </p:sp>
      <p:sp>
        <p:nvSpPr>
          <p:cNvPr id="55" name="テキスト ボックス 54">
            <a:extLst>
              <a:ext uri="{FF2B5EF4-FFF2-40B4-BE49-F238E27FC236}">
                <a16:creationId xmlns:a16="http://schemas.microsoft.com/office/drawing/2014/main" id="{4F0996A5-D122-0844-E788-62E7800E81BD}"/>
              </a:ext>
            </a:extLst>
          </p:cNvPr>
          <p:cNvSpPr txBox="1"/>
          <p:nvPr/>
        </p:nvSpPr>
        <p:spPr>
          <a:xfrm>
            <a:off x="7481248" y="5988771"/>
            <a:ext cx="2016934" cy="400110"/>
          </a:xfrm>
          <a:prstGeom prst="rect">
            <a:avLst/>
          </a:prstGeom>
          <a:solidFill>
            <a:schemeClr val="tx1"/>
          </a:solidFill>
        </p:spPr>
        <p:txBody>
          <a:bodyPr wrap="square" rtlCol="0">
            <a:spAutoFit/>
          </a:bodyPr>
          <a:lstStyle/>
          <a:p>
            <a:pPr algn="ctr"/>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sp>
        <p:nvSpPr>
          <p:cNvPr id="70" name="角丸四角形 69">
            <a:extLst>
              <a:ext uri="{FF2B5EF4-FFF2-40B4-BE49-F238E27FC236}">
                <a16:creationId xmlns:a16="http://schemas.microsoft.com/office/drawing/2014/main" id="{C8C9311E-FBF4-4993-3C56-FC16785A21C7}"/>
              </a:ext>
            </a:extLst>
          </p:cNvPr>
          <p:cNvSpPr/>
          <p:nvPr/>
        </p:nvSpPr>
        <p:spPr>
          <a:xfrm>
            <a:off x="4352814" y="4415803"/>
            <a:ext cx="5600174" cy="2275007"/>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カギ線コネクタ 71">
            <a:extLst>
              <a:ext uri="{FF2B5EF4-FFF2-40B4-BE49-F238E27FC236}">
                <a16:creationId xmlns:a16="http://schemas.microsoft.com/office/drawing/2014/main" id="{C22BD344-A969-5E41-48A7-044E1A1613EC}"/>
              </a:ext>
            </a:extLst>
          </p:cNvPr>
          <p:cNvCxnSpPr>
            <a:cxnSpLocks/>
            <a:stCxn id="55" idx="1"/>
          </p:cNvCxnSpPr>
          <p:nvPr/>
        </p:nvCxnSpPr>
        <p:spPr>
          <a:xfrm rot="10800000">
            <a:off x="5658746" y="5686842"/>
            <a:ext cx="1822503" cy="501984"/>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F2A305D4-7FDD-4447-24FE-D9846460DDB7}"/>
              </a:ext>
            </a:extLst>
          </p:cNvPr>
          <p:cNvSpPr txBox="1"/>
          <p:nvPr/>
        </p:nvSpPr>
        <p:spPr>
          <a:xfrm>
            <a:off x="7556943" y="5600610"/>
            <a:ext cx="877875"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設定</a:t>
            </a:r>
          </a:p>
        </p:txBody>
      </p:sp>
      <p:cxnSp>
        <p:nvCxnSpPr>
          <p:cNvPr id="77" name="直線矢印コネクタ 76">
            <a:extLst>
              <a:ext uri="{FF2B5EF4-FFF2-40B4-BE49-F238E27FC236}">
                <a16:creationId xmlns:a16="http://schemas.microsoft.com/office/drawing/2014/main" id="{0CEF6F1F-442D-062B-46DF-6CE00FD91D12}"/>
              </a:ext>
            </a:extLst>
          </p:cNvPr>
          <p:cNvCxnSpPr>
            <a:stCxn id="50" idx="2"/>
            <a:endCxn id="55" idx="0"/>
          </p:cNvCxnSpPr>
          <p:nvPr/>
        </p:nvCxnSpPr>
        <p:spPr>
          <a:xfrm flipH="1">
            <a:off x="8489715" y="5543148"/>
            <a:ext cx="1" cy="44562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9647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A891B0-0783-195F-0995-47F232752FB1}"/>
              </a:ext>
            </a:extLst>
          </p:cNvPr>
          <p:cNvSpPr>
            <a:spLocks noGrp="1"/>
          </p:cNvSpPr>
          <p:nvPr>
            <p:ph type="title"/>
          </p:nvPr>
        </p:nvSpPr>
        <p:spPr/>
        <p:txBody>
          <a:bodyPr/>
          <a:lstStyle/>
          <a:p>
            <a:r>
              <a:rPr kumimoji="1" lang="ja-JP" altLang="en-US"/>
              <a:t>監視機構によるページテーブルの参照</a:t>
            </a:r>
          </a:p>
        </p:txBody>
      </p:sp>
      <p:sp>
        <p:nvSpPr>
          <p:cNvPr id="3" name="コンテンツ プレースホルダー 2">
            <a:extLst>
              <a:ext uri="{FF2B5EF4-FFF2-40B4-BE49-F238E27FC236}">
                <a16:creationId xmlns:a16="http://schemas.microsoft.com/office/drawing/2014/main" id="{DB523DB3-CA91-E12E-4AB4-E6DC9442AFAB}"/>
              </a:ext>
            </a:extLst>
          </p:cNvPr>
          <p:cNvSpPr>
            <a:spLocks noGrp="1"/>
          </p:cNvSpPr>
          <p:nvPr>
            <p:ph idx="1"/>
          </p:nvPr>
        </p:nvSpPr>
        <p:spPr/>
        <p:txBody>
          <a:bodyPr/>
          <a:lstStyle/>
          <a:p>
            <a:r>
              <a:rPr lang="en-US" altLang="ja-JP" dirty="0"/>
              <a:t>VM</a:t>
            </a:r>
            <a:r>
              <a:rPr lang="ja-JP" altLang="en-US"/>
              <a:t>イントロスペクションには</a:t>
            </a:r>
            <a:r>
              <a:rPr kumimoji="1" lang="ja-JP" altLang="en-US"/>
              <a:t>ページテーブルが必要</a:t>
            </a:r>
            <a:endParaRPr kumimoji="1" lang="en-US" altLang="ja-JP" dirty="0"/>
          </a:p>
          <a:p>
            <a:pPr lvl="1"/>
            <a:r>
              <a:rPr kumimoji="1" lang="ja-JP" altLang="en-US"/>
              <a:t>監視する</a:t>
            </a:r>
            <a:r>
              <a:rPr kumimoji="1" lang="en-JP" altLang="ja-JP" dirty="0"/>
              <a:t>OS</a:t>
            </a:r>
            <a:r>
              <a:rPr kumimoji="1" lang="ja-JP" altLang="en-JP"/>
              <a:t>データの</a:t>
            </a:r>
            <a:r>
              <a:rPr kumimoji="1" lang="ja-JP" altLang="en-US"/>
              <a:t>仮想アドレスを物理アドレスに変換</a:t>
            </a:r>
            <a:endParaRPr kumimoji="1" lang="en-US" altLang="ja-JP" dirty="0"/>
          </a:p>
          <a:p>
            <a:pPr lvl="1"/>
            <a:r>
              <a:rPr kumimoji="1" lang="ja-JP" altLang="en-US"/>
              <a:t>物理アドレスに基づいて</a:t>
            </a:r>
            <a:r>
              <a:rPr kumimoji="1" lang="en-US" altLang="ja-JP" dirty="0"/>
              <a:t>VM</a:t>
            </a:r>
            <a:r>
              <a:rPr kumimoji="1" lang="ja-JP" altLang="en-US"/>
              <a:t>のメモリにアクセス</a:t>
            </a:r>
            <a:endParaRPr kumimoji="1" lang="en-US" altLang="ja-JP" dirty="0"/>
          </a:p>
          <a:p>
            <a:r>
              <a:rPr lang="en-US" altLang="ja-JP" dirty="0"/>
              <a:t>VM</a:t>
            </a:r>
            <a:r>
              <a:rPr lang="ja-JP" altLang="en-US"/>
              <a:t>外の監視機構はページテーブルを参照することができない</a:t>
            </a:r>
            <a:endParaRPr kumimoji="1" lang="ja-JP" altLang="en-US"/>
          </a:p>
          <a:p>
            <a:pPr lvl="1"/>
            <a:r>
              <a:rPr kumimoji="1" lang="en-JP" altLang="ja-JP" dirty="0"/>
              <a:t>SEV</a:t>
            </a:r>
            <a:r>
              <a:rPr kumimoji="1" lang="ja-JP" altLang="en-US" dirty="0"/>
              <a:t>では</a:t>
            </a:r>
            <a:r>
              <a:rPr kumimoji="1" lang="en-JP" altLang="ja-JP" dirty="0"/>
              <a:t>VM</a:t>
            </a:r>
            <a:r>
              <a:rPr kumimoji="1" lang="ja-JP" altLang="en-US" dirty="0"/>
              <a:t>内のページテーブルは必ず暗号化される</a:t>
            </a:r>
            <a:endParaRPr kumimoji="1" lang="en-US" altLang="ja-JP" dirty="0"/>
          </a:p>
          <a:p>
            <a:pPr lvl="1"/>
            <a:r>
              <a:rPr lang="en-US" altLang="ja-JP" dirty="0"/>
              <a:t>VM</a:t>
            </a:r>
            <a:r>
              <a:rPr lang="ja-JP" altLang="en-US" dirty="0"/>
              <a:t>外</a:t>
            </a:r>
            <a:r>
              <a:rPr lang="ja-JP" altLang="en-US"/>
              <a:t>からの書き換えによるメモリ暗号化の解除</a:t>
            </a:r>
            <a:r>
              <a:rPr lang="ja-JP" altLang="en-US" dirty="0"/>
              <a:t>を</a:t>
            </a:r>
            <a:r>
              <a:rPr lang="ja-JP" altLang="en-US"/>
              <a:t>防ぐため</a:t>
            </a:r>
            <a:endParaRPr lang="en-US" altLang="ja-JP" dirty="0"/>
          </a:p>
        </p:txBody>
      </p:sp>
      <p:sp>
        <p:nvSpPr>
          <p:cNvPr id="4" name="スライド番号プレースホルダー 3">
            <a:extLst>
              <a:ext uri="{FF2B5EF4-FFF2-40B4-BE49-F238E27FC236}">
                <a16:creationId xmlns:a16="http://schemas.microsoft.com/office/drawing/2014/main" id="{22A8781C-D642-1E9E-E823-B6E459AE31E5}"/>
              </a:ext>
            </a:extLst>
          </p:cNvPr>
          <p:cNvSpPr>
            <a:spLocks noGrp="1"/>
          </p:cNvSpPr>
          <p:nvPr>
            <p:ph type="sldNum" sz="quarter" idx="12"/>
          </p:nvPr>
        </p:nvSpPr>
        <p:spPr/>
        <p:txBody>
          <a:bodyPr/>
          <a:lstStyle/>
          <a:p>
            <a:fld id="{2CD70BA4-8C24-D246-9956-1411DED12556}" type="slidenum">
              <a:rPr lang="en-US" altLang="ja-JP"/>
              <a:pPr/>
              <a:t>7</a:t>
            </a:fld>
            <a:endParaRPr lang="ja-JP" altLang="en-US"/>
          </a:p>
        </p:txBody>
      </p:sp>
      <p:sp>
        <p:nvSpPr>
          <p:cNvPr id="6" name="角丸四角形 5">
            <a:extLst>
              <a:ext uri="{FF2B5EF4-FFF2-40B4-BE49-F238E27FC236}">
                <a16:creationId xmlns:a16="http://schemas.microsoft.com/office/drawing/2014/main" id="{8545B976-1728-8681-B797-DE91FADC2D28}"/>
              </a:ext>
            </a:extLst>
          </p:cNvPr>
          <p:cNvSpPr/>
          <p:nvPr/>
        </p:nvSpPr>
        <p:spPr>
          <a:xfrm>
            <a:off x="3647254" y="4858886"/>
            <a:ext cx="2683893" cy="985252"/>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2000">
              <a:ln>
                <a:solidFill>
                  <a:sysClr val="windowText" lastClr="000000"/>
                </a:solidFill>
              </a:ln>
              <a:solidFill>
                <a:schemeClr val="tx1"/>
              </a:solidFill>
              <a:latin typeface="Hiragino Sans W4" panose="020B0400000000000000" pitchFamily="34" charset="-128"/>
              <a:ea typeface="Hiragino Sans W4" panose="020B0400000000000000" pitchFamily="34" charset="-128"/>
            </a:endParaRPr>
          </a:p>
        </p:txBody>
      </p:sp>
      <p:sp>
        <p:nvSpPr>
          <p:cNvPr id="7" name="テキスト ボックス 6">
            <a:extLst>
              <a:ext uri="{FF2B5EF4-FFF2-40B4-BE49-F238E27FC236}">
                <a16:creationId xmlns:a16="http://schemas.microsoft.com/office/drawing/2014/main" id="{0D7DEAAB-EFA4-585A-2445-E6B784397BB1}"/>
              </a:ext>
            </a:extLst>
          </p:cNvPr>
          <p:cNvSpPr txBox="1"/>
          <p:nvPr/>
        </p:nvSpPr>
        <p:spPr>
          <a:xfrm>
            <a:off x="3864007" y="5140048"/>
            <a:ext cx="2255102" cy="400110"/>
          </a:xfrm>
          <a:prstGeom prst="rect">
            <a:avLst/>
          </a:prstGeom>
          <a:solidFill>
            <a:schemeClr val="tx1"/>
          </a:solidFill>
        </p:spPr>
        <p:txBody>
          <a:bodyPr wrap="square" rtlCol="0">
            <a:spAutoFit/>
          </a:bodyPr>
          <a:lstStyle/>
          <a:p>
            <a:pPr algn="ctr"/>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cxnSp>
        <p:nvCxnSpPr>
          <p:cNvPr id="11" name="直線矢印コネクタ 10">
            <a:extLst>
              <a:ext uri="{FF2B5EF4-FFF2-40B4-BE49-F238E27FC236}">
                <a16:creationId xmlns:a16="http://schemas.microsoft.com/office/drawing/2014/main" id="{C403078D-4DE1-B2F0-38BF-2315344D5468}"/>
              </a:ext>
            </a:extLst>
          </p:cNvPr>
          <p:cNvCxnSpPr>
            <a:cxnSpLocks/>
            <a:stCxn id="12" idx="1"/>
            <a:endCxn id="7" idx="3"/>
          </p:cNvCxnSpPr>
          <p:nvPr/>
        </p:nvCxnSpPr>
        <p:spPr>
          <a:xfrm flipH="1">
            <a:off x="6119109" y="5338361"/>
            <a:ext cx="1418035" cy="174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AB67C633-8D45-2B42-D435-E0DC001F1562}"/>
              </a:ext>
            </a:extLst>
          </p:cNvPr>
          <p:cNvSpPr txBox="1"/>
          <p:nvPr/>
        </p:nvSpPr>
        <p:spPr>
          <a:xfrm>
            <a:off x="7537144" y="5138306"/>
            <a:ext cx="1220872"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sp>
        <p:nvSpPr>
          <p:cNvPr id="13" name="テキスト ボックス 12">
            <a:extLst>
              <a:ext uri="{FF2B5EF4-FFF2-40B4-BE49-F238E27FC236}">
                <a16:creationId xmlns:a16="http://schemas.microsoft.com/office/drawing/2014/main" id="{BDF5246F-3C51-E82C-BE12-459F24F72A45}"/>
              </a:ext>
            </a:extLst>
          </p:cNvPr>
          <p:cNvSpPr txBox="1"/>
          <p:nvPr/>
        </p:nvSpPr>
        <p:spPr>
          <a:xfrm>
            <a:off x="6331148" y="4619909"/>
            <a:ext cx="1220872"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参照不可</a:t>
            </a:r>
            <a:endParaRPr lang="en-US" altLang="ja-JP" sz="2000">
              <a:latin typeface="Hiragino Sans W4" panose="020B0400000000000000" pitchFamily="34" charset="-128"/>
              <a:ea typeface="Hiragino Sans W4" panose="020B0400000000000000" pitchFamily="34" charset="-128"/>
            </a:endParaRPr>
          </a:p>
        </p:txBody>
      </p:sp>
      <p:sp>
        <p:nvSpPr>
          <p:cNvPr id="14" name="乗算記号 13">
            <a:extLst>
              <a:ext uri="{FF2B5EF4-FFF2-40B4-BE49-F238E27FC236}">
                <a16:creationId xmlns:a16="http://schemas.microsoft.com/office/drawing/2014/main" id="{806D1BAD-3D8B-9B38-6984-F3F69E56CCEA}"/>
              </a:ext>
            </a:extLst>
          </p:cNvPr>
          <p:cNvSpPr/>
          <p:nvPr/>
        </p:nvSpPr>
        <p:spPr>
          <a:xfrm>
            <a:off x="6453401" y="4858886"/>
            <a:ext cx="914400" cy="914400"/>
          </a:xfrm>
          <a:prstGeom prst="mathMultiply">
            <a:avLst/>
          </a:prstGeom>
          <a:solidFill>
            <a:srgbClr val="FF0000"/>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8" name="テキスト ボックス 7">
            <a:extLst>
              <a:ext uri="{FF2B5EF4-FFF2-40B4-BE49-F238E27FC236}">
                <a16:creationId xmlns:a16="http://schemas.microsoft.com/office/drawing/2014/main" id="{6DBD1FA4-5A2F-038C-C282-F0BF94F147B5}"/>
              </a:ext>
            </a:extLst>
          </p:cNvPr>
          <p:cNvSpPr txBox="1"/>
          <p:nvPr/>
        </p:nvSpPr>
        <p:spPr>
          <a:xfrm>
            <a:off x="3433984" y="4425703"/>
            <a:ext cx="3110431" cy="400110"/>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4193345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BCD6CB-A06D-E297-E338-3E787E426C80}"/>
              </a:ext>
            </a:extLst>
          </p:cNvPr>
          <p:cNvSpPr>
            <a:spLocks noGrp="1"/>
          </p:cNvSpPr>
          <p:nvPr>
            <p:ph type="title"/>
          </p:nvPr>
        </p:nvSpPr>
        <p:spPr>
          <a:xfrm>
            <a:off x="838201" y="363600"/>
            <a:ext cx="11010900" cy="900000"/>
          </a:xfrm>
        </p:spPr>
        <p:txBody>
          <a:bodyPr/>
          <a:lstStyle/>
          <a:p>
            <a:r>
              <a:rPr kumimoji="1" lang="ja-JP" altLang="en-US"/>
              <a:t>シャドウページテーブル</a:t>
            </a:r>
          </a:p>
        </p:txBody>
      </p:sp>
      <p:sp>
        <p:nvSpPr>
          <p:cNvPr id="3" name="コンテンツ プレースホルダー 2">
            <a:extLst>
              <a:ext uri="{FF2B5EF4-FFF2-40B4-BE49-F238E27FC236}">
                <a16:creationId xmlns:a16="http://schemas.microsoft.com/office/drawing/2014/main" id="{F8DB165D-1BC0-017A-36B8-1E1760CF095B}"/>
              </a:ext>
            </a:extLst>
          </p:cNvPr>
          <p:cNvSpPr>
            <a:spLocks noGrp="1"/>
          </p:cNvSpPr>
          <p:nvPr>
            <p:ph idx="1"/>
          </p:nvPr>
        </p:nvSpPr>
        <p:spPr>
          <a:xfrm>
            <a:off x="838200" y="1492800"/>
            <a:ext cx="10795000" cy="3007647"/>
          </a:xfrm>
        </p:spPr>
        <p:txBody>
          <a:bodyPr/>
          <a:lstStyle/>
          <a:p>
            <a:r>
              <a:rPr lang="en-US" altLang="ja-JP" dirty="0" err="1"/>
              <a:t>Unikernel</a:t>
            </a:r>
            <a:r>
              <a:rPr lang="ja-JP" altLang="en-US"/>
              <a:t>がページテーブルを複製して</a:t>
            </a:r>
            <a:r>
              <a:rPr lang="en-US" altLang="ja-JP" dirty="0"/>
              <a:t>VM</a:t>
            </a:r>
            <a:r>
              <a:rPr lang="ja-JP" altLang="en-US"/>
              <a:t>外の監視機構に提供</a:t>
            </a:r>
            <a:endParaRPr lang="en-US" altLang="ja-JP" dirty="0"/>
          </a:p>
          <a:p>
            <a:pPr lvl="1"/>
            <a:r>
              <a:rPr lang="ja-JP" altLang="en-US"/>
              <a:t>ページテーブルと同じ内容を持つシャドウページテーブルを作成</a:t>
            </a:r>
            <a:endParaRPr lang="en-US" altLang="ja-JP" dirty="0"/>
          </a:p>
          <a:p>
            <a:pPr lvl="1"/>
            <a:r>
              <a:rPr lang="ja-JP" altLang="en-US"/>
              <a:t>シャドウページテーブルは暗号化しないようにする</a:t>
            </a:r>
            <a:endParaRPr lang="en-US" altLang="ja-JP" dirty="0"/>
          </a:p>
          <a:p>
            <a:r>
              <a:rPr lang="ja-JP" altLang="en-US"/>
              <a:t>シャドウページテーブルは</a:t>
            </a:r>
            <a:r>
              <a:rPr lang="en-US" altLang="ja-JP" dirty="0"/>
              <a:t>VM</a:t>
            </a:r>
            <a:r>
              <a:rPr lang="ja-JP" altLang="en-US"/>
              <a:t>外から書き換えられても問題ない</a:t>
            </a:r>
            <a:endParaRPr lang="en-US" altLang="ja-JP" dirty="0"/>
          </a:p>
          <a:p>
            <a:pPr lvl="1"/>
            <a:r>
              <a:rPr lang="en-US" altLang="ja-JP" dirty="0"/>
              <a:t>SEV</a:t>
            </a:r>
            <a:r>
              <a:rPr lang="ja-JP" altLang="en-US"/>
              <a:t>の暗号化制御には用いられないため、メモリ暗号化は解除できない</a:t>
            </a:r>
            <a:endParaRPr lang="en-US" altLang="ja-JP" dirty="0"/>
          </a:p>
          <a:p>
            <a:pPr lvl="1"/>
            <a:r>
              <a:rPr kumimoji="1" lang="en-JP" altLang="ja-JP" dirty="0"/>
              <a:t>Unikernel</a:t>
            </a:r>
            <a:r>
              <a:rPr lang="ja-JP" altLang="en-US"/>
              <a:t>の挙動にも影響を及ぼすことはできない</a:t>
            </a:r>
            <a:endParaRPr lang="en-US" altLang="ja-JP" dirty="0"/>
          </a:p>
        </p:txBody>
      </p:sp>
      <p:sp>
        <p:nvSpPr>
          <p:cNvPr id="12" name="スライド番号プレースホルダー 11">
            <a:extLst>
              <a:ext uri="{FF2B5EF4-FFF2-40B4-BE49-F238E27FC236}">
                <a16:creationId xmlns:a16="http://schemas.microsoft.com/office/drawing/2014/main" id="{C9426501-2095-2885-5134-BD94947CCCDA}"/>
              </a:ext>
            </a:extLst>
          </p:cNvPr>
          <p:cNvSpPr>
            <a:spLocks noGrp="1"/>
          </p:cNvSpPr>
          <p:nvPr>
            <p:ph type="sldNum" sz="quarter" idx="12"/>
          </p:nvPr>
        </p:nvSpPr>
        <p:spPr/>
        <p:txBody>
          <a:bodyPr/>
          <a:lstStyle/>
          <a:p>
            <a:fld id="{2CD70BA4-8C24-D246-9956-1411DED12556}" type="slidenum">
              <a:rPr lang="en-US" altLang="ja-JP"/>
              <a:pPr/>
              <a:t>8</a:t>
            </a:fld>
            <a:endParaRPr lang="ja-JP" altLang="en-US"/>
          </a:p>
        </p:txBody>
      </p:sp>
      <p:cxnSp>
        <p:nvCxnSpPr>
          <p:cNvPr id="19" name="直線矢印コネクタ 18">
            <a:extLst>
              <a:ext uri="{FF2B5EF4-FFF2-40B4-BE49-F238E27FC236}">
                <a16:creationId xmlns:a16="http://schemas.microsoft.com/office/drawing/2014/main" id="{89DACB1B-9BA8-D86D-B3D4-ED9F55C70C6C}"/>
              </a:ext>
            </a:extLst>
          </p:cNvPr>
          <p:cNvCxnSpPr>
            <a:cxnSpLocks/>
            <a:stCxn id="22" idx="3"/>
            <a:endCxn id="4" idx="1"/>
          </p:cNvCxnSpPr>
          <p:nvPr/>
        </p:nvCxnSpPr>
        <p:spPr>
          <a:xfrm>
            <a:off x="3055631" y="5324282"/>
            <a:ext cx="1459085" cy="42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CE5366D8-4F85-A602-77DD-DEDE9C2AA898}"/>
              </a:ext>
            </a:extLst>
          </p:cNvPr>
          <p:cNvSpPr txBox="1"/>
          <p:nvPr/>
        </p:nvSpPr>
        <p:spPr>
          <a:xfrm>
            <a:off x="1834759" y="5124227"/>
            <a:ext cx="1220872"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sp>
        <p:nvSpPr>
          <p:cNvPr id="23" name="角丸四角形 22">
            <a:extLst>
              <a:ext uri="{FF2B5EF4-FFF2-40B4-BE49-F238E27FC236}">
                <a16:creationId xmlns:a16="http://schemas.microsoft.com/office/drawing/2014/main" id="{7824C7E2-78B9-69BC-69B4-B4DA666C67D1}"/>
              </a:ext>
            </a:extLst>
          </p:cNvPr>
          <p:cNvSpPr/>
          <p:nvPr/>
        </p:nvSpPr>
        <p:spPr>
          <a:xfrm>
            <a:off x="3948950" y="4832024"/>
            <a:ext cx="6207421" cy="1066351"/>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2000">
              <a:ln>
                <a:solidFill>
                  <a:sysClr val="windowText" lastClr="000000"/>
                </a:solidFill>
              </a:ln>
              <a:solidFill>
                <a:schemeClr val="tx1"/>
              </a:solidFill>
              <a:latin typeface="Hiragino Sans W4" panose="020B0400000000000000" pitchFamily="34" charset="-128"/>
              <a:ea typeface="Hiragino Sans W4" panose="020B0400000000000000" pitchFamily="34" charset="-128"/>
            </a:endParaRPr>
          </a:p>
        </p:txBody>
      </p:sp>
      <p:sp>
        <p:nvSpPr>
          <p:cNvPr id="4" name="テキスト ボックス 3">
            <a:extLst>
              <a:ext uri="{FF2B5EF4-FFF2-40B4-BE49-F238E27FC236}">
                <a16:creationId xmlns:a16="http://schemas.microsoft.com/office/drawing/2014/main" id="{8183A12A-F89D-AC37-440D-114ABF675E24}"/>
              </a:ext>
            </a:extLst>
          </p:cNvPr>
          <p:cNvSpPr txBox="1"/>
          <p:nvPr/>
        </p:nvSpPr>
        <p:spPr>
          <a:xfrm>
            <a:off x="4514716" y="4974604"/>
            <a:ext cx="2031861" cy="707886"/>
          </a:xfrm>
          <a:prstGeom prst="rect">
            <a:avLst/>
          </a:prstGeom>
          <a:solidFill>
            <a:schemeClr val="bg1"/>
          </a:solidFill>
          <a:ln w="38100">
            <a:solidFill>
              <a:schemeClr val="tx1"/>
            </a:solidFill>
          </a:ln>
        </p:spPr>
        <p:txBody>
          <a:bodyPr wrap="square" rtlCol="0">
            <a:spAutoFit/>
          </a:bodyPr>
          <a:lstStyle/>
          <a:p>
            <a:pPr algn="ctr"/>
            <a:r>
              <a:rPr kumimoji="1" lang="ja-JP" altLang="en-US" sz="2000">
                <a:latin typeface="Hiragino Sans W4" panose="020B0400000000000000" pitchFamily="34" charset="-128"/>
                <a:ea typeface="Hiragino Sans W4" panose="020B0400000000000000" pitchFamily="34" charset="-128"/>
              </a:rPr>
              <a:t>シャドウ</a:t>
            </a:r>
            <a:endParaRPr kumimoji="1" lang="en-US" altLang="ja-JP" sz="2000">
              <a:latin typeface="Hiragino Sans W4" panose="020B0400000000000000" pitchFamily="34" charset="-128"/>
              <a:ea typeface="Hiragino Sans W4" panose="020B0400000000000000" pitchFamily="34" charset="-128"/>
            </a:endParaRPr>
          </a:p>
          <a:p>
            <a:pPr algn="ctr"/>
            <a:r>
              <a:rPr kumimoji="1" lang="ja-JP" altLang="en-US" sz="2000">
                <a:latin typeface="Hiragino Sans W4" panose="020B0400000000000000" pitchFamily="34" charset="-128"/>
                <a:ea typeface="Hiragino Sans W4" panose="020B0400000000000000" pitchFamily="34" charset="-128"/>
              </a:rPr>
              <a:t>ページテーブル</a:t>
            </a:r>
          </a:p>
        </p:txBody>
      </p:sp>
      <p:sp>
        <p:nvSpPr>
          <p:cNvPr id="10" name="テキスト ボックス 9">
            <a:extLst>
              <a:ext uri="{FF2B5EF4-FFF2-40B4-BE49-F238E27FC236}">
                <a16:creationId xmlns:a16="http://schemas.microsoft.com/office/drawing/2014/main" id="{D7E954E1-23F7-320E-9909-90FB2E0C46DA}"/>
              </a:ext>
            </a:extLst>
          </p:cNvPr>
          <p:cNvSpPr txBox="1"/>
          <p:nvPr/>
        </p:nvSpPr>
        <p:spPr>
          <a:xfrm>
            <a:off x="6843323" y="4832024"/>
            <a:ext cx="73167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複製</a:t>
            </a:r>
            <a:endParaRPr lang="en-US" altLang="ja-JP" sz="2000">
              <a:latin typeface="Hiragino Sans W4" panose="020B0400000000000000" pitchFamily="34" charset="-128"/>
              <a:ea typeface="Hiragino Sans W4" panose="020B0400000000000000" pitchFamily="34" charset="-128"/>
            </a:endParaRPr>
          </a:p>
        </p:txBody>
      </p:sp>
      <p:cxnSp>
        <p:nvCxnSpPr>
          <p:cNvPr id="13" name="直線矢印コネクタ 12">
            <a:extLst>
              <a:ext uri="{FF2B5EF4-FFF2-40B4-BE49-F238E27FC236}">
                <a16:creationId xmlns:a16="http://schemas.microsoft.com/office/drawing/2014/main" id="{5E55B39E-A854-3EEA-237F-4C95D75BB2DF}"/>
              </a:ext>
            </a:extLst>
          </p:cNvPr>
          <p:cNvCxnSpPr>
            <a:cxnSpLocks/>
            <a:stCxn id="7" idx="1"/>
            <a:endCxn id="4" idx="3"/>
          </p:cNvCxnSpPr>
          <p:nvPr/>
        </p:nvCxnSpPr>
        <p:spPr>
          <a:xfrm flipH="1">
            <a:off x="6546577" y="5324283"/>
            <a:ext cx="1325162" cy="426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C3A82DBC-A249-1A7B-CE43-6680DBBBBB29}"/>
              </a:ext>
            </a:extLst>
          </p:cNvPr>
          <p:cNvSpPr txBox="1"/>
          <p:nvPr/>
        </p:nvSpPr>
        <p:spPr>
          <a:xfrm>
            <a:off x="3176267" y="4859830"/>
            <a:ext cx="73167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参照</a:t>
            </a:r>
            <a:endParaRPr lang="en-US" altLang="ja-JP" sz="2000">
              <a:latin typeface="Hiragino Sans W4" panose="020B0400000000000000" pitchFamily="34" charset="-128"/>
              <a:ea typeface="Hiragino Sans W4" panose="020B0400000000000000" pitchFamily="34" charset="-128"/>
            </a:endParaRPr>
          </a:p>
        </p:txBody>
      </p:sp>
      <p:sp>
        <p:nvSpPr>
          <p:cNvPr id="6" name="テキスト ボックス 5">
            <a:extLst>
              <a:ext uri="{FF2B5EF4-FFF2-40B4-BE49-F238E27FC236}">
                <a16:creationId xmlns:a16="http://schemas.microsoft.com/office/drawing/2014/main" id="{EE3198B6-6962-F63C-044F-A991DF481E46}"/>
              </a:ext>
            </a:extLst>
          </p:cNvPr>
          <p:cNvSpPr txBox="1"/>
          <p:nvPr/>
        </p:nvSpPr>
        <p:spPr>
          <a:xfrm>
            <a:off x="5234474" y="4377961"/>
            <a:ext cx="3110431" cy="400110"/>
          </a:xfrm>
          <a:prstGeom prst="rect">
            <a:avLst/>
          </a:prstGeom>
          <a:noFill/>
        </p:spPr>
        <p:txBody>
          <a:bodyPr wrap="square" rtlCol="0">
            <a:spAutoFit/>
          </a:bodyPr>
          <a:lstStyle/>
          <a:p>
            <a:pPr algn="ctr"/>
            <a:r>
              <a:rPr lang="en-US" altLang="ja-JP" sz="2000" dirty="0">
                <a:latin typeface="Hiragino Sans W4" panose="020B0400000000000000" pitchFamily="34" charset="-128"/>
                <a:ea typeface="Hiragino Sans W4" panose="020B0400000000000000" pitchFamily="34" charset="-128"/>
              </a:rPr>
              <a:t>Confidential </a:t>
            </a:r>
            <a:r>
              <a:rPr lang="en-US" altLang="ja-JP" sz="2000" dirty="0" err="1">
                <a:latin typeface="Hiragino Sans W4" panose="020B0400000000000000" pitchFamily="34" charset="-128"/>
                <a:ea typeface="Hiragino Sans W4" panose="020B0400000000000000" pitchFamily="34" charset="-128"/>
              </a:rPr>
              <a:t>Unikernel</a:t>
            </a:r>
            <a:endParaRPr lang="ja-JP" altLang="en-US" sz="2000">
              <a:latin typeface="Hiragino Sans W4" panose="020B0400000000000000" pitchFamily="34" charset="-128"/>
              <a:ea typeface="Hiragino Sans W4" panose="020B0400000000000000" pitchFamily="34" charset="-128"/>
            </a:endParaRPr>
          </a:p>
        </p:txBody>
      </p:sp>
      <p:sp>
        <p:nvSpPr>
          <p:cNvPr id="7" name="正方形/長方形 6">
            <a:extLst>
              <a:ext uri="{FF2B5EF4-FFF2-40B4-BE49-F238E27FC236}">
                <a16:creationId xmlns:a16="http://schemas.microsoft.com/office/drawing/2014/main" id="{F7F58A82-4396-115E-F7FD-FB48085338B4}"/>
              </a:ext>
            </a:extLst>
          </p:cNvPr>
          <p:cNvSpPr/>
          <p:nvPr/>
        </p:nvSpPr>
        <p:spPr>
          <a:xfrm>
            <a:off x="7871739" y="4970342"/>
            <a:ext cx="2031861" cy="707881"/>
          </a:xfrm>
          <a:prstGeom prst="rect">
            <a:avLst/>
          </a:prstGeom>
          <a:solidFill>
            <a:schemeClr val="tx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B21B5534-C036-AC02-31AF-F95C85DF9788}"/>
              </a:ext>
            </a:extLst>
          </p:cNvPr>
          <p:cNvSpPr txBox="1"/>
          <p:nvPr/>
        </p:nvSpPr>
        <p:spPr>
          <a:xfrm>
            <a:off x="7927356" y="5124227"/>
            <a:ext cx="1997566" cy="400110"/>
          </a:xfrm>
          <a:prstGeom prst="rect">
            <a:avLst/>
          </a:prstGeom>
          <a:noFill/>
        </p:spPr>
        <p:txBody>
          <a:bodyPr wrap="square" rtlCol="0">
            <a:spAutoFit/>
          </a:bodyPr>
          <a:lstStyle/>
          <a:p>
            <a:pPr algn="l"/>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spTree>
    <p:extLst>
      <p:ext uri="{BB962C8B-B14F-4D97-AF65-F5344CB8AC3E}">
        <p14:creationId xmlns:p14="http://schemas.microsoft.com/office/powerpoint/2010/main" val="21989327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chemeClr val="tx1"/>
          </a:solidFill>
        </a:ln>
      </a:spPr>
      <a:bodyPr rtlCol="0" anchor="ctr"/>
      <a:lstStyle>
        <a:defPPr algn="ctr">
          <a:defRPr kumimoji="1"/>
        </a:defPPr>
      </a:lstStyle>
      <a:style>
        <a:lnRef idx="2">
          <a:schemeClr val="accent1">
            <a:shade val="15000"/>
          </a:schemeClr>
        </a:lnRef>
        <a:fillRef idx="1">
          <a:schemeClr val="accent1"/>
        </a:fillRef>
        <a:effectRef idx="0">
          <a:schemeClr val="accent1"/>
        </a:effectRef>
        <a:fontRef idx="minor">
          <a:schemeClr val="lt1"/>
        </a:fontRef>
      </a:style>
    </a:spDef>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kumimoji="1" sz="2000">
            <a:latin typeface="Hiragino Sans W4" panose="020B0400000000000000" pitchFamily="34" charset="-128"/>
            <a:ea typeface="Hiragino Sans W4" panose="020B0400000000000000" pitchFamily="34"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5306</TotalTime>
  <Words>3043</Words>
  <Application>Microsoft Macintosh PowerPoint</Application>
  <PresentationFormat>ワイド画面</PresentationFormat>
  <Paragraphs>416</Paragraphs>
  <Slides>22</Slides>
  <Notes>21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22</vt:i4>
      </vt:variant>
    </vt:vector>
  </HeadingPairs>
  <TitlesOfParts>
    <vt:vector size="30" baseType="lpstr">
      <vt:lpstr>Hiragino Sans W4</vt:lpstr>
      <vt:lpstr>MS PGothic</vt:lpstr>
      <vt:lpstr>游ゴシック</vt:lpstr>
      <vt:lpstr>游ゴシック</vt:lpstr>
      <vt:lpstr>游ゴシック Light</vt:lpstr>
      <vt:lpstr>Arial</vt:lpstr>
      <vt:lpstr>Calibri</vt:lpstr>
      <vt:lpstr>Office テーマ</vt:lpstr>
      <vt:lpstr>AMD SEVで保護されたVM内の OSが制御可能なメモリ監視機構</vt:lpstr>
      <vt:lpstr>Confidential Unikernel</vt:lpstr>
      <vt:lpstr>Unikernelの監視の必要性</vt:lpstr>
      <vt:lpstr>Unikernel OS内での監視</vt:lpstr>
      <vt:lpstr>VMイントロスペクションによる監視</vt:lpstr>
      <vt:lpstr>エージェントを用いた監視</vt:lpstr>
      <vt:lpstr>提案：ShadowMonitor</vt:lpstr>
      <vt:lpstr>監視機構によるページテーブルの参照</vt:lpstr>
      <vt:lpstr>シャドウページテーブル</vt:lpstr>
      <vt:lpstr>実ページテーブルとの同期</vt:lpstr>
      <vt:lpstr>シャドウページテーブルの暗号化解除</vt:lpstr>
      <vt:lpstr>カーネル起動初期の暗号化解除</vt:lpstr>
      <vt:lpstr>ブートストラップ時の暗号化解除</vt:lpstr>
      <vt:lpstr>OSデータの暗号化解除</vt:lpstr>
      <vt:lpstr>ページテーブルの保護</vt:lpstr>
      <vt:lpstr>実装詳細</vt:lpstr>
      <vt:lpstr>実験</vt:lpstr>
      <vt:lpstr>実験1： Unikernelの情報取得</vt:lpstr>
      <vt:lpstr>実験2：オーバヘッド</vt:lpstr>
      <vt:lpstr>関連研究</vt:lpstr>
      <vt:lpstr>まとめ</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NISIMURA Yuuji</dc:creator>
  <cp:lastModifiedBy>NISIMURA Yuuji</cp:lastModifiedBy>
  <cp:revision>5</cp:revision>
  <dcterms:created xsi:type="dcterms:W3CDTF">2023-09-20T05:22:08Z</dcterms:created>
  <dcterms:modified xsi:type="dcterms:W3CDTF">2024-05-31T05:06:11Z</dcterms:modified>
</cp:coreProperties>
</file>