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30275213" cy="42811700"/>
  <p:notesSz cx="6858000" cy="9144000"/>
  <p:defaultTextStyle>
    <a:defPPr>
      <a:defRPr lang="ja-JP"/>
    </a:defPPr>
    <a:lvl1pPr marL="0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1pPr>
    <a:lvl2pPr marL="2088049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2pPr>
    <a:lvl3pPr marL="4176097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3pPr>
    <a:lvl4pPr marL="6264147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4pPr>
    <a:lvl5pPr marL="8352196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5pPr>
    <a:lvl6pPr marL="10440245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6pPr>
    <a:lvl7pPr marL="12528293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7pPr>
    <a:lvl8pPr marL="14616342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8pPr>
    <a:lvl9pPr marL="16704392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804" userDrawn="1">
          <p15:clr>
            <a:srgbClr val="A4A3A4"/>
          </p15:clr>
        </p15:guide>
        <p15:guide id="2" pos="11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9C9"/>
    <a:srgbClr val="CC66FF"/>
    <a:srgbClr val="FF40FF"/>
    <a:srgbClr val="FFD579"/>
    <a:srgbClr val="FF2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1EE2BE-749B-49CE-B979-D8A1E7F9C429}" v="17" dt="2024-08-29T04:44:48.4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8796" autoAdjust="0"/>
    <p:restoredTop sz="96348"/>
  </p:normalViewPr>
  <p:slideViewPr>
    <p:cSldViewPr snapToGrid="0" snapToObjects="1">
      <p:cViewPr>
        <p:scale>
          <a:sx n="25" d="100"/>
          <a:sy n="25" d="100"/>
        </p:scale>
        <p:origin x="3108" y="18"/>
      </p:cViewPr>
      <p:guideLst>
        <p:guide orient="horz" pos="12804"/>
        <p:guide pos="11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2480" y="208"/>
      </p:cViewPr>
      <p:guideLst/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ESUGI Kanta" userId="671b0e0b-8242-4a42-86a9-c18604c6c07f" providerId="ADAL" clId="{53719AF9-2ECD-DD4E-94BA-136A11C10004}"/>
    <pc:docChg chg="undo redo custSel modSld">
      <pc:chgData name="UESUGI Kanta" userId="671b0e0b-8242-4a42-86a9-c18604c6c07f" providerId="ADAL" clId="{53719AF9-2ECD-DD4E-94BA-136A11C10004}" dt="2023-11-30T08:57:42.743" v="6650" actId="20577"/>
      <pc:docMkLst>
        <pc:docMk/>
      </pc:docMkLst>
      <pc:sldChg chg="addSp delSp modSp mod addAnim delAnim modAnim">
        <pc:chgData name="UESUGI Kanta" userId="671b0e0b-8242-4a42-86a9-c18604c6c07f" providerId="ADAL" clId="{53719AF9-2ECD-DD4E-94BA-136A11C10004}" dt="2023-11-30T08:57:42.743" v="6650" actId="20577"/>
        <pc:sldMkLst>
          <pc:docMk/>
          <pc:sldMk cId="3298394020" sldId="257"/>
        </pc:sldMkLst>
        <pc:spChg chg="mod">
          <ac:chgData name="UESUGI Kanta" userId="671b0e0b-8242-4a42-86a9-c18604c6c07f" providerId="ADAL" clId="{53719AF9-2ECD-DD4E-94BA-136A11C10004}" dt="2023-11-30T08:33:43.638" v="6124" actId="14100"/>
          <ac:spMkLst>
            <pc:docMk/>
            <pc:sldMk cId="3298394020" sldId="257"/>
            <ac:spMk id="6" creationId="{A7EF9EE8-DE10-E542-91C3-642CDE69C98E}"/>
          </ac:spMkLst>
        </pc:spChg>
        <pc:spChg chg="mod">
          <ac:chgData name="UESUGI Kanta" userId="671b0e0b-8242-4a42-86a9-c18604c6c07f" providerId="ADAL" clId="{53719AF9-2ECD-DD4E-94BA-136A11C10004}" dt="2023-11-30T08:46:47.610" v="6530" actId="179"/>
          <ac:spMkLst>
            <pc:docMk/>
            <pc:sldMk cId="3298394020" sldId="257"/>
            <ac:spMk id="7" creationId="{A5435628-2603-D646-A5D8-7ABF36B404BC}"/>
          </ac:spMkLst>
        </pc:spChg>
        <pc:spChg chg="mod">
          <ac:chgData name="UESUGI Kanta" userId="671b0e0b-8242-4a42-86a9-c18604c6c07f" providerId="ADAL" clId="{53719AF9-2ECD-DD4E-94BA-136A11C10004}" dt="2023-11-30T08:30:12.714" v="6060" actId="1035"/>
          <ac:spMkLst>
            <pc:docMk/>
            <pc:sldMk cId="3298394020" sldId="257"/>
            <ac:spMk id="9" creationId="{B2BF2EA9-9512-C943-ABCA-9380096802D1}"/>
          </ac:spMkLst>
        </pc:spChg>
        <pc:spChg chg="mod">
          <ac:chgData name="UESUGI Kanta" userId="671b0e0b-8242-4a42-86a9-c18604c6c07f" providerId="ADAL" clId="{53719AF9-2ECD-DD4E-94BA-136A11C10004}" dt="2023-11-30T08:30:01.484" v="6051" actId="1035"/>
          <ac:spMkLst>
            <pc:docMk/>
            <pc:sldMk cId="3298394020" sldId="257"/>
            <ac:spMk id="10" creationId="{0FC6094B-194A-0042-B63C-DE0C9F77E425}"/>
          </ac:spMkLst>
        </pc:spChg>
        <pc:spChg chg="del mod topLvl">
          <ac:chgData name="UESUGI Kanta" userId="671b0e0b-8242-4a42-86a9-c18604c6c07f" providerId="ADAL" clId="{53719AF9-2ECD-DD4E-94BA-136A11C10004}" dt="2023-11-30T05:09:13.403" v="352" actId="478"/>
          <ac:spMkLst>
            <pc:docMk/>
            <pc:sldMk cId="3298394020" sldId="257"/>
            <ac:spMk id="12" creationId="{CF0C5EEF-3421-500D-5934-725CC8B9A7FE}"/>
          </ac:spMkLst>
        </pc:spChg>
        <pc:spChg chg="del mod topLvl">
          <ac:chgData name="UESUGI Kanta" userId="671b0e0b-8242-4a42-86a9-c18604c6c07f" providerId="ADAL" clId="{53719AF9-2ECD-DD4E-94BA-136A11C10004}" dt="2023-11-30T05:09:13.403" v="352" actId="478"/>
          <ac:spMkLst>
            <pc:docMk/>
            <pc:sldMk cId="3298394020" sldId="257"/>
            <ac:spMk id="18" creationId="{AA7A9175-C096-C73C-B4D2-BFC53BAC8A28}"/>
          </ac:spMkLst>
        </pc:spChg>
        <pc:spChg chg="del mod topLvl">
          <ac:chgData name="UESUGI Kanta" userId="671b0e0b-8242-4a42-86a9-c18604c6c07f" providerId="ADAL" clId="{53719AF9-2ECD-DD4E-94BA-136A11C10004}" dt="2023-11-30T05:09:13.403" v="352" actId="478"/>
          <ac:spMkLst>
            <pc:docMk/>
            <pc:sldMk cId="3298394020" sldId="257"/>
            <ac:spMk id="20" creationId="{E2D361E1-1E78-A578-01BD-336BE3A30337}"/>
          </ac:spMkLst>
        </pc:spChg>
        <pc:spChg chg="del mod topLvl">
          <ac:chgData name="UESUGI Kanta" userId="671b0e0b-8242-4a42-86a9-c18604c6c07f" providerId="ADAL" clId="{53719AF9-2ECD-DD4E-94BA-136A11C10004}" dt="2023-11-30T05:09:13.403" v="352" actId="478"/>
          <ac:spMkLst>
            <pc:docMk/>
            <pc:sldMk cId="3298394020" sldId="257"/>
            <ac:spMk id="21" creationId="{EF00C7AB-8449-E8B8-58A9-06FD77049E03}"/>
          </ac:spMkLst>
        </pc:spChg>
        <pc:spChg chg="del mod topLvl">
          <ac:chgData name="UESUGI Kanta" userId="671b0e0b-8242-4a42-86a9-c18604c6c07f" providerId="ADAL" clId="{53719AF9-2ECD-DD4E-94BA-136A11C10004}" dt="2023-11-30T05:09:13.403" v="352" actId="478"/>
          <ac:spMkLst>
            <pc:docMk/>
            <pc:sldMk cId="3298394020" sldId="257"/>
            <ac:spMk id="22" creationId="{F61DA3D8-E87C-5364-7E86-8F33176BF5C8}"/>
          </ac:spMkLst>
        </pc:spChg>
        <pc:spChg chg="del">
          <ac:chgData name="UESUGI Kanta" userId="671b0e0b-8242-4a42-86a9-c18604c6c07f" providerId="ADAL" clId="{53719AF9-2ECD-DD4E-94BA-136A11C10004}" dt="2023-11-30T04:56:42.833" v="2" actId="478"/>
          <ac:spMkLst>
            <pc:docMk/>
            <pc:sldMk cId="3298394020" sldId="257"/>
            <ac:spMk id="23" creationId="{DAC278E4-CE50-2547-AE30-126FFB36BE80}"/>
          </ac:spMkLst>
        </pc:spChg>
        <pc:spChg chg="mod">
          <ac:chgData name="UESUGI Kanta" userId="671b0e0b-8242-4a42-86a9-c18604c6c07f" providerId="ADAL" clId="{53719AF9-2ECD-DD4E-94BA-136A11C10004}" dt="2023-11-30T08:47:36.999" v="6534" actId="14100"/>
          <ac:spMkLst>
            <pc:docMk/>
            <pc:sldMk cId="3298394020" sldId="257"/>
            <ac:spMk id="25" creationId="{3AB44550-E43E-1448-AE8A-11EFD0A1E9F4}"/>
          </ac:spMkLst>
        </pc:spChg>
        <pc:spChg chg="del mod topLvl">
          <ac:chgData name="UESUGI Kanta" userId="671b0e0b-8242-4a42-86a9-c18604c6c07f" providerId="ADAL" clId="{53719AF9-2ECD-DD4E-94BA-136A11C10004}" dt="2023-11-30T05:09:13.403" v="352" actId="478"/>
          <ac:spMkLst>
            <pc:docMk/>
            <pc:sldMk cId="3298394020" sldId="257"/>
            <ac:spMk id="26" creationId="{82E39C47-589C-A0C4-14C4-2C676B24F9EA}"/>
          </ac:spMkLst>
        </pc:spChg>
        <pc:spChg chg="del mod topLvl">
          <ac:chgData name="UESUGI Kanta" userId="671b0e0b-8242-4a42-86a9-c18604c6c07f" providerId="ADAL" clId="{53719AF9-2ECD-DD4E-94BA-136A11C10004}" dt="2023-11-30T05:09:13.403" v="352" actId="478"/>
          <ac:spMkLst>
            <pc:docMk/>
            <pc:sldMk cId="3298394020" sldId="257"/>
            <ac:spMk id="27" creationId="{2F16E9E8-417B-CF1C-9043-9D217BFA31D0}"/>
          </ac:spMkLst>
        </pc:spChg>
        <pc:spChg chg="del mod topLvl">
          <ac:chgData name="UESUGI Kanta" userId="671b0e0b-8242-4a42-86a9-c18604c6c07f" providerId="ADAL" clId="{53719AF9-2ECD-DD4E-94BA-136A11C10004}" dt="2023-11-30T05:09:13.403" v="352" actId="478"/>
          <ac:spMkLst>
            <pc:docMk/>
            <pc:sldMk cId="3298394020" sldId="257"/>
            <ac:spMk id="31" creationId="{97FF6481-610F-6D76-0212-B05613CA773B}"/>
          </ac:spMkLst>
        </pc:spChg>
        <pc:spChg chg="del">
          <ac:chgData name="UESUGI Kanta" userId="671b0e0b-8242-4a42-86a9-c18604c6c07f" providerId="ADAL" clId="{53719AF9-2ECD-DD4E-94BA-136A11C10004}" dt="2023-11-30T04:56:42.833" v="2" actId="478"/>
          <ac:spMkLst>
            <pc:docMk/>
            <pc:sldMk cId="3298394020" sldId="257"/>
            <ac:spMk id="32" creationId="{EDCE79AC-AE7E-A745-B46D-E27122054D32}"/>
          </ac:spMkLst>
        </pc:spChg>
        <pc:spChg chg="del">
          <ac:chgData name="UESUGI Kanta" userId="671b0e0b-8242-4a42-86a9-c18604c6c07f" providerId="ADAL" clId="{53719AF9-2ECD-DD4E-94BA-136A11C10004}" dt="2023-11-30T05:27:12.749" v="1054" actId="478"/>
          <ac:spMkLst>
            <pc:docMk/>
            <pc:sldMk cId="3298394020" sldId="257"/>
            <ac:spMk id="33" creationId="{FD3AAA23-8B20-4440-987F-CB4CAEB37A5D}"/>
          </ac:spMkLst>
        </pc:spChg>
        <pc:spChg chg="mod">
          <ac:chgData name="UESUGI Kanta" userId="671b0e0b-8242-4a42-86a9-c18604c6c07f" providerId="ADAL" clId="{53719AF9-2ECD-DD4E-94BA-136A11C10004}" dt="2023-11-30T08:37:48.021" v="6249" actId="14100"/>
          <ac:spMkLst>
            <pc:docMk/>
            <pc:sldMk cId="3298394020" sldId="257"/>
            <ac:spMk id="36" creationId="{CA2A6BF8-55EB-9348-8810-4974A017783E}"/>
          </ac:spMkLst>
        </pc:spChg>
        <pc:spChg chg="mod">
          <ac:chgData name="UESUGI Kanta" userId="671b0e0b-8242-4a42-86a9-c18604c6c07f" providerId="ADAL" clId="{53719AF9-2ECD-DD4E-94BA-136A11C10004}" dt="2023-11-30T08:36:57.013" v="6196" actId="1035"/>
          <ac:spMkLst>
            <pc:docMk/>
            <pc:sldMk cId="3298394020" sldId="257"/>
            <ac:spMk id="37" creationId="{243B896A-1D4D-8E4B-8AB4-2D5CAA755C96}"/>
          </ac:spMkLst>
        </pc:spChg>
        <pc:spChg chg="mod">
          <ac:chgData name="UESUGI Kanta" userId="671b0e0b-8242-4a42-86a9-c18604c6c07f" providerId="ADAL" clId="{53719AF9-2ECD-DD4E-94BA-136A11C10004}" dt="2023-11-30T08:27:30.543" v="6023" actId="14100"/>
          <ac:spMkLst>
            <pc:docMk/>
            <pc:sldMk cId="3298394020" sldId="257"/>
            <ac:spMk id="38" creationId="{3E0FB7F6-30F8-7A45-BCA1-A01BBEAA89DA}"/>
          </ac:spMkLst>
        </pc:spChg>
        <pc:spChg chg="mod">
          <ac:chgData name="UESUGI Kanta" userId="671b0e0b-8242-4a42-86a9-c18604c6c07f" providerId="ADAL" clId="{53719AF9-2ECD-DD4E-94BA-136A11C10004}" dt="2023-11-30T05:05:33.841" v="336"/>
          <ac:spMkLst>
            <pc:docMk/>
            <pc:sldMk cId="3298394020" sldId="257"/>
            <ac:spMk id="39" creationId="{528D5864-C77C-A888-82E1-9AE003D3D578}"/>
          </ac:spMkLst>
        </pc:spChg>
        <pc:spChg chg="mod">
          <ac:chgData name="UESUGI Kanta" userId="671b0e0b-8242-4a42-86a9-c18604c6c07f" providerId="ADAL" clId="{53719AF9-2ECD-DD4E-94BA-136A11C10004}" dt="2023-11-30T05:05:33.841" v="336"/>
          <ac:spMkLst>
            <pc:docMk/>
            <pc:sldMk cId="3298394020" sldId="257"/>
            <ac:spMk id="40" creationId="{AC6B48EF-744E-345E-B34B-D0463D9F9C3E}"/>
          </ac:spMkLst>
        </pc:spChg>
        <pc:spChg chg="mod">
          <ac:chgData name="UESUGI Kanta" userId="671b0e0b-8242-4a42-86a9-c18604c6c07f" providerId="ADAL" clId="{53719AF9-2ECD-DD4E-94BA-136A11C10004}" dt="2023-11-30T05:05:33.841" v="336"/>
          <ac:spMkLst>
            <pc:docMk/>
            <pc:sldMk cId="3298394020" sldId="257"/>
            <ac:spMk id="41" creationId="{6DAA28E7-6C78-8AD7-F161-CA561254164F}"/>
          </ac:spMkLst>
        </pc:spChg>
        <pc:spChg chg="mod">
          <ac:chgData name="UESUGI Kanta" userId="671b0e0b-8242-4a42-86a9-c18604c6c07f" providerId="ADAL" clId="{53719AF9-2ECD-DD4E-94BA-136A11C10004}" dt="2023-11-30T05:05:33.841" v="336"/>
          <ac:spMkLst>
            <pc:docMk/>
            <pc:sldMk cId="3298394020" sldId="257"/>
            <ac:spMk id="42" creationId="{02B0AFE7-E79B-C999-6360-2CFC1D68202A}"/>
          </ac:spMkLst>
        </pc:spChg>
        <pc:spChg chg="mod">
          <ac:chgData name="UESUGI Kanta" userId="671b0e0b-8242-4a42-86a9-c18604c6c07f" providerId="ADAL" clId="{53719AF9-2ECD-DD4E-94BA-136A11C10004}" dt="2023-11-30T08:39:21.990" v="6341" actId="14100"/>
          <ac:spMkLst>
            <pc:docMk/>
            <pc:sldMk cId="3298394020" sldId="257"/>
            <ac:spMk id="43" creationId="{CC6B741A-7FDB-6D49-8D13-447527C53976}"/>
          </ac:spMkLst>
        </pc:spChg>
        <pc:spChg chg="mod">
          <ac:chgData name="UESUGI Kanta" userId="671b0e0b-8242-4a42-86a9-c18604c6c07f" providerId="ADAL" clId="{53719AF9-2ECD-DD4E-94BA-136A11C10004}" dt="2023-11-30T08:39:03.077" v="6338" actId="1035"/>
          <ac:spMkLst>
            <pc:docMk/>
            <pc:sldMk cId="3298394020" sldId="257"/>
            <ac:spMk id="44" creationId="{4573336E-727B-9341-8FB7-EFB5C56E3AD3}"/>
          </ac:spMkLst>
        </pc:spChg>
        <pc:spChg chg="mod">
          <ac:chgData name="UESUGI Kanta" userId="671b0e0b-8242-4a42-86a9-c18604c6c07f" providerId="ADAL" clId="{53719AF9-2ECD-DD4E-94BA-136A11C10004}" dt="2023-11-30T05:05:33.841" v="336"/>
          <ac:spMkLst>
            <pc:docMk/>
            <pc:sldMk cId="3298394020" sldId="257"/>
            <ac:spMk id="45" creationId="{53DA33A8-7F6A-5816-C10D-2E2557F80EDF}"/>
          </ac:spMkLst>
        </pc:spChg>
        <pc:spChg chg="mod">
          <ac:chgData name="UESUGI Kanta" userId="671b0e0b-8242-4a42-86a9-c18604c6c07f" providerId="ADAL" clId="{53719AF9-2ECD-DD4E-94BA-136A11C10004}" dt="2023-11-30T05:05:33.841" v="336"/>
          <ac:spMkLst>
            <pc:docMk/>
            <pc:sldMk cId="3298394020" sldId="257"/>
            <ac:spMk id="46" creationId="{E253BBEB-7151-02BF-2D45-CC97B79D402A}"/>
          </ac:spMkLst>
        </pc:spChg>
        <pc:spChg chg="mod">
          <ac:chgData name="UESUGI Kanta" userId="671b0e0b-8242-4a42-86a9-c18604c6c07f" providerId="ADAL" clId="{53719AF9-2ECD-DD4E-94BA-136A11C10004}" dt="2023-11-30T08:38:32.735" v="6294" actId="14100"/>
          <ac:spMkLst>
            <pc:docMk/>
            <pc:sldMk cId="3298394020" sldId="257"/>
            <ac:spMk id="47" creationId="{A1CCA21A-FFC0-CD40-A354-CA7AB7CFDE4B}"/>
          </ac:spMkLst>
        </pc:spChg>
        <pc:spChg chg="add del mod topLvl">
          <ac:chgData name="UESUGI Kanta" userId="671b0e0b-8242-4a42-86a9-c18604c6c07f" providerId="ADAL" clId="{53719AF9-2ECD-DD4E-94BA-136A11C10004}" dt="2023-11-30T05:12:11.213" v="383" actId="478"/>
          <ac:spMkLst>
            <pc:docMk/>
            <pc:sldMk cId="3298394020" sldId="257"/>
            <ac:spMk id="49" creationId="{3F6D9E33-7D16-36A0-1FA5-F21FA26A3F01}"/>
          </ac:spMkLst>
        </pc:spChg>
        <pc:spChg chg="mod">
          <ac:chgData name="UESUGI Kanta" userId="671b0e0b-8242-4a42-86a9-c18604c6c07f" providerId="ADAL" clId="{53719AF9-2ECD-DD4E-94BA-136A11C10004}" dt="2023-11-30T08:57:42.743" v="6650" actId="20577"/>
          <ac:spMkLst>
            <pc:docMk/>
            <pc:sldMk cId="3298394020" sldId="257"/>
            <ac:spMk id="53" creationId="{D6FBA3B0-9826-9B43-95AE-48D8A2FEB027}"/>
          </ac:spMkLst>
        </pc:spChg>
        <pc:spChg chg="add del mod topLvl">
          <ac:chgData name="UESUGI Kanta" userId="671b0e0b-8242-4a42-86a9-c18604c6c07f" providerId="ADAL" clId="{53719AF9-2ECD-DD4E-94BA-136A11C10004}" dt="2023-11-30T05:12:11.213" v="383" actId="478"/>
          <ac:spMkLst>
            <pc:docMk/>
            <pc:sldMk cId="3298394020" sldId="257"/>
            <ac:spMk id="54" creationId="{E54A4759-7CC0-0578-1E4D-3DDE066C51F6}"/>
          </ac:spMkLst>
        </pc:spChg>
        <pc:spChg chg="add del mod topLvl">
          <ac:chgData name="UESUGI Kanta" userId="671b0e0b-8242-4a42-86a9-c18604c6c07f" providerId="ADAL" clId="{53719AF9-2ECD-DD4E-94BA-136A11C10004}" dt="2023-11-30T05:12:11.213" v="383" actId="478"/>
          <ac:spMkLst>
            <pc:docMk/>
            <pc:sldMk cId="3298394020" sldId="257"/>
            <ac:spMk id="56" creationId="{1810124B-E37B-8FCE-2ACD-71F345565D0E}"/>
          </ac:spMkLst>
        </pc:spChg>
        <pc:spChg chg="add del mod topLvl">
          <ac:chgData name="UESUGI Kanta" userId="671b0e0b-8242-4a42-86a9-c18604c6c07f" providerId="ADAL" clId="{53719AF9-2ECD-DD4E-94BA-136A11C10004}" dt="2023-11-30T05:12:11.213" v="383" actId="478"/>
          <ac:spMkLst>
            <pc:docMk/>
            <pc:sldMk cId="3298394020" sldId="257"/>
            <ac:spMk id="57" creationId="{07D0753E-1073-95E5-7338-5449692CBD71}"/>
          </ac:spMkLst>
        </pc:spChg>
        <pc:spChg chg="add del mod topLvl">
          <ac:chgData name="UESUGI Kanta" userId="671b0e0b-8242-4a42-86a9-c18604c6c07f" providerId="ADAL" clId="{53719AF9-2ECD-DD4E-94BA-136A11C10004}" dt="2023-11-30T05:12:11.213" v="383" actId="478"/>
          <ac:spMkLst>
            <pc:docMk/>
            <pc:sldMk cId="3298394020" sldId="257"/>
            <ac:spMk id="58" creationId="{EE88C51E-C17C-4DE1-54DF-F7CFEB0504A7}"/>
          </ac:spMkLst>
        </pc:spChg>
        <pc:spChg chg="add del mod topLvl">
          <ac:chgData name="UESUGI Kanta" userId="671b0e0b-8242-4a42-86a9-c18604c6c07f" providerId="ADAL" clId="{53719AF9-2ECD-DD4E-94BA-136A11C10004}" dt="2023-11-30T05:12:11.213" v="383" actId="478"/>
          <ac:spMkLst>
            <pc:docMk/>
            <pc:sldMk cId="3298394020" sldId="257"/>
            <ac:spMk id="60" creationId="{8730A357-7567-C6FE-06C4-40AE2E547EC5}"/>
          </ac:spMkLst>
        </pc:spChg>
        <pc:spChg chg="add del mod topLvl">
          <ac:chgData name="UESUGI Kanta" userId="671b0e0b-8242-4a42-86a9-c18604c6c07f" providerId="ADAL" clId="{53719AF9-2ECD-DD4E-94BA-136A11C10004}" dt="2023-11-30T05:12:11.213" v="383" actId="478"/>
          <ac:spMkLst>
            <pc:docMk/>
            <pc:sldMk cId="3298394020" sldId="257"/>
            <ac:spMk id="61" creationId="{C7CB90BB-14C5-4CED-860B-428244E2A98A}"/>
          </ac:spMkLst>
        </pc:spChg>
        <pc:spChg chg="add del mod topLvl">
          <ac:chgData name="UESUGI Kanta" userId="671b0e0b-8242-4a42-86a9-c18604c6c07f" providerId="ADAL" clId="{53719AF9-2ECD-DD4E-94BA-136A11C10004}" dt="2023-11-30T05:12:11.213" v="383" actId="478"/>
          <ac:spMkLst>
            <pc:docMk/>
            <pc:sldMk cId="3298394020" sldId="257"/>
            <ac:spMk id="64" creationId="{167F19A2-65F9-B5B9-BD7F-0518C1D9AB22}"/>
          </ac:spMkLst>
        </pc:spChg>
        <pc:spChg chg="mod">
          <ac:chgData name="UESUGI Kanta" userId="671b0e0b-8242-4a42-86a9-c18604c6c07f" providerId="ADAL" clId="{53719AF9-2ECD-DD4E-94BA-136A11C10004}" dt="2023-11-30T05:09:21.314" v="353"/>
          <ac:spMkLst>
            <pc:docMk/>
            <pc:sldMk cId="3298394020" sldId="257"/>
            <ac:spMk id="65" creationId="{59CBD61C-E6E4-AAB0-B1BF-DD8FFE380AD4}"/>
          </ac:spMkLst>
        </pc:spChg>
        <pc:spChg chg="mod">
          <ac:chgData name="UESUGI Kanta" userId="671b0e0b-8242-4a42-86a9-c18604c6c07f" providerId="ADAL" clId="{53719AF9-2ECD-DD4E-94BA-136A11C10004}" dt="2023-11-30T05:09:21.314" v="353"/>
          <ac:spMkLst>
            <pc:docMk/>
            <pc:sldMk cId="3298394020" sldId="257"/>
            <ac:spMk id="66" creationId="{D90BBCD7-5306-CD7B-138C-92059806D39C}"/>
          </ac:spMkLst>
        </pc:spChg>
        <pc:spChg chg="mod">
          <ac:chgData name="UESUGI Kanta" userId="671b0e0b-8242-4a42-86a9-c18604c6c07f" providerId="ADAL" clId="{53719AF9-2ECD-DD4E-94BA-136A11C10004}" dt="2023-11-30T05:09:21.314" v="353"/>
          <ac:spMkLst>
            <pc:docMk/>
            <pc:sldMk cId="3298394020" sldId="257"/>
            <ac:spMk id="67" creationId="{FE558A66-D000-663A-9401-DDE29326AB5E}"/>
          </ac:spMkLst>
        </pc:spChg>
        <pc:spChg chg="mod">
          <ac:chgData name="UESUGI Kanta" userId="671b0e0b-8242-4a42-86a9-c18604c6c07f" providerId="ADAL" clId="{53719AF9-2ECD-DD4E-94BA-136A11C10004}" dt="2023-11-30T05:09:21.314" v="353"/>
          <ac:spMkLst>
            <pc:docMk/>
            <pc:sldMk cId="3298394020" sldId="257"/>
            <ac:spMk id="68" creationId="{3977C68C-3EAC-992F-6B0A-86B668910C7D}"/>
          </ac:spMkLst>
        </pc:spChg>
        <pc:spChg chg="mod">
          <ac:chgData name="UESUGI Kanta" userId="671b0e0b-8242-4a42-86a9-c18604c6c07f" providerId="ADAL" clId="{53719AF9-2ECD-DD4E-94BA-136A11C10004}" dt="2023-11-30T05:09:21.314" v="353"/>
          <ac:spMkLst>
            <pc:docMk/>
            <pc:sldMk cId="3298394020" sldId="257"/>
            <ac:spMk id="69" creationId="{BFE9545C-60C1-87C5-7BF4-CEDEBC47A107}"/>
          </ac:spMkLst>
        </pc:spChg>
        <pc:spChg chg="mod">
          <ac:chgData name="UESUGI Kanta" userId="671b0e0b-8242-4a42-86a9-c18604c6c07f" providerId="ADAL" clId="{53719AF9-2ECD-DD4E-94BA-136A11C10004}" dt="2023-11-30T05:09:21.314" v="353"/>
          <ac:spMkLst>
            <pc:docMk/>
            <pc:sldMk cId="3298394020" sldId="257"/>
            <ac:spMk id="70" creationId="{69A95A2C-EFD6-EB08-C961-F3975613828D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74" creationId="{7A1782BE-79AD-9D39-0853-AE04F5F2EE40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76" creationId="{3F407377-FEB2-CBC7-1B02-216A0CD49329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77" creationId="{5549F937-68DD-9185-E969-400B0A8410CD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78" creationId="{CF3AB37F-9D75-BBB4-B1A1-9FEDADCB93B8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79" creationId="{1B62E2C1-EF86-2A76-99F0-CDDC12DC3989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81" creationId="{B678D7D2-8E73-B30B-E561-F74A5B7A190F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82" creationId="{A7828388-2FF2-3E26-43AD-2E379262B4BF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85" creationId="{6E34D82A-3D09-7A79-A0AE-9D8C891ED376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86" creationId="{759B745E-DBAD-897D-2ED4-C96425298AE0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87" creationId="{C328608B-D3D3-6532-9269-740419E14B2A}"/>
          </ac:spMkLst>
        </pc:spChg>
        <pc:spChg chg="mod topLvl">
          <ac:chgData name="UESUGI Kanta" userId="671b0e0b-8242-4a42-86a9-c18604c6c07f" providerId="ADAL" clId="{53719AF9-2ECD-DD4E-94BA-136A11C10004}" dt="2023-11-30T08:36:25.549" v="6186" actId="14100"/>
          <ac:spMkLst>
            <pc:docMk/>
            <pc:sldMk cId="3298394020" sldId="257"/>
            <ac:spMk id="88" creationId="{61907D66-9865-3A46-AC2D-BD89DC5474C0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90" creationId="{E7254219-43A2-16C1-B16B-79C4EBF06589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91" creationId="{0703EDDE-28D1-AFE9-F50E-71DA014836EB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92" creationId="{B7D24ABD-E68B-E03E-0029-3E220C828623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93" creationId="{ABA4FE30-FF3B-EE42-B5AA-FB0AE91E5EE6}"/>
          </ac:spMkLst>
        </pc:spChg>
        <pc:spChg chg="mod">
          <ac:chgData name="UESUGI Kanta" userId="671b0e0b-8242-4a42-86a9-c18604c6c07f" providerId="ADAL" clId="{53719AF9-2ECD-DD4E-94BA-136A11C10004}" dt="2023-11-30T08:43:55.060" v="6450" actId="14100"/>
          <ac:spMkLst>
            <pc:docMk/>
            <pc:sldMk cId="3298394020" sldId="257"/>
            <ac:spMk id="95" creationId="{DFC654F8-F304-BCCD-BBE7-8701F0D8B809}"/>
          </ac:spMkLst>
        </pc:spChg>
        <pc:spChg chg="del">
          <ac:chgData name="UESUGI Kanta" userId="671b0e0b-8242-4a42-86a9-c18604c6c07f" providerId="ADAL" clId="{53719AF9-2ECD-DD4E-94BA-136A11C10004}" dt="2023-11-30T05:27:10.410" v="1053" actId="478"/>
          <ac:spMkLst>
            <pc:docMk/>
            <pc:sldMk cId="3298394020" sldId="257"/>
            <ac:spMk id="97" creationId="{E0BEBF39-5F27-DE4C-9BDE-B6CD001C9B56}"/>
          </ac:spMkLst>
        </pc:spChg>
        <pc:spChg chg="mod">
          <ac:chgData name="UESUGI Kanta" userId="671b0e0b-8242-4a42-86a9-c18604c6c07f" providerId="ADAL" clId="{53719AF9-2ECD-DD4E-94BA-136A11C10004}" dt="2023-11-30T08:44:05.650" v="6452" actId="14100"/>
          <ac:spMkLst>
            <pc:docMk/>
            <pc:sldMk cId="3298394020" sldId="257"/>
            <ac:spMk id="99" creationId="{A0C78469-E6F8-FD19-AFD8-84A34B055168}"/>
          </ac:spMkLst>
        </pc:spChg>
        <pc:spChg chg="mod">
          <ac:chgData name="UESUGI Kanta" userId="671b0e0b-8242-4a42-86a9-c18604c6c07f" providerId="ADAL" clId="{53719AF9-2ECD-DD4E-94BA-136A11C10004}" dt="2023-11-30T08:44:02.340" v="6451" actId="1076"/>
          <ac:spMkLst>
            <pc:docMk/>
            <pc:sldMk cId="3298394020" sldId="257"/>
            <ac:spMk id="100" creationId="{22538AE6-D555-3A53-057F-FDC706C64209}"/>
          </ac:spMkLst>
        </pc:spChg>
        <pc:spChg chg="del">
          <ac:chgData name="UESUGI Kanta" userId="671b0e0b-8242-4a42-86a9-c18604c6c07f" providerId="ADAL" clId="{53719AF9-2ECD-DD4E-94BA-136A11C10004}" dt="2023-11-30T05:27:00.021" v="1049" actId="478"/>
          <ac:spMkLst>
            <pc:docMk/>
            <pc:sldMk cId="3298394020" sldId="257"/>
            <ac:spMk id="101" creationId="{093FBC99-7351-5E4C-87CB-48A0DFABBD91}"/>
          </ac:spMkLst>
        </pc:spChg>
        <pc:spChg chg="mod">
          <ac:chgData name="UESUGI Kanta" userId="671b0e0b-8242-4a42-86a9-c18604c6c07f" providerId="ADAL" clId="{53719AF9-2ECD-DD4E-94BA-136A11C10004}" dt="2023-11-30T08:44:24.978" v="6463" actId="1036"/>
          <ac:spMkLst>
            <pc:docMk/>
            <pc:sldMk cId="3298394020" sldId="257"/>
            <ac:spMk id="102" creationId="{4A37CFFA-4BBD-BA25-5796-B1B73ABAE046}"/>
          </ac:spMkLst>
        </pc:spChg>
        <pc:spChg chg="del">
          <ac:chgData name="UESUGI Kanta" userId="671b0e0b-8242-4a42-86a9-c18604c6c07f" providerId="ADAL" clId="{53719AF9-2ECD-DD4E-94BA-136A11C10004}" dt="2023-11-30T04:57:01.124" v="5" actId="478"/>
          <ac:spMkLst>
            <pc:docMk/>
            <pc:sldMk cId="3298394020" sldId="257"/>
            <ac:spMk id="103" creationId="{BD823A43-87C9-1F49-A754-5CD55166DFBD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04" creationId="{31B6077E-48C4-314E-92A1-D6F6A2506526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05" creationId="{3B94511C-94C1-2846-989D-5018927CCF83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06" creationId="{6364A533-3C9A-CB47-8068-1B25E75037A4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07" creationId="{357FEF9D-0A81-7843-8F5E-E73B48168C14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08" creationId="{913E688B-42FB-484A-AC4E-B794E173D7C2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09" creationId="{6D6A9F76-9343-3B4B-9EBB-77AE2B422A84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10" creationId="{74151C53-04D4-034E-9EBD-E524BDC1FE04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11" creationId="{AEBEABC2-E1C9-2E42-A15B-890F0C328C95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12" creationId="{B7E9F3FE-57C9-074D-9644-A3525C7A907F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13" creationId="{3F169851-3EDD-4D47-9586-FDD3BBC4CA4B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14" creationId="{8D97AF05-C5C9-534E-991A-E21E5035DCD4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16" creationId="{D1C6FB20-47A4-D64B-B253-6B39A8820C65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17" creationId="{F1B42DE7-665E-8040-93CA-DB38EE01E1F3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18" creationId="{FF0CAEB0-ED3B-994D-B41C-65ECBF25BAB4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19" creationId="{BEC56A41-F4B0-7B4B-8315-368743F643A4}"/>
          </ac:spMkLst>
        </pc:spChg>
        <pc:spChg chg="del">
          <ac:chgData name="UESUGI Kanta" userId="671b0e0b-8242-4a42-86a9-c18604c6c07f" providerId="ADAL" clId="{53719AF9-2ECD-DD4E-94BA-136A11C10004}" dt="2023-11-30T05:44:13.817" v="1544" actId="478"/>
          <ac:spMkLst>
            <pc:docMk/>
            <pc:sldMk cId="3298394020" sldId="257"/>
            <ac:spMk id="120" creationId="{FBE48A00-3389-0849-896F-99FE6FCE5A43}"/>
          </ac:spMkLst>
        </pc:spChg>
        <pc:spChg chg="mod">
          <ac:chgData name="UESUGI Kanta" userId="671b0e0b-8242-4a42-86a9-c18604c6c07f" providerId="ADAL" clId="{53719AF9-2ECD-DD4E-94BA-136A11C10004}" dt="2023-11-30T08:44:09.428" v="6453" actId="1076"/>
          <ac:spMkLst>
            <pc:docMk/>
            <pc:sldMk cId="3298394020" sldId="257"/>
            <ac:spMk id="121" creationId="{54A30CCA-3237-6490-469F-F7B90C3F6FF4}"/>
          </ac:spMkLst>
        </pc:spChg>
        <pc:spChg chg="del">
          <ac:chgData name="UESUGI Kanta" userId="671b0e0b-8242-4a42-86a9-c18604c6c07f" providerId="ADAL" clId="{53719AF9-2ECD-DD4E-94BA-136A11C10004}" dt="2023-11-30T04:56:42.833" v="2" actId="478"/>
          <ac:spMkLst>
            <pc:docMk/>
            <pc:sldMk cId="3298394020" sldId="257"/>
            <ac:spMk id="122" creationId="{D1B34C36-5E18-6445-B0A2-F3E52CDAEDEA}"/>
          </ac:spMkLst>
        </pc:spChg>
        <pc:spChg chg="del">
          <ac:chgData name="UESUGI Kanta" userId="671b0e0b-8242-4a42-86a9-c18604c6c07f" providerId="ADAL" clId="{53719AF9-2ECD-DD4E-94BA-136A11C10004}" dt="2023-11-30T04:56:42.833" v="2" actId="478"/>
          <ac:spMkLst>
            <pc:docMk/>
            <pc:sldMk cId="3298394020" sldId="257"/>
            <ac:spMk id="123" creationId="{5CDD1BAA-B6B5-D94C-8CC3-01AE290B7F3E}"/>
          </ac:spMkLst>
        </pc:spChg>
        <pc:spChg chg="del">
          <ac:chgData name="UESUGI Kanta" userId="671b0e0b-8242-4a42-86a9-c18604c6c07f" providerId="ADAL" clId="{53719AF9-2ECD-DD4E-94BA-136A11C10004}" dt="2023-11-30T04:56:42.833" v="2" actId="478"/>
          <ac:spMkLst>
            <pc:docMk/>
            <pc:sldMk cId="3298394020" sldId="257"/>
            <ac:spMk id="124" creationId="{029318D6-E1AF-0646-9149-5BB52C6DAD7B}"/>
          </ac:spMkLst>
        </pc:spChg>
        <pc:spChg chg="del">
          <ac:chgData name="UESUGI Kanta" userId="671b0e0b-8242-4a42-86a9-c18604c6c07f" providerId="ADAL" clId="{53719AF9-2ECD-DD4E-94BA-136A11C10004}" dt="2023-11-30T04:56:42.833" v="2" actId="478"/>
          <ac:spMkLst>
            <pc:docMk/>
            <pc:sldMk cId="3298394020" sldId="257"/>
            <ac:spMk id="125" creationId="{D90CAECF-B8EC-2142-8419-EA790A38E46A}"/>
          </ac:spMkLst>
        </pc:spChg>
        <pc:spChg chg="del">
          <ac:chgData name="UESUGI Kanta" userId="671b0e0b-8242-4a42-86a9-c18604c6c07f" providerId="ADAL" clId="{53719AF9-2ECD-DD4E-94BA-136A11C10004}" dt="2023-11-30T04:56:42.833" v="2" actId="478"/>
          <ac:spMkLst>
            <pc:docMk/>
            <pc:sldMk cId="3298394020" sldId="257"/>
            <ac:spMk id="126" creationId="{95B5C35F-4F5C-2244-825F-F87749433A29}"/>
          </ac:spMkLst>
        </pc:spChg>
        <pc:spChg chg="mod">
          <ac:chgData name="UESUGI Kanta" userId="671b0e0b-8242-4a42-86a9-c18604c6c07f" providerId="ADAL" clId="{53719AF9-2ECD-DD4E-94BA-136A11C10004}" dt="2023-11-30T08:46:53.175" v="6531" actId="179"/>
          <ac:spMkLst>
            <pc:docMk/>
            <pc:sldMk cId="3298394020" sldId="257"/>
            <ac:spMk id="130" creationId="{CBA756D4-B84D-3546-87AA-E3CF645E5903}"/>
          </ac:spMkLst>
        </pc:spChg>
        <pc:spChg chg="mod">
          <ac:chgData name="UESUGI Kanta" userId="671b0e0b-8242-4a42-86a9-c18604c6c07f" providerId="ADAL" clId="{53719AF9-2ECD-DD4E-94BA-136A11C10004}" dt="2023-11-30T08:41:24.553" v="6445" actId="20577"/>
          <ac:spMkLst>
            <pc:docMk/>
            <pc:sldMk cId="3298394020" sldId="257"/>
            <ac:spMk id="131" creationId="{BF6F599E-9C3A-434A-82A0-CA4A9816E0F1}"/>
          </ac:spMkLst>
        </pc:spChg>
        <pc:spChg chg="del">
          <ac:chgData name="UESUGI Kanta" userId="671b0e0b-8242-4a42-86a9-c18604c6c07f" providerId="ADAL" clId="{53719AF9-2ECD-DD4E-94BA-136A11C10004}" dt="2023-11-30T04:56:42.833" v="2" actId="478"/>
          <ac:spMkLst>
            <pc:docMk/>
            <pc:sldMk cId="3298394020" sldId="257"/>
            <ac:spMk id="135" creationId="{A54E0FD0-F12A-E24E-944F-4C27B085DDFD}"/>
          </ac:spMkLst>
        </pc:spChg>
        <pc:spChg chg="mod">
          <ac:chgData name="UESUGI Kanta" userId="671b0e0b-8242-4a42-86a9-c18604c6c07f" providerId="ADAL" clId="{53719AF9-2ECD-DD4E-94BA-136A11C10004}" dt="2023-11-30T08:46:34.719" v="6529" actId="179"/>
          <ac:spMkLst>
            <pc:docMk/>
            <pc:sldMk cId="3298394020" sldId="257"/>
            <ac:spMk id="159" creationId="{CE98063D-8882-E246-A59F-3D920947E4C1}"/>
          </ac:spMkLst>
        </pc:spChg>
        <pc:spChg chg="mod">
          <ac:chgData name="UESUGI Kanta" userId="671b0e0b-8242-4a42-86a9-c18604c6c07f" providerId="ADAL" clId="{53719AF9-2ECD-DD4E-94BA-136A11C10004}" dt="2023-11-30T08:46:28.519" v="6527" actId="20577"/>
          <ac:spMkLst>
            <pc:docMk/>
            <pc:sldMk cId="3298394020" sldId="257"/>
            <ac:spMk id="162" creationId="{78014D60-62A3-1F4B-B457-F71804E08755}"/>
          </ac:spMkLst>
        </pc:spChg>
        <pc:spChg chg="del mod topLvl">
          <ac:chgData name="UESUGI Kanta" userId="671b0e0b-8242-4a42-86a9-c18604c6c07f" providerId="ADAL" clId="{53719AF9-2ECD-DD4E-94BA-136A11C10004}" dt="2023-11-30T04:57:34.872" v="12" actId="478"/>
          <ac:spMkLst>
            <pc:docMk/>
            <pc:sldMk cId="3298394020" sldId="257"/>
            <ac:spMk id="164" creationId="{E151B085-AEA1-1344-93A8-08C809CC5185}"/>
          </ac:spMkLst>
        </pc:spChg>
        <pc:spChg chg="del topLvl">
          <ac:chgData name="UESUGI Kanta" userId="671b0e0b-8242-4a42-86a9-c18604c6c07f" providerId="ADAL" clId="{53719AF9-2ECD-DD4E-94BA-136A11C10004}" dt="2023-11-30T04:57:37.189" v="13" actId="478"/>
          <ac:spMkLst>
            <pc:docMk/>
            <pc:sldMk cId="3298394020" sldId="257"/>
            <ac:spMk id="165" creationId="{685EACCC-DE64-0649-A547-EC349CE5E143}"/>
          </ac:spMkLst>
        </pc:spChg>
        <pc:spChg chg="mod">
          <ac:chgData name="UESUGI Kanta" userId="671b0e0b-8242-4a42-86a9-c18604c6c07f" providerId="ADAL" clId="{53719AF9-2ECD-DD4E-94BA-136A11C10004}" dt="2023-11-30T08:37:38.066" v="6248" actId="1035"/>
          <ac:spMkLst>
            <pc:docMk/>
            <pc:sldMk cId="3298394020" sldId="257"/>
            <ac:spMk id="166" creationId="{48785854-8202-2646-83AF-FFF5620362F4}"/>
          </ac:spMkLst>
        </pc:spChg>
        <pc:spChg chg="mod">
          <ac:chgData name="UESUGI Kanta" userId="671b0e0b-8242-4a42-86a9-c18604c6c07f" providerId="ADAL" clId="{53719AF9-2ECD-DD4E-94BA-136A11C10004}" dt="2023-11-30T07:38:01.423" v="4433" actId="1076"/>
          <ac:spMkLst>
            <pc:docMk/>
            <pc:sldMk cId="3298394020" sldId="257"/>
            <ac:spMk id="168" creationId="{852CB369-B69F-8A4E-950B-5A2744F63FDE}"/>
          </ac:spMkLst>
        </pc:spChg>
        <pc:spChg chg="mod">
          <ac:chgData name="UESUGI Kanta" userId="671b0e0b-8242-4a42-86a9-c18604c6c07f" providerId="ADAL" clId="{53719AF9-2ECD-DD4E-94BA-136A11C10004}" dt="2023-11-30T08:27:23.998" v="6022" actId="14100"/>
          <ac:spMkLst>
            <pc:docMk/>
            <pc:sldMk cId="3298394020" sldId="257"/>
            <ac:spMk id="169" creationId="{133B3F8F-AEC3-9C42-8078-2EA16856565E}"/>
          </ac:spMkLst>
        </pc:spChg>
        <pc:spChg chg="mod">
          <ac:chgData name="UESUGI Kanta" userId="671b0e0b-8242-4a42-86a9-c18604c6c07f" providerId="ADAL" clId="{53719AF9-2ECD-DD4E-94BA-136A11C10004}" dt="2023-11-30T08:48:06.778" v="6538" actId="179"/>
          <ac:spMkLst>
            <pc:docMk/>
            <pc:sldMk cId="3298394020" sldId="257"/>
            <ac:spMk id="171" creationId="{3AEA9EFA-A904-8B4E-9967-756A88F5647C}"/>
          </ac:spMkLst>
        </pc:spChg>
        <pc:spChg chg="mod">
          <ac:chgData name="UESUGI Kanta" userId="671b0e0b-8242-4a42-86a9-c18604c6c07f" providerId="ADAL" clId="{53719AF9-2ECD-DD4E-94BA-136A11C10004}" dt="2023-11-30T08:34:29.769" v="6132" actId="1035"/>
          <ac:spMkLst>
            <pc:docMk/>
            <pc:sldMk cId="3298394020" sldId="257"/>
            <ac:spMk id="172" creationId="{141BB1C8-4A64-7045-BF5B-788816FE5812}"/>
          </ac:spMkLst>
        </pc:spChg>
        <pc:spChg chg="mod">
          <ac:chgData name="UESUGI Kanta" userId="671b0e0b-8242-4a42-86a9-c18604c6c07f" providerId="ADAL" clId="{53719AF9-2ECD-DD4E-94BA-136A11C10004}" dt="2023-11-30T08:35:05.532" v="6140" actId="1035"/>
          <ac:spMkLst>
            <pc:docMk/>
            <pc:sldMk cId="3298394020" sldId="257"/>
            <ac:spMk id="173" creationId="{B5E4CE86-1C9E-D940-8B5D-217D55A4C024}"/>
          </ac:spMkLst>
        </pc:spChg>
        <pc:spChg chg="mod">
          <ac:chgData name="UESUGI Kanta" userId="671b0e0b-8242-4a42-86a9-c18604c6c07f" providerId="ADAL" clId="{53719AF9-2ECD-DD4E-94BA-136A11C10004}" dt="2023-11-30T08:48:42.255" v="6557" actId="20577"/>
          <ac:spMkLst>
            <pc:docMk/>
            <pc:sldMk cId="3298394020" sldId="257"/>
            <ac:spMk id="174" creationId="{336544C8-3C43-634C-9EE5-61597E8464C4}"/>
          </ac:spMkLst>
        </pc:spChg>
        <pc:spChg chg="mod">
          <ac:chgData name="UESUGI Kanta" userId="671b0e0b-8242-4a42-86a9-c18604c6c07f" providerId="ADAL" clId="{53719AF9-2ECD-DD4E-94BA-136A11C10004}" dt="2023-11-30T08:35:25.986" v="6158" actId="14100"/>
          <ac:spMkLst>
            <pc:docMk/>
            <pc:sldMk cId="3298394020" sldId="257"/>
            <ac:spMk id="175" creationId="{9498963D-C95F-EC4B-8E9D-BAA6AB4E1F9D}"/>
          </ac:spMkLst>
        </pc:spChg>
        <pc:spChg chg="mod">
          <ac:chgData name="UESUGI Kanta" userId="671b0e0b-8242-4a42-86a9-c18604c6c07f" providerId="ADAL" clId="{53719AF9-2ECD-DD4E-94BA-136A11C10004}" dt="2023-11-30T08:36:08.741" v="6180" actId="1035"/>
          <ac:spMkLst>
            <pc:docMk/>
            <pc:sldMk cId="3298394020" sldId="257"/>
            <ac:spMk id="176" creationId="{390FCD68-69A7-004B-B0C2-E06AC9B6F1D4}"/>
          </ac:spMkLst>
        </pc:spChg>
        <pc:spChg chg="mod">
          <ac:chgData name="UESUGI Kanta" userId="671b0e0b-8242-4a42-86a9-c18604c6c07f" providerId="ADAL" clId="{53719AF9-2ECD-DD4E-94BA-136A11C10004}" dt="2023-11-30T08:27:36.297" v="6024" actId="14100"/>
          <ac:spMkLst>
            <pc:docMk/>
            <pc:sldMk cId="3298394020" sldId="257"/>
            <ac:spMk id="177" creationId="{BEAA5C20-0EEE-B641-BF47-F3866A5AA287}"/>
          </ac:spMkLst>
        </pc:spChg>
        <pc:spChg chg="mod">
          <ac:chgData name="UESUGI Kanta" userId="671b0e0b-8242-4a42-86a9-c18604c6c07f" providerId="ADAL" clId="{53719AF9-2ECD-DD4E-94BA-136A11C10004}" dt="2023-11-30T08:44:24.978" v="6463" actId="1036"/>
          <ac:spMkLst>
            <pc:docMk/>
            <pc:sldMk cId="3298394020" sldId="257"/>
            <ac:spMk id="180" creationId="{9388F5B6-E7AE-6C55-B046-5792ECA82BEA}"/>
          </ac:spMkLst>
        </pc:spChg>
        <pc:spChg chg="mod">
          <ac:chgData name="UESUGI Kanta" userId="671b0e0b-8242-4a42-86a9-c18604c6c07f" providerId="ADAL" clId="{53719AF9-2ECD-DD4E-94BA-136A11C10004}" dt="2023-11-30T05:13:09.383" v="398" actId="1076"/>
          <ac:spMkLst>
            <pc:docMk/>
            <pc:sldMk cId="3298394020" sldId="257"/>
            <ac:spMk id="183" creationId="{D69C0913-F7F9-0583-60CF-ABD1D1A236CF}"/>
          </ac:spMkLst>
        </pc:spChg>
        <pc:spChg chg="mod">
          <ac:chgData name="UESUGI Kanta" userId="671b0e0b-8242-4a42-86a9-c18604c6c07f" providerId="ADAL" clId="{53719AF9-2ECD-DD4E-94BA-136A11C10004}" dt="2023-11-30T08:44:24.978" v="6463" actId="1036"/>
          <ac:spMkLst>
            <pc:docMk/>
            <pc:sldMk cId="3298394020" sldId="257"/>
            <ac:spMk id="188" creationId="{23E52F52-F006-FFD4-7CF0-9487F5E66F09}"/>
          </ac:spMkLst>
        </pc:spChg>
        <pc:spChg chg="mod">
          <ac:chgData name="UESUGI Kanta" userId="671b0e0b-8242-4a42-86a9-c18604c6c07f" providerId="ADAL" clId="{53719AF9-2ECD-DD4E-94BA-136A11C10004}" dt="2023-11-30T08:44:44.285" v="6468" actId="14100"/>
          <ac:spMkLst>
            <pc:docMk/>
            <pc:sldMk cId="3298394020" sldId="257"/>
            <ac:spMk id="189" creationId="{86D6801F-53CB-1913-DB1E-A667140AA238}"/>
          </ac:spMkLst>
        </pc:spChg>
        <pc:spChg chg="mod">
          <ac:chgData name="UESUGI Kanta" userId="671b0e0b-8242-4a42-86a9-c18604c6c07f" providerId="ADAL" clId="{53719AF9-2ECD-DD4E-94BA-136A11C10004}" dt="2023-11-30T08:44:47.817" v="6475" actId="1036"/>
          <ac:spMkLst>
            <pc:docMk/>
            <pc:sldMk cId="3298394020" sldId="257"/>
            <ac:spMk id="190" creationId="{077FE452-CEAC-BF6D-3A5F-FB6ADFD73C36}"/>
          </ac:spMkLst>
        </pc:spChg>
        <pc:spChg chg="mod">
          <ac:chgData name="UESUGI Kanta" userId="671b0e0b-8242-4a42-86a9-c18604c6c07f" providerId="ADAL" clId="{53719AF9-2ECD-DD4E-94BA-136A11C10004}" dt="2023-11-30T08:44:55.666" v="6480" actId="1036"/>
          <ac:spMkLst>
            <pc:docMk/>
            <pc:sldMk cId="3298394020" sldId="257"/>
            <ac:spMk id="191" creationId="{D46CA53D-942B-2AEC-F104-A5A9E9756875}"/>
          </ac:spMkLst>
        </pc:spChg>
        <pc:spChg chg="mod">
          <ac:chgData name="UESUGI Kanta" userId="671b0e0b-8242-4a42-86a9-c18604c6c07f" providerId="ADAL" clId="{53719AF9-2ECD-DD4E-94BA-136A11C10004}" dt="2023-11-30T08:44:24.978" v="6463" actId="1036"/>
          <ac:spMkLst>
            <pc:docMk/>
            <pc:sldMk cId="3298394020" sldId="257"/>
            <ac:spMk id="192" creationId="{361CDF49-2203-6D5C-ADAF-292432FC15CD}"/>
          </ac:spMkLst>
        </pc:spChg>
        <pc:spChg chg="mod">
          <ac:chgData name="UESUGI Kanta" userId="671b0e0b-8242-4a42-86a9-c18604c6c07f" providerId="ADAL" clId="{53719AF9-2ECD-DD4E-94BA-136A11C10004}" dt="2023-11-30T08:44:39.337" v="6467" actId="1076"/>
          <ac:spMkLst>
            <pc:docMk/>
            <pc:sldMk cId="3298394020" sldId="257"/>
            <ac:spMk id="193" creationId="{666CD8FD-F72C-2622-0157-B1ECE87C9807}"/>
          </ac:spMkLst>
        </pc:spChg>
        <pc:spChg chg="mod">
          <ac:chgData name="UESUGI Kanta" userId="671b0e0b-8242-4a42-86a9-c18604c6c07f" providerId="ADAL" clId="{53719AF9-2ECD-DD4E-94BA-136A11C10004}" dt="2023-11-30T08:44:32.261" v="6464" actId="1076"/>
          <ac:spMkLst>
            <pc:docMk/>
            <pc:sldMk cId="3298394020" sldId="257"/>
            <ac:spMk id="194" creationId="{6946CC57-D6A1-EAAC-E746-5A88B31BCAD1}"/>
          </ac:spMkLst>
        </pc:spChg>
        <pc:spChg chg="add del mod">
          <ac:chgData name="UESUGI Kanta" userId="671b0e0b-8242-4a42-86a9-c18604c6c07f" providerId="ADAL" clId="{53719AF9-2ECD-DD4E-94BA-136A11C10004}" dt="2023-11-30T06:20:47.886" v="2179"/>
          <ac:spMkLst>
            <pc:docMk/>
            <pc:sldMk cId="3298394020" sldId="257"/>
            <ac:spMk id="195" creationId="{DBEF5090-1A39-A510-1328-3D5276E57442}"/>
          </ac:spMkLst>
        </pc:spChg>
        <pc:spChg chg="add del mod">
          <ac:chgData name="UESUGI Kanta" userId="671b0e0b-8242-4a42-86a9-c18604c6c07f" providerId="ADAL" clId="{53719AF9-2ECD-DD4E-94BA-136A11C10004}" dt="2023-11-30T06:20:47.886" v="2179"/>
          <ac:spMkLst>
            <pc:docMk/>
            <pc:sldMk cId="3298394020" sldId="257"/>
            <ac:spMk id="196" creationId="{2C41FB8A-7C81-B279-6ACB-60C0B273DF1E}"/>
          </ac:spMkLst>
        </pc:spChg>
        <pc:spChg chg="add del mod">
          <ac:chgData name="UESUGI Kanta" userId="671b0e0b-8242-4a42-86a9-c18604c6c07f" providerId="ADAL" clId="{53719AF9-2ECD-DD4E-94BA-136A11C10004}" dt="2023-11-30T06:20:47.886" v="2179"/>
          <ac:spMkLst>
            <pc:docMk/>
            <pc:sldMk cId="3298394020" sldId="257"/>
            <ac:spMk id="197" creationId="{DFE65BBC-6F2C-A762-47D7-A713C5C64DF2}"/>
          </ac:spMkLst>
        </pc:spChg>
        <pc:spChg chg="add del mod">
          <ac:chgData name="UESUGI Kanta" userId="671b0e0b-8242-4a42-86a9-c18604c6c07f" providerId="ADAL" clId="{53719AF9-2ECD-DD4E-94BA-136A11C10004}" dt="2023-11-30T06:20:47.886" v="2179"/>
          <ac:spMkLst>
            <pc:docMk/>
            <pc:sldMk cId="3298394020" sldId="257"/>
            <ac:spMk id="198" creationId="{179724AA-3340-A179-9AD7-547F5C087846}"/>
          </ac:spMkLst>
        </pc:spChg>
        <pc:spChg chg="add del mod">
          <ac:chgData name="UESUGI Kanta" userId="671b0e0b-8242-4a42-86a9-c18604c6c07f" providerId="ADAL" clId="{53719AF9-2ECD-DD4E-94BA-136A11C10004}" dt="2023-11-30T06:20:47.886" v="2179"/>
          <ac:spMkLst>
            <pc:docMk/>
            <pc:sldMk cId="3298394020" sldId="257"/>
            <ac:spMk id="199" creationId="{85D4B816-9DB4-FB17-BB11-38925A3ABABB}"/>
          </ac:spMkLst>
        </pc:spChg>
        <pc:spChg chg="add del mod">
          <ac:chgData name="UESUGI Kanta" userId="671b0e0b-8242-4a42-86a9-c18604c6c07f" providerId="ADAL" clId="{53719AF9-2ECD-DD4E-94BA-136A11C10004}" dt="2023-11-30T06:20:47.886" v="2179"/>
          <ac:spMkLst>
            <pc:docMk/>
            <pc:sldMk cId="3298394020" sldId="257"/>
            <ac:spMk id="200" creationId="{1ECF7D00-837B-ED0D-C057-3E67B0190725}"/>
          </ac:spMkLst>
        </pc:spChg>
        <pc:spChg chg="mod">
          <ac:chgData name="UESUGI Kanta" userId="671b0e0b-8242-4a42-86a9-c18604c6c07f" providerId="ADAL" clId="{53719AF9-2ECD-DD4E-94BA-136A11C10004}" dt="2023-11-30T06:20:33.839" v="2176"/>
          <ac:spMkLst>
            <pc:docMk/>
            <pc:sldMk cId="3298394020" sldId="257"/>
            <ac:spMk id="202" creationId="{A5737CE4-07CA-C6C4-0532-E79BC9DE405F}"/>
          </ac:spMkLst>
        </pc:spChg>
        <pc:spChg chg="mod">
          <ac:chgData name="UESUGI Kanta" userId="671b0e0b-8242-4a42-86a9-c18604c6c07f" providerId="ADAL" clId="{53719AF9-2ECD-DD4E-94BA-136A11C10004}" dt="2023-11-30T06:20:33.839" v="2176"/>
          <ac:spMkLst>
            <pc:docMk/>
            <pc:sldMk cId="3298394020" sldId="257"/>
            <ac:spMk id="203" creationId="{29B340E1-B0F4-FAA9-665B-6B84E2B7CF0C}"/>
          </ac:spMkLst>
        </pc:spChg>
        <pc:spChg chg="mod">
          <ac:chgData name="UESUGI Kanta" userId="671b0e0b-8242-4a42-86a9-c18604c6c07f" providerId="ADAL" clId="{53719AF9-2ECD-DD4E-94BA-136A11C10004}" dt="2023-11-30T06:20:33.839" v="2176"/>
          <ac:spMkLst>
            <pc:docMk/>
            <pc:sldMk cId="3298394020" sldId="257"/>
            <ac:spMk id="204" creationId="{23415D4F-E2BF-0522-36ED-2D75EF1B4164}"/>
          </ac:spMkLst>
        </pc:spChg>
        <pc:spChg chg="mod">
          <ac:chgData name="UESUGI Kanta" userId="671b0e0b-8242-4a42-86a9-c18604c6c07f" providerId="ADAL" clId="{53719AF9-2ECD-DD4E-94BA-136A11C10004}" dt="2023-11-30T06:20:33.839" v="2176"/>
          <ac:spMkLst>
            <pc:docMk/>
            <pc:sldMk cId="3298394020" sldId="257"/>
            <ac:spMk id="207" creationId="{75FA0627-0CF1-D545-846B-1020A1144FC2}"/>
          </ac:spMkLst>
        </pc:spChg>
        <pc:spChg chg="mod">
          <ac:chgData name="UESUGI Kanta" userId="671b0e0b-8242-4a42-86a9-c18604c6c07f" providerId="ADAL" clId="{53719AF9-2ECD-DD4E-94BA-136A11C10004}" dt="2023-11-30T06:20:33.839" v="2176"/>
          <ac:spMkLst>
            <pc:docMk/>
            <pc:sldMk cId="3298394020" sldId="257"/>
            <ac:spMk id="210" creationId="{6A489E97-1DD7-1797-645B-616708E92A0B}"/>
          </ac:spMkLst>
        </pc:spChg>
        <pc:spChg chg="mod">
          <ac:chgData name="UESUGI Kanta" userId="671b0e0b-8242-4a42-86a9-c18604c6c07f" providerId="ADAL" clId="{53719AF9-2ECD-DD4E-94BA-136A11C10004}" dt="2023-11-30T06:20:33.839" v="2176"/>
          <ac:spMkLst>
            <pc:docMk/>
            <pc:sldMk cId="3298394020" sldId="257"/>
            <ac:spMk id="213" creationId="{BD4B9E87-9CCA-15DC-0B71-36C65D13A0DD}"/>
          </ac:spMkLst>
        </pc:spChg>
        <pc:spChg chg="mod">
          <ac:chgData name="UESUGI Kanta" userId="671b0e0b-8242-4a42-86a9-c18604c6c07f" providerId="ADAL" clId="{53719AF9-2ECD-DD4E-94BA-136A11C10004}" dt="2023-11-30T06:20:33.839" v="2176"/>
          <ac:spMkLst>
            <pc:docMk/>
            <pc:sldMk cId="3298394020" sldId="257"/>
            <ac:spMk id="216" creationId="{D4A2770D-294C-12B1-6C8F-96082FEA65C3}"/>
          </ac:spMkLst>
        </pc:spChg>
        <pc:spChg chg="mod">
          <ac:chgData name="UESUGI Kanta" userId="671b0e0b-8242-4a42-86a9-c18604c6c07f" providerId="ADAL" clId="{53719AF9-2ECD-DD4E-94BA-136A11C10004}" dt="2023-11-30T06:20:33.839" v="2176"/>
          <ac:spMkLst>
            <pc:docMk/>
            <pc:sldMk cId="3298394020" sldId="257"/>
            <ac:spMk id="219" creationId="{AF827EC4-CC67-F6D4-6290-C109DFE7715B}"/>
          </ac:spMkLst>
        </pc:spChg>
        <pc:spChg chg="mod">
          <ac:chgData name="UESUGI Kanta" userId="671b0e0b-8242-4a42-86a9-c18604c6c07f" providerId="ADAL" clId="{53719AF9-2ECD-DD4E-94BA-136A11C10004}" dt="2023-11-30T06:20:33.839" v="2176"/>
          <ac:spMkLst>
            <pc:docMk/>
            <pc:sldMk cId="3298394020" sldId="257"/>
            <ac:spMk id="224" creationId="{4FA5751F-57AF-619E-9198-DC11B2597A9E}"/>
          </ac:spMkLst>
        </pc:spChg>
        <pc:spChg chg="mod">
          <ac:chgData name="UESUGI Kanta" userId="671b0e0b-8242-4a42-86a9-c18604c6c07f" providerId="ADAL" clId="{53719AF9-2ECD-DD4E-94BA-136A11C10004}" dt="2023-11-30T07:50:47.314" v="5091" actId="1076"/>
          <ac:spMkLst>
            <pc:docMk/>
            <pc:sldMk cId="3298394020" sldId="257"/>
            <ac:spMk id="225" creationId="{093AE840-38D5-134F-8974-362B52CC0577}"/>
          </ac:spMkLst>
        </pc:spChg>
        <pc:spChg chg="add del mod">
          <ac:chgData name="UESUGI Kanta" userId="671b0e0b-8242-4a42-86a9-c18604c6c07f" providerId="ADAL" clId="{53719AF9-2ECD-DD4E-94BA-136A11C10004}" dt="2023-11-30T06:20:47.886" v="2179"/>
          <ac:spMkLst>
            <pc:docMk/>
            <pc:sldMk cId="3298394020" sldId="257"/>
            <ac:spMk id="226" creationId="{440D350A-3584-A6E0-0890-9E7B03355E3F}"/>
          </ac:spMkLst>
        </pc:spChg>
        <pc:spChg chg="add del mod">
          <ac:chgData name="UESUGI Kanta" userId="671b0e0b-8242-4a42-86a9-c18604c6c07f" providerId="ADAL" clId="{53719AF9-2ECD-DD4E-94BA-136A11C10004}" dt="2023-11-30T06:20:55.545" v="2183"/>
          <ac:spMkLst>
            <pc:docMk/>
            <pc:sldMk cId="3298394020" sldId="257"/>
            <ac:spMk id="227" creationId="{5B1173E2-7064-2319-D4A9-365CB5D4B5A4}"/>
          </ac:spMkLst>
        </pc:spChg>
        <pc:spChg chg="add del mod">
          <ac:chgData name="UESUGI Kanta" userId="671b0e0b-8242-4a42-86a9-c18604c6c07f" providerId="ADAL" clId="{53719AF9-2ECD-DD4E-94BA-136A11C10004}" dt="2023-11-30T06:20:55.545" v="2183"/>
          <ac:spMkLst>
            <pc:docMk/>
            <pc:sldMk cId="3298394020" sldId="257"/>
            <ac:spMk id="228" creationId="{5698BA08-DB71-8E48-4C54-D5D51AE27491}"/>
          </ac:spMkLst>
        </pc:spChg>
        <pc:spChg chg="add del mod">
          <ac:chgData name="UESUGI Kanta" userId="671b0e0b-8242-4a42-86a9-c18604c6c07f" providerId="ADAL" clId="{53719AF9-2ECD-DD4E-94BA-136A11C10004}" dt="2023-11-30T06:20:55.545" v="2183"/>
          <ac:spMkLst>
            <pc:docMk/>
            <pc:sldMk cId="3298394020" sldId="257"/>
            <ac:spMk id="229" creationId="{1DB82D10-5971-809F-BD60-92B948B80F88}"/>
          </ac:spMkLst>
        </pc:spChg>
        <pc:spChg chg="add del mod">
          <ac:chgData name="UESUGI Kanta" userId="671b0e0b-8242-4a42-86a9-c18604c6c07f" providerId="ADAL" clId="{53719AF9-2ECD-DD4E-94BA-136A11C10004}" dt="2023-11-30T06:20:55.545" v="2183"/>
          <ac:spMkLst>
            <pc:docMk/>
            <pc:sldMk cId="3298394020" sldId="257"/>
            <ac:spMk id="230" creationId="{D4216A2A-733E-A882-013E-796978BB9A64}"/>
          </ac:spMkLst>
        </pc:spChg>
        <pc:spChg chg="add del mod">
          <ac:chgData name="UESUGI Kanta" userId="671b0e0b-8242-4a42-86a9-c18604c6c07f" providerId="ADAL" clId="{53719AF9-2ECD-DD4E-94BA-136A11C10004}" dt="2023-11-30T06:20:55.545" v="2183"/>
          <ac:spMkLst>
            <pc:docMk/>
            <pc:sldMk cId="3298394020" sldId="257"/>
            <ac:spMk id="231" creationId="{1809CE16-0809-4C3B-C75E-4A0C00567EF2}"/>
          </ac:spMkLst>
        </pc:spChg>
        <pc:spChg chg="add del mod">
          <ac:chgData name="UESUGI Kanta" userId="671b0e0b-8242-4a42-86a9-c18604c6c07f" providerId="ADAL" clId="{53719AF9-2ECD-DD4E-94BA-136A11C10004}" dt="2023-11-30T06:20:55.545" v="2183"/>
          <ac:spMkLst>
            <pc:docMk/>
            <pc:sldMk cId="3298394020" sldId="257"/>
            <ac:spMk id="232" creationId="{B942E54A-B390-352E-8913-A33DB7075A42}"/>
          </ac:spMkLst>
        </pc:spChg>
        <pc:spChg chg="mod">
          <ac:chgData name="UESUGI Kanta" userId="671b0e0b-8242-4a42-86a9-c18604c6c07f" providerId="ADAL" clId="{53719AF9-2ECD-DD4E-94BA-136A11C10004}" dt="2023-11-30T06:20:49.733" v="2180"/>
          <ac:spMkLst>
            <pc:docMk/>
            <pc:sldMk cId="3298394020" sldId="257"/>
            <ac:spMk id="234" creationId="{F49A9C21-4BF2-DFBA-C41D-CFBB805D2093}"/>
          </ac:spMkLst>
        </pc:spChg>
        <pc:spChg chg="mod">
          <ac:chgData name="UESUGI Kanta" userId="671b0e0b-8242-4a42-86a9-c18604c6c07f" providerId="ADAL" clId="{53719AF9-2ECD-DD4E-94BA-136A11C10004}" dt="2023-11-30T06:20:49.733" v="2180"/>
          <ac:spMkLst>
            <pc:docMk/>
            <pc:sldMk cId="3298394020" sldId="257"/>
            <ac:spMk id="235" creationId="{6AD394E3-4F2D-C051-3521-12F2CD846130}"/>
          </ac:spMkLst>
        </pc:spChg>
        <pc:spChg chg="mod">
          <ac:chgData name="UESUGI Kanta" userId="671b0e0b-8242-4a42-86a9-c18604c6c07f" providerId="ADAL" clId="{53719AF9-2ECD-DD4E-94BA-136A11C10004}" dt="2023-11-30T06:20:49.733" v="2180"/>
          <ac:spMkLst>
            <pc:docMk/>
            <pc:sldMk cId="3298394020" sldId="257"/>
            <ac:spMk id="236" creationId="{BE5F4BDB-CB8E-6C32-95FB-8316A2F64EC0}"/>
          </ac:spMkLst>
        </pc:spChg>
        <pc:spChg chg="mod">
          <ac:chgData name="UESUGI Kanta" userId="671b0e0b-8242-4a42-86a9-c18604c6c07f" providerId="ADAL" clId="{53719AF9-2ECD-DD4E-94BA-136A11C10004}" dt="2023-11-30T06:20:49.733" v="2180"/>
          <ac:spMkLst>
            <pc:docMk/>
            <pc:sldMk cId="3298394020" sldId="257"/>
            <ac:spMk id="239" creationId="{2136F239-A2A8-5EF0-5858-057EFC009B80}"/>
          </ac:spMkLst>
        </pc:spChg>
        <pc:spChg chg="mod">
          <ac:chgData name="UESUGI Kanta" userId="671b0e0b-8242-4a42-86a9-c18604c6c07f" providerId="ADAL" clId="{53719AF9-2ECD-DD4E-94BA-136A11C10004}" dt="2023-11-30T06:20:49.733" v="2180"/>
          <ac:spMkLst>
            <pc:docMk/>
            <pc:sldMk cId="3298394020" sldId="257"/>
            <ac:spMk id="242" creationId="{F150A0D5-272B-2E1C-86DA-010E1EBEEE75}"/>
          </ac:spMkLst>
        </pc:spChg>
        <pc:spChg chg="mod">
          <ac:chgData name="UESUGI Kanta" userId="671b0e0b-8242-4a42-86a9-c18604c6c07f" providerId="ADAL" clId="{53719AF9-2ECD-DD4E-94BA-136A11C10004}" dt="2023-11-30T06:20:49.733" v="2180"/>
          <ac:spMkLst>
            <pc:docMk/>
            <pc:sldMk cId="3298394020" sldId="257"/>
            <ac:spMk id="245" creationId="{F76C9F46-DFFE-A860-3716-0FCC177C1E0A}"/>
          </ac:spMkLst>
        </pc:spChg>
        <pc:spChg chg="mod">
          <ac:chgData name="UESUGI Kanta" userId="671b0e0b-8242-4a42-86a9-c18604c6c07f" providerId="ADAL" clId="{53719AF9-2ECD-DD4E-94BA-136A11C10004}" dt="2023-11-30T06:20:49.733" v="2180"/>
          <ac:spMkLst>
            <pc:docMk/>
            <pc:sldMk cId="3298394020" sldId="257"/>
            <ac:spMk id="248" creationId="{C2CA1A64-D2AC-471B-43E0-645003371457}"/>
          </ac:spMkLst>
        </pc:spChg>
        <pc:spChg chg="mod">
          <ac:chgData name="UESUGI Kanta" userId="671b0e0b-8242-4a42-86a9-c18604c6c07f" providerId="ADAL" clId="{53719AF9-2ECD-DD4E-94BA-136A11C10004}" dt="2023-11-30T06:20:49.733" v="2180"/>
          <ac:spMkLst>
            <pc:docMk/>
            <pc:sldMk cId="3298394020" sldId="257"/>
            <ac:spMk id="251" creationId="{77365AF9-415E-B7E9-6363-E7DCA41F2B63}"/>
          </ac:spMkLst>
        </pc:spChg>
        <pc:spChg chg="mod">
          <ac:chgData name="UESUGI Kanta" userId="671b0e0b-8242-4a42-86a9-c18604c6c07f" providerId="ADAL" clId="{53719AF9-2ECD-DD4E-94BA-136A11C10004}" dt="2023-11-30T06:20:49.733" v="2180"/>
          <ac:spMkLst>
            <pc:docMk/>
            <pc:sldMk cId="3298394020" sldId="257"/>
            <ac:spMk id="254" creationId="{760DF0EC-A966-6ECB-B907-20ECD46F140F}"/>
          </ac:spMkLst>
        </pc:spChg>
        <pc:spChg chg="add del mod">
          <ac:chgData name="UESUGI Kanta" userId="671b0e0b-8242-4a42-86a9-c18604c6c07f" providerId="ADAL" clId="{53719AF9-2ECD-DD4E-94BA-136A11C10004}" dt="2023-11-30T06:20:55.545" v="2183"/>
          <ac:spMkLst>
            <pc:docMk/>
            <pc:sldMk cId="3298394020" sldId="257"/>
            <ac:spMk id="255" creationId="{12A359CA-5FA4-8E34-4975-FF592F1625E9}"/>
          </ac:spMkLst>
        </pc:spChg>
        <pc:spChg chg="add del mod">
          <ac:chgData name="UESUGI Kanta" userId="671b0e0b-8242-4a42-86a9-c18604c6c07f" providerId="ADAL" clId="{53719AF9-2ECD-DD4E-94BA-136A11C10004}" dt="2023-11-30T06:26:11.400" v="2272" actId="478"/>
          <ac:spMkLst>
            <pc:docMk/>
            <pc:sldMk cId="3298394020" sldId="257"/>
            <ac:spMk id="256" creationId="{72762FCD-2F74-098C-87CE-B70578EA3381}"/>
          </ac:spMkLst>
        </pc:spChg>
        <pc:spChg chg="add del mod">
          <ac:chgData name="UESUGI Kanta" userId="671b0e0b-8242-4a42-86a9-c18604c6c07f" providerId="ADAL" clId="{53719AF9-2ECD-DD4E-94BA-136A11C10004}" dt="2023-11-30T06:26:11.400" v="2272" actId="478"/>
          <ac:spMkLst>
            <pc:docMk/>
            <pc:sldMk cId="3298394020" sldId="257"/>
            <ac:spMk id="257" creationId="{9CE4E6B2-B510-B71B-C231-16310EB202DE}"/>
          </ac:spMkLst>
        </pc:spChg>
        <pc:spChg chg="add del mod">
          <ac:chgData name="UESUGI Kanta" userId="671b0e0b-8242-4a42-86a9-c18604c6c07f" providerId="ADAL" clId="{53719AF9-2ECD-DD4E-94BA-136A11C10004}" dt="2023-11-30T06:26:11.400" v="2272" actId="478"/>
          <ac:spMkLst>
            <pc:docMk/>
            <pc:sldMk cId="3298394020" sldId="257"/>
            <ac:spMk id="258" creationId="{136740DE-5353-A107-D34B-ECCE97EFED80}"/>
          </ac:spMkLst>
        </pc:spChg>
        <pc:spChg chg="add del mod">
          <ac:chgData name="UESUGI Kanta" userId="671b0e0b-8242-4a42-86a9-c18604c6c07f" providerId="ADAL" clId="{53719AF9-2ECD-DD4E-94BA-136A11C10004}" dt="2023-11-30T06:26:11.400" v="2272" actId="478"/>
          <ac:spMkLst>
            <pc:docMk/>
            <pc:sldMk cId="3298394020" sldId="257"/>
            <ac:spMk id="259" creationId="{2BDDA46B-617E-BFC3-1E1E-FFEF28BEDF0E}"/>
          </ac:spMkLst>
        </pc:spChg>
        <pc:spChg chg="add del mod">
          <ac:chgData name="UESUGI Kanta" userId="671b0e0b-8242-4a42-86a9-c18604c6c07f" providerId="ADAL" clId="{53719AF9-2ECD-DD4E-94BA-136A11C10004}" dt="2023-11-30T06:26:11.400" v="2272" actId="478"/>
          <ac:spMkLst>
            <pc:docMk/>
            <pc:sldMk cId="3298394020" sldId="257"/>
            <ac:spMk id="260" creationId="{5C8AADD7-98B0-CF6F-3C66-CCF3EB2FC3CC}"/>
          </ac:spMkLst>
        </pc:spChg>
        <pc:spChg chg="add del mod">
          <ac:chgData name="UESUGI Kanta" userId="671b0e0b-8242-4a42-86a9-c18604c6c07f" providerId="ADAL" clId="{53719AF9-2ECD-DD4E-94BA-136A11C10004}" dt="2023-11-30T06:26:11.400" v="2272" actId="478"/>
          <ac:spMkLst>
            <pc:docMk/>
            <pc:sldMk cId="3298394020" sldId="257"/>
            <ac:spMk id="261" creationId="{E7617A05-1EE2-D0BC-9608-BDED1CF116E7}"/>
          </ac:spMkLst>
        </pc:spChg>
        <pc:spChg chg="mod">
          <ac:chgData name="UESUGI Kanta" userId="671b0e0b-8242-4a42-86a9-c18604c6c07f" providerId="ADAL" clId="{53719AF9-2ECD-DD4E-94BA-136A11C10004}" dt="2023-11-30T06:21:07.451" v="2186" actId="255"/>
          <ac:spMkLst>
            <pc:docMk/>
            <pc:sldMk cId="3298394020" sldId="257"/>
            <ac:spMk id="263" creationId="{B403D635-16F3-8D7A-FF61-5D8828C3DA9F}"/>
          </ac:spMkLst>
        </pc:spChg>
        <pc:spChg chg="mod">
          <ac:chgData name="UESUGI Kanta" userId="671b0e0b-8242-4a42-86a9-c18604c6c07f" providerId="ADAL" clId="{53719AF9-2ECD-DD4E-94BA-136A11C10004}" dt="2023-11-30T06:21:07.451" v="2186" actId="255"/>
          <ac:spMkLst>
            <pc:docMk/>
            <pc:sldMk cId="3298394020" sldId="257"/>
            <ac:spMk id="264" creationId="{2180954A-D511-B8FB-F9CA-7F23ABDB4211}"/>
          </ac:spMkLst>
        </pc:spChg>
        <pc:spChg chg="mod">
          <ac:chgData name="UESUGI Kanta" userId="671b0e0b-8242-4a42-86a9-c18604c6c07f" providerId="ADAL" clId="{53719AF9-2ECD-DD4E-94BA-136A11C10004}" dt="2023-11-30T06:21:07.451" v="2186" actId="255"/>
          <ac:spMkLst>
            <pc:docMk/>
            <pc:sldMk cId="3298394020" sldId="257"/>
            <ac:spMk id="265" creationId="{672149F9-3AFC-415D-3460-73B3BABEFA50}"/>
          </ac:spMkLst>
        </pc:spChg>
        <pc:spChg chg="mod">
          <ac:chgData name="UESUGI Kanta" userId="671b0e0b-8242-4a42-86a9-c18604c6c07f" providerId="ADAL" clId="{53719AF9-2ECD-DD4E-94BA-136A11C10004}" dt="2023-11-30T06:21:07.451" v="2186" actId="255"/>
          <ac:spMkLst>
            <pc:docMk/>
            <pc:sldMk cId="3298394020" sldId="257"/>
            <ac:spMk id="268" creationId="{E8E4886C-4179-13FA-62A5-061D172ADE19}"/>
          </ac:spMkLst>
        </pc:spChg>
        <pc:spChg chg="mod">
          <ac:chgData name="UESUGI Kanta" userId="671b0e0b-8242-4a42-86a9-c18604c6c07f" providerId="ADAL" clId="{53719AF9-2ECD-DD4E-94BA-136A11C10004}" dt="2023-11-30T06:21:07.451" v="2186" actId="255"/>
          <ac:spMkLst>
            <pc:docMk/>
            <pc:sldMk cId="3298394020" sldId="257"/>
            <ac:spMk id="271" creationId="{CC0E326F-03A6-5D4F-910C-5AF748556074}"/>
          </ac:spMkLst>
        </pc:spChg>
        <pc:spChg chg="mod">
          <ac:chgData name="UESUGI Kanta" userId="671b0e0b-8242-4a42-86a9-c18604c6c07f" providerId="ADAL" clId="{53719AF9-2ECD-DD4E-94BA-136A11C10004}" dt="2023-11-30T06:21:07.451" v="2186" actId="255"/>
          <ac:spMkLst>
            <pc:docMk/>
            <pc:sldMk cId="3298394020" sldId="257"/>
            <ac:spMk id="274" creationId="{3F28F0AB-D72A-F3EF-01D6-4405D562A298}"/>
          </ac:spMkLst>
        </pc:spChg>
        <pc:spChg chg="mod">
          <ac:chgData name="UESUGI Kanta" userId="671b0e0b-8242-4a42-86a9-c18604c6c07f" providerId="ADAL" clId="{53719AF9-2ECD-DD4E-94BA-136A11C10004}" dt="2023-11-30T06:21:07.451" v="2186" actId="255"/>
          <ac:spMkLst>
            <pc:docMk/>
            <pc:sldMk cId="3298394020" sldId="257"/>
            <ac:spMk id="277" creationId="{6AB00C05-34F7-786E-7984-AAE3770056B8}"/>
          </ac:spMkLst>
        </pc:spChg>
        <pc:spChg chg="mod">
          <ac:chgData name="UESUGI Kanta" userId="671b0e0b-8242-4a42-86a9-c18604c6c07f" providerId="ADAL" clId="{53719AF9-2ECD-DD4E-94BA-136A11C10004}" dt="2023-11-30T06:21:07.451" v="2186" actId="255"/>
          <ac:spMkLst>
            <pc:docMk/>
            <pc:sldMk cId="3298394020" sldId="257"/>
            <ac:spMk id="280" creationId="{0ECCAF1A-A8A4-2FDF-EB81-3D58ED2414BA}"/>
          </ac:spMkLst>
        </pc:spChg>
        <pc:spChg chg="mod topLvl">
          <ac:chgData name="UESUGI Kanta" userId="671b0e0b-8242-4a42-86a9-c18604c6c07f" providerId="ADAL" clId="{53719AF9-2ECD-DD4E-94BA-136A11C10004}" dt="2023-11-30T06:25:37.740" v="2269" actId="165"/>
          <ac:spMkLst>
            <pc:docMk/>
            <pc:sldMk cId="3298394020" sldId="257"/>
            <ac:spMk id="283" creationId="{078253FA-FA7E-FF42-6E6D-4329387406E8}"/>
          </ac:spMkLst>
        </pc:spChg>
        <pc:spChg chg="add del mod">
          <ac:chgData name="UESUGI Kanta" userId="671b0e0b-8242-4a42-86a9-c18604c6c07f" providerId="ADAL" clId="{53719AF9-2ECD-DD4E-94BA-136A11C10004}" dt="2023-11-30T06:26:11.400" v="2272" actId="478"/>
          <ac:spMkLst>
            <pc:docMk/>
            <pc:sldMk cId="3298394020" sldId="257"/>
            <ac:spMk id="284" creationId="{CD21E983-F3AB-2448-41B1-21A3753985A9}"/>
          </ac:spMkLst>
        </pc:spChg>
        <pc:spChg chg="add mod topLvl">
          <ac:chgData name="UESUGI Kanta" userId="671b0e0b-8242-4a42-86a9-c18604c6c07f" providerId="ADAL" clId="{53719AF9-2ECD-DD4E-94BA-136A11C10004}" dt="2023-11-30T07:57:50.061" v="5194" actId="14100"/>
          <ac:spMkLst>
            <pc:docMk/>
            <pc:sldMk cId="3298394020" sldId="257"/>
            <ac:spMk id="287" creationId="{9A756C9F-6B81-DDE0-0A8D-8C2CE7DC3100}"/>
          </ac:spMkLst>
        </pc:spChg>
        <pc:spChg chg="add mod topLvl">
          <ac:chgData name="UESUGI Kanta" userId="671b0e0b-8242-4a42-86a9-c18604c6c07f" providerId="ADAL" clId="{53719AF9-2ECD-DD4E-94BA-136A11C10004}" dt="2023-11-30T07:57:51.123" v="5195" actId="14100"/>
          <ac:spMkLst>
            <pc:docMk/>
            <pc:sldMk cId="3298394020" sldId="257"/>
            <ac:spMk id="288" creationId="{0E6BABC8-0492-1236-39B9-F9A1B3F93045}"/>
          </ac:spMkLst>
        </pc:spChg>
        <pc:spChg chg="add mod topLvl">
          <ac:chgData name="UESUGI Kanta" userId="671b0e0b-8242-4a42-86a9-c18604c6c07f" providerId="ADAL" clId="{53719AF9-2ECD-DD4E-94BA-136A11C10004}" dt="2023-11-30T07:57:51.123" v="5195" actId="14100"/>
          <ac:spMkLst>
            <pc:docMk/>
            <pc:sldMk cId="3298394020" sldId="257"/>
            <ac:spMk id="289" creationId="{747B5B9C-FE58-8607-AE5A-1AB845BC4F41}"/>
          </ac:spMkLst>
        </pc:spChg>
        <pc:spChg chg="add mod topLvl">
          <ac:chgData name="UESUGI Kanta" userId="671b0e0b-8242-4a42-86a9-c18604c6c07f" providerId="ADAL" clId="{53719AF9-2ECD-DD4E-94BA-136A11C10004}" dt="2023-11-30T07:57:51.123" v="5195" actId="14100"/>
          <ac:spMkLst>
            <pc:docMk/>
            <pc:sldMk cId="3298394020" sldId="257"/>
            <ac:spMk id="290" creationId="{D00DEF83-85F0-C8A3-C15A-B283404642F6}"/>
          </ac:spMkLst>
        </pc:spChg>
        <pc:spChg chg="add mod topLvl">
          <ac:chgData name="UESUGI Kanta" userId="671b0e0b-8242-4a42-86a9-c18604c6c07f" providerId="ADAL" clId="{53719AF9-2ECD-DD4E-94BA-136A11C10004}" dt="2023-11-30T07:57:51.123" v="5195" actId="14100"/>
          <ac:spMkLst>
            <pc:docMk/>
            <pc:sldMk cId="3298394020" sldId="257"/>
            <ac:spMk id="291" creationId="{9C5A44BC-4630-355E-E0CB-F03AE8172052}"/>
          </ac:spMkLst>
        </pc:spChg>
        <pc:spChg chg="add mod topLvl">
          <ac:chgData name="UESUGI Kanta" userId="671b0e0b-8242-4a42-86a9-c18604c6c07f" providerId="ADAL" clId="{53719AF9-2ECD-DD4E-94BA-136A11C10004}" dt="2023-11-30T07:57:46.835" v="5193" actId="165"/>
          <ac:spMkLst>
            <pc:docMk/>
            <pc:sldMk cId="3298394020" sldId="257"/>
            <ac:spMk id="292" creationId="{5A079F52-D609-DABD-529F-8242E36302A0}"/>
          </ac:spMkLst>
        </pc:spChg>
        <pc:spChg chg="mod topLvl">
          <ac:chgData name="UESUGI Kanta" userId="671b0e0b-8242-4a42-86a9-c18604c6c07f" providerId="ADAL" clId="{53719AF9-2ECD-DD4E-94BA-136A11C10004}" dt="2023-11-30T07:59:08.048" v="5228" actId="14100"/>
          <ac:spMkLst>
            <pc:docMk/>
            <pc:sldMk cId="3298394020" sldId="257"/>
            <ac:spMk id="294" creationId="{FB8FBFA8-D7C9-C1A3-F1F2-6A0B24A48C20}"/>
          </ac:spMkLst>
        </pc:spChg>
        <pc:spChg chg="mod topLvl">
          <ac:chgData name="UESUGI Kanta" userId="671b0e0b-8242-4a42-86a9-c18604c6c07f" providerId="ADAL" clId="{53719AF9-2ECD-DD4E-94BA-136A11C10004}" dt="2023-11-30T08:29:04.345" v="6030" actId="14100"/>
          <ac:spMkLst>
            <pc:docMk/>
            <pc:sldMk cId="3298394020" sldId="257"/>
            <ac:spMk id="295" creationId="{86058AC2-242F-CDF7-4CDF-9C092381C926}"/>
          </ac:spMkLst>
        </pc:spChg>
        <pc:spChg chg="mod topLvl">
          <ac:chgData name="UESUGI Kanta" userId="671b0e0b-8242-4a42-86a9-c18604c6c07f" providerId="ADAL" clId="{53719AF9-2ECD-DD4E-94BA-136A11C10004}" dt="2023-11-30T07:59:20.173" v="5230" actId="1076"/>
          <ac:spMkLst>
            <pc:docMk/>
            <pc:sldMk cId="3298394020" sldId="257"/>
            <ac:spMk id="296" creationId="{5AAF3BD2-CC25-BB5E-3737-1B8D3D2F2E05}"/>
          </ac:spMkLst>
        </pc:spChg>
        <pc:spChg chg="mod topLvl">
          <ac:chgData name="UESUGI Kanta" userId="671b0e0b-8242-4a42-86a9-c18604c6c07f" providerId="ADAL" clId="{53719AF9-2ECD-DD4E-94BA-136A11C10004}" dt="2023-11-30T07:57:46.835" v="5193" actId="165"/>
          <ac:spMkLst>
            <pc:docMk/>
            <pc:sldMk cId="3298394020" sldId="257"/>
            <ac:spMk id="299" creationId="{BB214FFE-9D70-EB51-ECAE-F7F584F1341B}"/>
          </ac:spMkLst>
        </pc:spChg>
        <pc:spChg chg="mod topLvl">
          <ac:chgData name="UESUGI Kanta" userId="671b0e0b-8242-4a42-86a9-c18604c6c07f" providerId="ADAL" clId="{53719AF9-2ECD-DD4E-94BA-136A11C10004}" dt="2023-11-30T07:57:46.835" v="5193" actId="165"/>
          <ac:spMkLst>
            <pc:docMk/>
            <pc:sldMk cId="3298394020" sldId="257"/>
            <ac:spMk id="302" creationId="{18519B1C-3FCE-FDC6-ACD3-B74929CAE665}"/>
          </ac:spMkLst>
        </pc:spChg>
        <pc:spChg chg="mod topLvl">
          <ac:chgData name="UESUGI Kanta" userId="671b0e0b-8242-4a42-86a9-c18604c6c07f" providerId="ADAL" clId="{53719AF9-2ECD-DD4E-94BA-136A11C10004}" dt="2023-11-30T08:28:53.113" v="6028" actId="1076"/>
          <ac:spMkLst>
            <pc:docMk/>
            <pc:sldMk cId="3298394020" sldId="257"/>
            <ac:spMk id="305" creationId="{58287540-6833-5CEF-AAEA-32FE949375E6}"/>
          </ac:spMkLst>
        </pc:spChg>
        <pc:spChg chg="mod topLvl">
          <ac:chgData name="UESUGI Kanta" userId="671b0e0b-8242-4a42-86a9-c18604c6c07f" providerId="ADAL" clId="{53719AF9-2ECD-DD4E-94BA-136A11C10004}" dt="2023-11-30T07:57:46.835" v="5193" actId="165"/>
          <ac:spMkLst>
            <pc:docMk/>
            <pc:sldMk cId="3298394020" sldId="257"/>
            <ac:spMk id="308" creationId="{FF9AD06D-0976-A778-5EE1-8F3FB4AB51BF}"/>
          </ac:spMkLst>
        </pc:spChg>
        <pc:spChg chg="mod topLvl">
          <ac:chgData name="UESUGI Kanta" userId="671b0e0b-8242-4a42-86a9-c18604c6c07f" providerId="ADAL" clId="{53719AF9-2ECD-DD4E-94BA-136A11C10004}" dt="2023-11-30T07:57:46.835" v="5193" actId="165"/>
          <ac:spMkLst>
            <pc:docMk/>
            <pc:sldMk cId="3298394020" sldId="257"/>
            <ac:spMk id="311" creationId="{11DAB6D3-F2FE-A7FE-CB4A-C86D3A1A7A5D}"/>
          </ac:spMkLst>
        </pc:spChg>
        <pc:spChg chg="mod topLvl">
          <ac:chgData name="UESUGI Kanta" userId="671b0e0b-8242-4a42-86a9-c18604c6c07f" providerId="ADAL" clId="{53719AF9-2ECD-DD4E-94BA-136A11C10004}" dt="2023-11-30T07:59:44.775" v="5255" actId="1076"/>
          <ac:spMkLst>
            <pc:docMk/>
            <pc:sldMk cId="3298394020" sldId="257"/>
            <ac:spMk id="314" creationId="{1763224E-37A3-20D9-3619-894B2AC98023}"/>
          </ac:spMkLst>
        </pc:spChg>
        <pc:spChg chg="add mod topLvl">
          <ac:chgData name="UESUGI Kanta" userId="671b0e0b-8242-4a42-86a9-c18604c6c07f" providerId="ADAL" clId="{53719AF9-2ECD-DD4E-94BA-136A11C10004}" dt="2023-11-30T08:29:11.794" v="6033" actId="1076"/>
          <ac:spMkLst>
            <pc:docMk/>
            <pc:sldMk cId="3298394020" sldId="257"/>
            <ac:spMk id="315" creationId="{62988766-2D67-9E52-7C5B-E6B6D8A9C822}"/>
          </ac:spMkLst>
        </pc:spChg>
        <pc:spChg chg="add mod">
          <ac:chgData name="UESUGI Kanta" userId="671b0e0b-8242-4a42-86a9-c18604c6c07f" providerId="ADAL" clId="{53719AF9-2ECD-DD4E-94BA-136A11C10004}" dt="2023-11-30T08:38:39.203" v="6296" actId="1076"/>
          <ac:spMkLst>
            <pc:docMk/>
            <pc:sldMk cId="3298394020" sldId="257"/>
            <ac:spMk id="345" creationId="{EFB846E3-4BE8-7217-3F3E-189F1D26754B}"/>
          </ac:spMkLst>
        </pc:spChg>
        <pc:spChg chg="add mod">
          <ac:chgData name="UESUGI Kanta" userId="671b0e0b-8242-4a42-86a9-c18604c6c07f" providerId="ADAL" clId="{53719AF9-2ECD-DD4E-94BA-136A11C10004}" dt="2023-11-30T08:38:47.763" v="6298" actId="1076"/>
          <ac:spMkLst>
            <pc:docMk/>
            <pc:sldMk cId="3298394020" sldId="257"/>
            <ac:spMk id="346" creationId="{6B2FE713-533F-89B5-6D5B-1FE3E67F3D24}"/>
          </ac:spMkLst>
        </pc:spChg>
        <pc:spChg chg="add mod topLvl">
          <ac:chgData name="UESUGI Kanta" userId="671b0e0b-8242-4a42-86a9-c18604c6c07f" providerId="ADAL" clId="{53719AF9-2ECD-DD4E-94BA-136A11C10004}" dt="2023-11-30T07:59:58.808" v="5259" actId="1076"/>
          <ac:spMkLst>
            <pc:docMk/>
            <pc:sldMk cId="3298394020" sldId="257"/>
            <ac:spMk id="347" creationId="{FE16A03F-1F2B-0A8A-8E08-5E364F4FCFBD}"/>
          </ac:spMkLst>
        </pc:spChg>
        <pc:spChg chg="mod">
          <ac:chgData name="UESUGI Kanta" userId="671b0e0b-8242-4a42-86a9-c18604c6c07f" providerId="ADAL" clId="{53719AF9-2ECD-DD4E-94BA-136A11C10004}" dt="2023-11-30T07:41:24.068" v="4491" actId="1076"/>
          <ac:spMkLst>
            <pc:docMk/>
            <pc:sldMk cId="3298394020" sldId="257"/>
            <ac:spMk id="350" creationId="{DAB123E4-CE0A-323A-38C2-F29465078DD3}"/>
          </ac:spMkLst>
        </pc:spChg>
        <pc:spChg chg="mod">
          <ac:chgData name="UESUGI Kanta" userId="671b0e0b-8242-4a42-86a9-c18604c6c07f" providerId="ADAL" clId="{53719AF9-2ECD-DD4E-94BA-136A11C10004}" dt="2023-11-30T07:40:21.263" v="4477" actId="1076"/>
          <ac:spMkLst>
            <pc:docMk/>
            <pc:sldMk cId="3298394020" sldId="257"/>
            <ac:spMk id="354" creationId="{0707264A-5BD2-EACC-1928-5CFCCC9B9813}"/>
          </ac:spMkLst>
        </pc:spChg>
        <pc:spChg chg="mod">
          <ac:chgData name="UESUGI Kanta" userId="671b0e0b-8242-4a42-86a9-c18604c6c07f" providerId="ADAL" clId="{53719AF9-2ECD-DD4E-94BA-136A11C10004}" dt="2023-11-30T07:40:15.265" v="4475" actId="1076"/>
          <ac:spMkLst>
            <pc:docMk/>
            <pc:sldMk cId="3298394020" sldId="257"/>
            <ac:spMk id="355" creationId="{D5790B50-A6AF-080A-8D36-884DBA0EC283}"/>
          </ac:spMkLst>
        </pc:spChg>
        <pc:spChg chg="mod">
          <ac:chgData name="UESUGI Kanta" userId="671b0e0b-8242-4a42-86a9-c18604c6c07f" providerId="ADAL" clId="{53719AF9-2ECD-DD4E-94BA-136A11C10004}" dt="2023-11-30T07:40:18.776" v="4476" actId="1076"/>
          <ac:spMkLst>
            <pc:docMk/>
            <pc:sldMk cId="3298394020" sldId="257"/>
            <ac:spMk id="356" creationId="{F3044269-184B-54A2-4E14-E99B51B63184}"/>
          </ac:spMkLst>
        </pc:spChg>
        <pc:spChg chg="mod">
          <ac:chgData name="UESUGI Kanta" userId="671b0e0b-8242-4a42-86a9-c18604c6c07f" providerId="ADAL" clId="{53719AF9-2ECD-DD4E-94BA-136A11C10004}" dt="2023-11-30T07:39:40.014" v="4450" actId="14100"/>
          <ac:spMkLst>
            <pc:docMk/>
            <pc:sldMk cId="3298394020" sldId="257"/>
            <ac:spMk id="357" creationId="{7C54E34F-3E8F-3EBE-C27D-12558149A5B4}"/>
          </ac:spMkLst>
        </pc:spChg>
        <pc:spChg chg="mod">
          <ac:chgData name="UESUGI Kanta" userId="671b0e0b-8242-4a42-86a9-c18604c6c07f" providerId="ADAL" clId="{53719AF9-2ECD-DD4E-94BA-136A11C10004}" dt="2023-11-30T07:41:35.571" v="4492" actId="1076"/>
          <ac:spMkLst>
            <pc:docMk/>
            <pc:sldMk cId="3298394020" sldId="257"/>
            <ac:spMk id="358" creationId="{E282636F-64A2-478F-A95A-8805EBE730E8}"/>
          </ac:spMkLst>
        </pc:spChg>
        <pc:spChg chg="mod">
          <ac:chgData name="UESUGI Kanta" userId="671b0e0b-8242-4a42-86a9-c18604c6c07f" providerId="ADAL" clId="{53719AF9-2ECD-DD4E-94BA-136A11C10004}" dt="2023-11-30T07:39:21.944" v="4447" actId="14100"/>
          <ac:spMkLst>
            <pc:docMk/>
            <pc:sldMk cId="3298394020" sldId="257"/>
            <ac:spMk id="359" creationId="{70DFED72-5ECF-96C3-5931-0428CB6C3BC8}"/>
          </ac:spMkLst>
        </pc:spChg>
        <pc:spChg chg="mod">
          <ac:chgData name="UESUGI Kanta" userId="671b0e0b-8242-4a42-86a9-c18604c6c07f" providerId="ADAL" clId="{53719AF9-2ECD-DD4E-94BA-136A11C10004}" dt="2023-11-30T07:39:42.903" v="4451" actId="1076"/>
          <ac:spMkLst>
            <pc:docMk/>
            <pc:sldMk cId="3298394020" sldId="257"/>
            <ac:spMk id="360" creationId="{B37D1B62-FCFF-D9EA-3274-32FF09993A23}"/>
          </ac:spMkLst>
        </pc:spChg>
        <pc:spChg chg="mod">
          <ac:chgData name="UESUGI Kanta" userId="671b0e0b-8242-4a42-86a9-c18604c6c07f" providerId="ADAL" clId="{53719AF9-2ECD-DD4E-94BA-136A11C10004}" dt="2023-11-30T07:39:56.039" v="4471" actId="14100"/>
          <ac:spMkLst>
            <pc:docMk/>
            <pc:sldMk cId="3298394020" sldId="257"/>
            <ac:spMk id="362" creationId="{96D1D372-3A3A-2FBC-7EE1-E4815369BEEF}"/>
          </ac:spMkLst>
        </pc:spChg>
        <pc:spChg chg="mod">
          <ac:chgData name="UESUGI Kanta" userId="671b0e0b-8242-4a42-86a9-c18604c6c07f" providerId="ADAL" clId="{53719AF9-2ECD-DD4E-94BA-136A11C10004}" dt="2023-11-30T07:38:13.401" v="4435" actId="255"/>
          <ac:spMkLst>
            <pc:docMk/>
            <pc:sldMk cId="3298394020" sldId="257"/>
            <ac:spMk id="367" creationId="{F14FD992-ACBF-3B71-81B4-97534512F4CA}"/>
          </ac:spMkLst>
        </pc:spChg>
        <pc:spChg chg="mod">
          <ac:chgData name="UESUGI Kanta" userId="671b0e0b-8242-4a42-86a9-c18604c6c07f" providerId="ADAL" clId="{53719AF9-2ECD-DD4E-94BA-136A11C10004}" dt="2023-11-30T07:38:48.478" v="4443" actId="1076"/>
          <ac:spMkLst>
            <pc:docMk/>
            <pc:sldMk cId="3298394020" sldId="257"/>
            <ac:spMk id="368" creationId="{39FE49D9-3C88-82BF-03A7-61E1517046DA}"/>
          </ac:spMkLst>
        </pc:spChg>
        <pc:spChg chg="mod">
          <ac:chgData name="UESUGI Kanta" userId="671b0e0b-8242-4a42-86a9-c18604c6c07f" providerId="ADAL" clId="{53719AF9-2ECD-DD4E-94BA-136A11C10004}" dt="2023-11-30T07:38:34.909" v="4440" actId="14100"/>
          <ac:spMkLst>
            <pc:docMk/>
            <pc:sldMk cId="3298394020" sldId="257"/>
            <ac:spMk id="369" creationId="{21536FEB-3CF2-2EA6-A8EE-A8F665E7A663}"/>
          </ac:spMkLst>
        </pc:spChg>
        <pc:spChg chg="mod topLvl">
          <ac:chgData name="UESUGI Kanta" userId="671b0e0b-8242-4a42-86a9-c18604c6c07f" providerId="ADAL" clId="{53719AF9-2ECD-DD4E-94BA-136A11C10004}" dt="2023-11-30T07:55:04.398" v="5156" actId="14100"/>
          <ac:spMkLst>
            <pc:docMk/>
            <pc:sldMk cId="3298394020" sldId="257"/>
            <ac:spMk id="374" creationId="{BA6B7CD2-37F2-5DE7-DCBF-C1A8FAF886DB}"/>
          </ac:spMkLst>
        </pc:spChg>
        <pc:spChg chg="mod topLvl">
          <ac:chgData name="UESUGI Kanta" userId="671b0e0b-8242-4a42-86a9-c18604c6c07f" providerId="ADAL" clId="{53719AF9-2ECD-DD4E-94BA-136A11C10004}" dt="2023-11-30T07:56:14.930" v="5170" actId="1076"/>
          <ac:spMkLst>
            <pc:docMk/>
            <pc:sldMk cId="3298394020" sldId="257"/>
            <ac:spMk id="375" creationId="{7BE1EA43-47D3-59A0-BC3F-82EAA5A7172D}"/>
          </ac:spMkLst>
        </pc:spChg>
        <pc:spChg chg="mod topLvl">
          <ac:chgData name="UESUGI Kanta" userId="671b0e0b-8242-4a42-86a9-c18604c6c07f" providerId="ADAL" clId="{53719AF9-2ECD-DD4E-94BA-136A11C10004}" dt="2023-11-30T07:56:02.004" v="5169" actId="14100"/>
          <ac:spMkLst>
            <pc:docMk/>
            <pc:sldMk cId="3298394020" sldId="257"/>
            <ac:spMk id="376" creationId="{3AB153B9-5BB4-A612-A649-8C06A027614E}"/>
          </ac:spMkLst>
        </pc:spChg>
        <pc:spChg chg="mod topLvl">
          <ac:chgData name="UESUGI Kanta" userId="671b0e0b-8242-4a42-86a9-c18604c6c07f" providerId="ADAL" clId="{53719AF9-2ECD-DD4E-94BA-136A11C10004}" dt="2023-11-30T07:55:57.085" v="5168" actId="1076"/>
          <ac:spMkLst>
            <pc:docMk/>
            <pc:sldMk cId="3298394020" sldId="257"/>
            <ac:spMk id="377" creationId="{8711FB74-206F-4AE1-2480-361DC833D2D0}"/>
          </ac:spMkLst>
        </pc:spChg>
        <pc:spChg chg="mod topLvl">
          <ac:chgData name="UESUGI Kanta" userId="671b0e0b-8242-4a42-86a9-c18604c6c07f" providerId="ADAL" clId="{53719AF9-2ECD-DD4E-94BA-136A11C10004}" dt="2023-11-30T07:55:52.309" v="5167" actId="1076"/>
          <ac:spMkLst>
            <pc:docMk/>
            <pc:sldMk cId="3298394020" sldId="257"/>
            <ac:spMk id="378" creationId="{9AA0A76A-2C5B-3863-84BC-75BD405D9CE7}"/>
          </ac:spMkLst>
        </pc:spChg>
        <pc:spChg chg="mod topLvl">
          <ac:chgData name="UESUGI Kanta" userId="671b0e0b-8242-4a42-86a9-c18604c6c07f" providerId="ADAL" clId="{53719AF9-2ECD-DD4E-94BA-136A11C10004}" dt="2023-11-30T07:54:39.935" v="5151" actId="1076"/>
          <ac:spMkLst>
            <pc:docMk/>
            <pc:sldMk cId="3298394020" sldId="257"/>
            <ac:spMk id="379" creationId="{6B1FFB1D-546F-D85E-4D3E-031F6A253A7D}"/>
          </ac:spMkLst>
        </pc:spChg>
        <pc:spChg chg="mod topLvl">
          <ac:chgData name="UESUGI Kanta" userId="671b0e0b-8242-4a42-86a9-c18604c6c07f" providerId="ADAL" clId="{53719AF9-2ECD-DD4E-94BA-136A11C10004}" dt="2023-11-30T07:56:44.819" v="5190" actId="1076"/>
          <ac:spMkLst>
            <pc:docMk/>
            <pc:sldMk cId="3298394020" sldId="257"/>
            <ac:spMk id="380" creationId="{255F28A0-8A33-42F9-55A5-9AC7F5A0727B}"/>
          </ac:spMkLst>
        </pc:spChg>
        <pc:spChg chg="mod topLvl">
          <ac:chgData name="UESUGI Kanta" userId="671b0e0b-8242-4a42-86a9-c18604c6c07f" providerId="ADAL" clId="{53719AF9-2ECD-DD4E-94BA-136A11C10004}" dt="2023-11-30T07:54:45.571" v="5153" actId="1076"/>
          <ac:spMkLst>
            <pc:docMk/>
            <pc:sldMk cId="3298394020" sldId="257"/>
            <ac:spMk id="381" creationId="{E30407AF-A16A-B461-51F8-11BEE3B15148}"/>
          </ac:spMkLst>
        </pc:spChg>
        <pc:spChg chg="mod topLvl">
          <ac:chgData name="UESUGI Kanta" userId="671b0e0b-8242-4a42-86a9-c18604c6c07f" providerId="ADAL" clId="{53719AF9-2ECD-DD4E-94BA-136A11C10004}" dt="2023-11-30T07:54:13.358" v="5145" actId="1038"/>
          <ac:spMkLst>
            <pc:docMk/>
            <pc:sldMk cId="3298394020" sldId="257"/>
            <ac:spMk id="382" creationId="{E6D82883-5CF7-596C-FCF7-B5DCB2D844C2}"/>
          </ac:spMkLst>
        </pc:spChg>
        <pc:spChg chg="mod topLvl">
          <ac:chgData name="UESUGI Kanta" userId="671b0e0b-8242-4a42-86a9-c18604c6c07f" providerId="ADAL" clId="{53719AF9-2ECD-DD4E-94BA-136A11C10004}" dt="2023-11-30T07:52:41.962" v="5111" actId="1076"/>
          <ac:spMkLst>
            <pc:docMk/>
            <pc:sldMk cId="3298394020" sldId="257"/>
            <ac:spMk id="384" creationId="{B9E28922-5E45-12FA-0DD3-BA418C1FC474}"/>
          </ac:spMkLst>
        </pc:spChg>
        <pc:spChg chg="mod topLvl">
          <ac:chgData name="UESUGI Kanta" userId="671b0e0b-8242-4a42-86a9-c18604c6c07f" providerId="ADAL" clId="{53719AF9-2ECD-DD4E-94BA-136A11C10004}" dt="2023-11-30T07:53:39.648" v="5126" actId="1076"/>
          <ac:spMkLst>
            <pc:docMk/>
            <pc:sldMk cId="3298394020" sldId="257"/>
            <ac:spMk id="385" creationId="{23917ED2-9666-573F-71AF-D5D9EAD27625}"/>
          </ac:spMkLst>
        </pc:spChg>
        <pc:spChg chg="mod topLvl">
          <ac:chgData name="UESUGI Kanta" userId="671b0e0b-8242-4a42-86a9-c18604c6c07f" providerId="ADAL" clId="{53719AF9-2ECD-DD4E-94BA-136A11C10004}" dt="2023-11-30T07:56:33.695" v="5189" actId="14100"/>
          <ac:spMkLst>
            <pc:docMk/>
            <pc:sldMk cId="3298394020" sldId="257"/>
            <ac:spMk id="386" creationId="{05A0925B-446F-651F-326A-8FBCE8243B35}"/>
          </ac:spMkLst>
        </pc:spChg>
        <pc:spChg chg="mod topLvl">
          <ac:chgData name="UESUGI Kanta" userId="671b0e0b-8242-4a42-86a9-c18604c6c07f" providerId="ADAL" clId="{53719AF9-2ECD-DD4E-94BA-136A11C10004}" dt="2023-11-30T07:54:43.100" v="5152" actId="1076"/>
          <ac:spMkLst>
            <pc:docMk/>
            <pc:sldMk cId="3298394020" sldId="257"/>
            <ac:spMk id="388" creationId="{70C28927-65B0-01AB-B663-B2E4493F99BD}"/>
          </ac:spMkLst>
        </pc:spChg>
        <pc:grpChg chg="mod">
          <ac:chgData name="UESUGI Kanta" userId="671b0e0b-8242-4a42-86a9-c18604c6c07f" providerId="ADAL" clId="{53719AF9-2ECD-DD4E-94BA-136A11C10004}" dt="2023-11-30T05:46:33.725" v="1549" actId="14100"/>
          <ac:grpSpMkLst>
            <pc:docMk/>
            <pc:sldMk cId="3298394020" sldId="257"/>
            <ac:grpSpMk id="2" creationId="{9F8D961B-5EB3-1348-8B2E-B55018C4C0E6}"/>
          </ac:grpSpMkLst>
        </pc:grpChg>
        <pc:grpChg chg="add del mod">
          <ac:chgData name="UESUGI Kanta" userId="671b0e0b-8242-4a42-86a9-c18604c6c07f" providerId="ADAL" clId="{53719AF9-2ECD-DD4E-94BA-136A11C10004}" dt="2023-11-30T05:06:07.809" v="345" actId="165"/>
          <ac:grpSpMkLst>
            <pc:docMk/>
            <pc:sldMk cId="3298394020" sldId="257"/>
            <ac:grpSpMk id="4" creationId="{BE4D541B-A4C0-ACAF-13B4-2A88F94348D6}"/>
          </ac:grpSpMkLst>
        </pc:grpChg>
        <pc:grpChg chg="add del mod">
          <ac:chgData name="UESUGI Kanta" userId="671b0e0b-8242-4a42-86a9-c18604c6c07f" providerId="ADAL" clId="{53719AF9-2ECD-DD4E-94BA-136A11C10004}" dt="2023-11-30T08:54:12.380" v="6560" actId="1076"/>
          <ac:grpSpMkLst>
            <pc:docMk/>
            <pc:sldMk cId="3298394020" sldId="257"/>
            <ac:grpSpMk id="5" creationId="{3E64976D-2E35-FD4C-9E00-9F21DAE1F307}"/>
          </ac:grpSpMkLst>
        </pc:grpChg>
        <pc:grpChg chg="del">
          <ac:chgData name="UESUGI Kanta" userId="671b0e0b-8242-4a42-86a9-c18604c6c07f" providerId="ADAL" clId="{53719AF9-2ECD-DD4E-94BA-136A11C10004}" dt="2023-11-30T04:57:26.263" v="9" actId="165"/>
          <ac:grpSpMkLst>
            <pc:docMk/>
            <pc:sldMk cId="3298394020" sldId="257"/>
            <ac:grpSpMk id="13" creationId="{B3D6EF80-4E2A-0A44-9273-6C9D54AF1F28}"/>
          </ac:grpSpMkLst>
        </pc:grpChg>
        <pc:grpChg chg="mod">
          <ac:chgData name="UESUGI Kanta" userId="671b0e0b-8242-4a42-86a9-c18604c6c07f" providerId="ADAL" clId="{53719AF9-2ECD-DD4E-94BA-136A11C10004}" dt="2023-11-30T08:37:15.768" v="6235" actId="1036"/>
          <ac:grpSpMkLst>
            <pc:docMk/>
            <pc:sldMk cId="3298394020" sldId="257"/>
            <ac:grpSpMk id="14" creationId="{753F287B-4383-DE43-9EA5-E5231AA756C6}"/>
          </ac:grpSpMkLst>
        </pc:grpChg>
        <pc:grpChg chg="del mod topLvl">
          <ac:chgData name="UESUGI Kanta" userId="671b0e0b-8242-4a42-86a9-c18604c6c07f" providerId="ADAL" clId="{53719AF9-2ECD-DD4E-94BA-136A11C10004}" dt="2023-11-30T05:09:13.403" v="352" actId="478"/>
          <ac:grpSpMkLst>
            <pc:docMk/>
            <pc:sldMk cId="3298394020" sldId="257"/>
            <ac:grpSpMk id="15" creationId="{CD91FDD9-22D3-EB4B-3646-935DC695E36E}"/>
          </ac:grpSpMkLst>
        </pc:grpChg>
        <pc:grpChg chg="mod">
          <ac:chgData name="UESUGI Kanta" userId="671b0e0b-8242-4a42-86a9-c18604c6c07f" providerId="ADAL" clId="{53719AF9-2ECD-DD4E-94BA-136A11C10004}" dt="2023-11-30T08:29:46.207" v="6035" actId="1076"/>
          <ac:grpSpMkLst>
            <pc:docMk/>
            <pc:sldMk cId="3298394020" sldId="257"/>
            <ac:grpSpMk id="16" creationId="{F6C61E18-48D1-EA43-8661-AE8F18DF47BE}"/>
          </ac:grpSpMkLst>
        </pc:grpChg>
        <pc:grpChg chg="del mod topLvl">
          <ac:chgData name="UESUGI Kanta" userId="671b0e0b-8242-4a42-86a9-c18604c6c07f" providerId="ADAL" clId="{53719AF9-2ECD-DD4E-94BA-136A11C10004}" dt="2023-11-30T05:09:13.403" v="352" actId="478"/>
          <ac:grpSpMkLst>
            <pc:docMk/>
            <pc:sldMk cId="3298394020" sldId="257"/>
            <ac:grpSpMk id="24" creationId="{3D672DBE-1D1B-3277-B15B-F3A769E99A9E}"/>
          </ac:grpSpMkLst>
        </pc:grpChg>
        <pc:grpChg chg="del">
          <ac:chgData name="UESUGI Kanta" userId="671b0e0b-8242-4a42-86a9-c18604c6c07f" providerId="ADAL" clId="{53719AF9-2ECD-DD4E-94BA-136A11C10004}" dt="2023-11-30T04:56:42.833" v="2" actId="478"/>
          <ac:grpSpMkLst>
            <pc:docMk/>
            <pc:sldMk cId="3298394020" sldId="257"/>
            <ac:grpSpMk id="29" creationId="{67E5B161-E9AA-8340-B930-5BB948BD217E}"/>
          </ac:grpSpMkLst>
        </pc:grpChg>
        <pc:grpChg chg="del">
          <ac:chgData name="UESUGI Kanta" userId="671b0e0b-8242-4a42-86a9-c18604c6c07f" providerId="ADAL" clId="{53719AF9-2ECD-DD4E-94BA-136A11C10004}" dt="2023-11-30T04:56:42.833" v="2" actId="478"/>
          <ac:grpSpMkLst>
            <pc:docMk/>
            <pc:sldMk cId="3298394020" sldId="257"/>
            <ac:grpSpMk id="35" creationId="{88CA61AE-710C-8F43-BCB6-EBC869986AB5}"/>
          </ac:grpSpMkLst>
        </pc:grpChg>
        <pc:grpChg chg="add del mod">
          <ac:chgData name="UESUGI Kanta" userId="671b0e0b-8242-4a42-86a9-c18604c6c07f" providerId="ADAL" clId="{53719AF9-2ECD-DD4E-94BA-136A11C10004}" dt="2023-11-30T05:09:45.023" v="358" actId="165"/>
          <ac:grpSpMkLst>
            <pc:docMk/>
            <pc:sldMk cId="3298394020" sldId="257"/>
            <ac:grpSpMk id="48" creationId="{97776FCF-5BF0-EEF0-121B-B80FE25C3E29}"/>
          </ac:grpSpMkLst>
        </pc:grpChg>
        <pc:grpChg chg="add del mod topLvl">
          <ac:chgData name="UESUGI Kanta" userId="671b0e0b-8242-4a42-86a9-c18604c6c07f" providerId="ADAL" clId="{53719AF9-2ECD-DD4E-94BA-136A11C10004}" dt="2023-11-30T05:12:11.213" v="383" actId="478"/>
          <ac:grpSpMkLst>
            <pc:docMk/>
            <pc:sldMk cId="3298394020" sldId="257"/>
            <ac:grpSpMk id="50" creationId="{54CF2A5F-E6E6-8730-D5CD-6B6B4ADCE279}"/>
          </ac:grpSpMkLst>
        </pc:grpChg>
        <pc:grpChg chg="add del mod topLvl">
          <ac:chgData name="UESUGI Kanta" userId="671b0e0b-8242-4a42-86a9-c18604c6c07f" providerId="ADAL" clId="{53719AF9-2ECD-DD4E-94BA-136A11C10004}" dt="2023-11-30T05:12:11.213" v="383" actId="478"/>
          <ac:grpSpMkLst>
            <pc:docMk/>
            <pc:sldMk cId="3298394020" sldId="257"/>
            <ac:grpSpMk id="59" creationId="{A1F9267B-CE9E-115A-1109-5AB5F9F2FFC1}"/>
          </ac:grpSpMkLst>
        </pc:grpChg>
        <pc:grpChg chg="add del mod">
          <ac:chgData name="UESUGI Kanta" userId="671b0e0b-8242-4a42-86a9-c18604c6c07f" providerId="ADAL" clId="{53719AF9-2ECD-DD4E-94BA-136A11C10004}" dt="2023-11-30T05:12:05.894" v="382"/>
          <ac:grpSpMkLst>
            <pc:docMk/>
            <pc:sldMk cId="3298394020" sldId="257"/>
            <ac:grpSpMk id="73" creationId="{6CC64789-E4CE-3172-0AB2-7991B53012A4}"/>
          </ac:grpSpMkLst>
        </pc:grpChg>
        <pc:grpChg chg="mod">
          <ac:chgData name="UESUGI Kanta" userId="671b0e0b-8242-4a42-86a9-c18604c6c07f" providerId="ADAL" clId="{53719AF9-2ECD-DD4E-94BA-136A11C10004}" dt="2023-11-30T05:12:02.390" v="381"/>
          <ac:grpSpMkLst>
            <pc:docMk/>
            <pc:sldMk cId="3298394020" sldId="257"/>
            <ac:grpSpMk id="75" creationId="{89A89D29-B9BF-44B7-D245-7CFA1F1459C6}"/>
          </ac:grpSpMkLst>
        </pc:grpChg>
        <pc:grpChg chg="mod">
          <ac:chgData name="UESUGI Kanta" userId="671b0e0b-8242-4a42-86a9-c18604c6c07f" providerId="ADAL" clId="{53719AF9-2ECD-DD4E-94BA-136A11C10004}" dt="2023-11-30T05:12:02.390" v="381"/>
          <ac:grpSpMkLst>
            <pc:docMk/>
            <pc:sldMk cId="3298394020" sldId="257"/>
            <ac:grpSpMk id="80" creationId="{F8518300-AB14-E46C-4895-A759990FF0F0}"/>
          </ac:grpSpMkLst>
        </pc:grpChg>
        <pc:grpChg chg="add mod">
          <ac:chgData name="UESUGI Kanta" userId="671b0e0b-8242-4a42-86a9-c18604c6c07f" providerId="ADAL" clId="{53719AF9-2ECD-DD4E-94BA-136A11C10004}" dt="2023-11-30T08:43:49.461" v="6449" actId="14100"/>
          <ac:grpSpMkLst>
            <pc:docMk/>
            <pc:sldMk cId="3298394020" sldId="257"/>
            <ac:grpSpMk id="94" creationId="{6CD4450F-E1EF-5DCD-7469-3551472EC110}"/>
          </ac:grpSpMkLst>
        </pc:grpChg>
        <pc:grpChg chg="mod">
          <ac:chgData name="UESUGI Kanta" userId="671b0e0b-8242-4a42-86a9-c18604c6c07f" providerId="ADAL" clId="{53719AF9-2ECD-DD4E-94BA-136A11C10004}" dt="2023-11-30T05:12:14.322" v="384"/>
          <ac:grpSpMkLst>
            <pc:docMk/>
            <pc:sldMk cId="3298394020" sldId="257"/>
            <ac:grpSpMk id="96" creationId="{D136CA50-FFCA-4BD9-7273-46DFE4AFFEF8}"/>
          </ac:grpSpMkLst>
        </pc:grpChg>
        <pc:grpChg chg="mod">
          <ac:chgData name="UESUGI Kanta" userId="671b0e0b-8242-4a42-86a9-c18604c6c07f" providerId="ADAL" clId="{53719AF9-2ECD-DD4E-94BA-136A11C10004}" dt="2023-11-30T05:12:14.322" v="384"/>
          <ac:grpSpMkLst>
            <pc:docMk/>
            <pc:sldMk cId="3298394020" sldId="257"/>
            <ac:grpSpMk id="127" creationId="{E81F1E10-CEA0-5E53-DAF9-199BAA02FFE5}"/>
          </ac:grpSpMkLst>
        </pc:grpChg>
        <pc:grpChg chg="del topLvl">
          <ac:chgData name="UESUGI Kanta" userId="671b0e0b-8242-4a42-86a9-c18604c6c07f" providerId="ADAL" clId="{53719AF9-2ECD-DD4E-94BA-136A11C10004}" dt="2023-11-30T04:57:29.894" v="10" actId="478"/>
          <ac:grpSpMkLst>
            <pc:docMk/>
            <pc:sldMk cId="3298394020" sldId="257"/>
            <ac:grpSpMk id="163" creationId="{3B67D6FA-5909-0249-BE61-495BB52867A3}"/>
          </ac:grpSpMkLst>
        </pc:grpChg>
        <pc:grpChg chg="add del mod">
          <ac:chgData name="UESUGI Kanta" userId="671b0e0b-8242-4a42-86a9-c18604c6c07f" providerId="ADAL" clId="{53719AF9-2ECD-DD4E-94BA-136A11C10004}" dt="2023-11-30T06:20:47.886" v="2179"/>
          <ac:grpSpMkLst>
            <pc:docMk/>
            <pc:sldMk cId="3298394020" sldId="257"/>
            <ac:grpSpMk id="201" creationId="{C85DA4FA-3C9C-360C-1CCE-C6FD1B7CDE5D}"/>
          </ac:grpSpMkLst>
        </pc:grpChg>
        <pc:grpChg chg="add del mod">
          <ac:chgData name="UESUGI Kanta" userId="671b0e0b-8242-4a42-86a9-c18604c6c07f" providerId="ADAL" clId="{53719AF9-2ECD-DD4E-94BA-136A11C10004}" dt="2023-11-30T06:20:47.886" v="2179"/>
          <ac:grpSpMkLst>
            <pc:docMk/>
            <pc:sldMk cId="3298394020" sldId="257"/>
            <ac:grpSpMk id="205" creationId="{648CA0FC-75B0-F077-C221-44774E740F90}"/>
          </ac:grpSpMkLst>
        </pc:grpChg>
        <pc:grpChg chg="add del mod">
          <ac:chgData name="UESUGI Kanta" userId="671b0e0b-8242-4a42-86a9-c18604c6c07f" providerId="ADAL" clId="{53719AF9-2ECD-DD4E-94BA-136A11C10004}" dt="2023-11-30T06:20:47.886" v="2179"/>
          <ac:grpSpMkLst>
            <pc:docMk/>
            <pc:sldMk cId="3298394020" sldId="257"/>
            <ac:grpSpMk id="208" creationId="{FD8731C3-E815-F028-1891-8C18692E56ED}"/>
          </ac:grpSpMkLst>
        </pc:grpChg>
        <pc:grpChg chg="add del mod">
          <ac:chgData name="UESUGI Kanta" userId="671b0e0b-8242-4a42-86a9-c18604c6c07f" providerId="ADAL" clId="{53719AF9-2ECD-DD4E-94BA-136A11C10004}" dt="2023-11-30T06:20:47.886" v="2179"/>
          <ac:grpSpMkLst>
            <pc:docMk/>
            <pc:sldMk cId="3298394020" sldId="257"/>
            <ac:grpSpMk id="211" creationId="{4053DF29-FC51-9BCD-2F31-55E6F4A105A1}"/>
          </ac:grpSpMkLst>
        </pc:grpChg>
        <pc:grpChg chg="add del mod">
          <ac:chgData name="UESUGI Kanta" userId="671b0e0b-8242-4a42-86a9-c18604c6c07f" providerId="ADAL" clId="{53719AF9-2ECD-DD4E-94BA-136A11C10004}" dt="2023-11-30T06:20:47.886" v="2179"/>
          <ac:grpSpMkLst>
            <pc:docMk/>
            <pc:sldMk cId="3298394020" sldId="257"/>
            <ac:grpSpMk id="214" creationId="{0B064DB6-F7BB-8728-09EC-FAD87132AE2D}"/>
          </ac:grpSpMkLst>
        </pc:grpChg>
        <pc:grpChg chg="add del mod">
          <ac:chgData name="UESUGI Kanta" userId="671b0e0b-8242-4a42-86a9-c18604c6c07f" providerId="ADAL" clId="{53719AF9-2ECD-DD4E-94BA-136A11C10004}" dt="2023-11-30T06:20:47.886" v="2179"/>
          <ac:grpSpMkLst>
            <pc:docMk/>
            <pc:sldMk cId="3298394020" sldId="257"/>
            <ac:grpSpMk id="217" creationId="{EAAFC5AE-6960-E035-6C87-7817C15F24A3}"/>
          </ac:grpSpMkLst>
        </pc:grpChg>
        <pc:grpChg chg="add del mod">
          <ac:chgData name="UESUGI Kanta" userId="671b0e0b-8242-4a42-86a9-c18604c6c07f" providerId="ADAL" clId="{53719AF9-2ECD-DD4E-94BA-136A11C10004}" dt="2023-11-30T06:20:47.886" v="2179"/>
          <ac:grpSpMkLst>
            <pc:docMk/>
            <pc:sldMk cId="3298394020" sldId="257"/>
            <ac:grpSpMk id="221" creationId="{79886DD4-0D3A-A634-CEE8-BBF7D3D23661}"/>
          </ac:grpSpMkLst>
        </pc:grpChg>
        <pc:grpChg chg="add del mod">
          <ac:chgData name="UESUGI Kanta" userId="671b0e0b-8242-4a42-86a9-c18604c6c07f" providerId="ADAL" clId="{53719AF9-2ECD-DD4E-94BA-136A11C10004}" dt="2023-11-30T06:20:55.545" v="2183"/>
          <ac:grpSpMkLst>
            <pc:docMk/>
            <pc:sldMk cId="3298394020" sldId="257"/>
            <ac:grpSpMk id="233" creationId="{DA09855F-8688-AF5C-10EE-1E9DB33D30CB}"/>
          </ac:grpSpMkLst>
        </pc:grpChg>
        <pc:grpChg chg="add del mod">
          <ac:chgData name="UESUGI Kanta" userId="671b0e0b-8242-4a42-86a9-c18604c6c07f" providerId="ADAL" clId="{53719AF9-2ECD-DD4E-94BA-136A11C10004}" dt="2023-11-30T06:20:55.545" v="2183"/>
          <ac:grpSpMkLst>
            <pc:docMk/>
            <pc:sldMk cId="3298394020" sldId="257"/>
            <ac:grpSpMk id="237" creationId="{F90887EB-8573-A368-561B-ECB6C2419097}"/>
          </ac:grpSpMkLst>
        </pc:grpChg>
        <pc:grpChg chg="add del mod">
          <ac:chgData name="UESUGI Kanta" userId="671b0e0b-8242-4a42-86a9-c18604c6c07f" providerId="ADAL" clId="{53719AF9-2ECD-DD4E-94BA-136A11C10004}" dt="2023-11-30T06:20:55.545" v="2183"/>
          <ac:grpSpMkLst>
            <pc:docMk/>
            <pc:sldMk cId="3298394020" sldId="257"/>
            <ac:grpSpMk id="240" creationId="{1B1A5ED6-F450-26A2-849A-6E3F3E0D0BC0}"/>
          </ac:grpSpMkLst>
        </pc:grpChg>
        <pc:grpChg chg="add del mod">
          <ac:chgData name="UESUGI Kanta" userId="671b0e0b-8242-4a42-86a9-c18604c6c07f" providerId="ADAL" clId="{53719AF9-2ECD-DD4E-94BA-136A11C10004}" dt="2023-11-30T06:20:55.545" v="2183"/>
          <ac:grpSpMkLst>
            <pc:docMk/>
            <pc:sldMk cId="3298394020" sldId="257"/>
            <ac:grpSpMk id="243" creationId="{C190CEA3-F1A3-ED81-BB83-BA34CEC06C9E}"/>
          </ac:grpSpMkLst>
        </pc:grpChg>
        <pc:grpChg chg="add del mod">
          <ac:chgData name="UESUGI Kanta" userId="671b0e0b-8242-4a42-86a9-c18604c6c07f" providerId="ADAL" clId="{53719AF9-2ECD-DD4E-94BA-136A11C10004}" dt="2023-11-30T06:20:55.545" v="2183"/>
          <ac:grpSpMkLst>
            <pc:docMk/>
            <pc:sldMk cId="3298394020" sldId="257"/>
            <ac:grpSpMk id="246" creationId="{66E5D844-B59D-9E80-7BC5-7E0A5F9635EF}"/>
          </ac:grpSpMkLst>
        </pc:grpChg>
        <pc:grpChg chg="add del mod">
          <ac:chgData name="UESUGI Kanta" userId="671b0e0b-8242-4a42-86a9-c18604c6c07f" providerId="ADAL" clId="{53719AF9-2ECD-DD4E-94BA-136A11C10004}" dt="2023-11-30T06:20:55.545" v="2183"/>
          <ac:grpSpMkLst>
            <pc:docMk/>
            <pc:sldMk cId="3298394020" sldId="257"/>
            <ac:grpSpMk id="249" creationId="{D6F06C1C-C994-9F3D-C08E-CE5085FABA35}"/>
          </ac:grpSpMkLst>
        </pc:grpChg>
        <pc:grpChg chg="add del mod">
          <ac:chgData name="UESUGI Kanta" userId="671b0e0b-8242-4a42-86a9-c18604c6c07f" providerId="ADAL" clId="{53719AF9-2ECD-DD4E-94BA-136A11C10004}" dt="2023-11-30T06:20:55.545" v="2183"/>
          <ac:grpSpMkLst>
            <pc:docMk/>
            <pc:sldMk cId="3298394020" sldId="257"/>
            <ac:grpSpMk id="252" creationId="{F0C05BA1-4073-C7F4-10B3-1AA230256BD3}"/>
          </ac:grpSpMkLst>
        </pc:grpChg>
        <pc:grpChg chg="add del mod">
          <ac:chgData name="UESUGI Kanta" userId="671b0e0b-8242-4a42-86a9-c18604c6c07f" providerId="ADAL" clId="{53719AF9-2ECD-DD4E-94BA-136A11C10004}" dt="2023-11-30T06:26:17.727" v="2273" actId="478"/>
          <ac:grpSpMkLst>
            <pc:docMk/>
            <pc:sldMk cId="3298394020" sldId="257"/>
            <ac:grpSpMk id="262" creationId="{118D58BE-2CDC-26E8-D979-235CB05B421B}"/>
          </ac:grpSpMkLst>
        </pc:grpChg>
        <pc:grpChg chg="add del mod">
          <ac:chgData name="UESUGI Kanta" userId="671b0e0b-8242-4a42-86a9-c18604c6c07f" providerId="ADAL" clId="{53719AF9-2ECD-DD4E-94BA-136A11C10004}" dt="2023-11-30T06:26:11.400" v="2272" actId="478"/>
          <ac:grpSpMkLst>
            <pc:docMk/>
            <pc:sldMk cId="3298394020" sldId="257"/>
            <ac:grpSpMk id="266" creationId="{A19AD41A-31D1-F62B-B133-37420940E700}"/>
          </ac:grpSpMkLst>
        </pc:grpChg>
        <pc:grpChg chg="add del mod">
          <ac:chgData name="UESUGI Kanta" userId="671b0e0b-8242-4a42-86a9-c18604c6c07f" providerId="ADAL" clId="{53719AF9-2ECD-DD4E-94BA-136A11C10004}" dt="2023-11-30T06:26:11.400" v="2272" actId="478"/>
          <ac:grpSpMkLst>
            <pc:docMk/>
            <pc:sldMk cId="3298394020" sldId="257"/>
            <ac:grpSpMk id="269" creationId="{B1456D7D-8C82-17B5-D51A-AFAEE2529175}"/>
          </ac:grpSpMkLst>
        </pc:grpChg>
        <pc:grpChg chg="add del mod">
          <ac:chgData name="UESUGI Kanta" userId="671b0e0b-8242-4a42-86a9-c18604c6c07f" providerId="ADAL" clId="{53719AF9-2ECD-DD4E-94BA-136A11C10004}" dt="2023-11-30T06:26:11.400" v="2272" actId="478"/>
          <ac:grpSpMkLst>
            <pc:docMk/>
            <pc:sldMk cId="3298394020" sldId="257"/>
            <ac:grpSpMk id="272" creationId="{C29F5F96-9BE2-DA29-F724-A2F06BC8EEB9}"/>
          </ac:grpSpMkLst>
        </pc:grpChg>
        <pc:grpChg chg="add del mod">
          <ac:chgData name="UESUGI Kanta" userId="671b0e0b-8242-4a42-86a9-c18604c6c07f" providerId="ADAL" clId="{53719AF9-2ECD-DD4E-94BA-136A11C10004}" dt="2023-11-30T06:26:11.400" v="2272" actId="478"/>
          <ac:grpSpMkLst>
            <pc:docMk/>
            <pc:sldMk cId="3298394020" sldId="257"/>
            <ac:grpSpMk id="275" creationId="{6076510F-6E2B-55DB-8A0A-DA0ECD6E19B9}"/>
          </ac:grpSpMkLst>
        </pc:grpChg>
        <pc:grpChg chg="add del mod">
          <ac:chgData name="UESUGI Kanta" userId="671b0e0b-8242-4a42-86a9-c18604c6c07f" providerId="ADAL" clId="{53719AF9-2ECD-DD4E-94BA-136A11C10004}" dt="2023-11-30T06:26:11.400" v="2272" actId="478"/>
          <ac:grpSpMkLst>
            <pc:docMk/>
            <pc:sldMk cId="3298394020" sldId="257"/>
            <ac:grpSpMk id="278" creationId="{FF5273D9-824C-C687-D803-517224A4C319}"/>
          </ac:grpSpMkLst>
        </pc:grpChg>
        <pc:grpChg chg="add del mod">
          <ac:chgData name="UESUGI Kanta" userId="671b0e0b-8242-4a42-86a9-c18604c6c07f" providerId="ADAL" clId="{53719AF9-2ECD-DD4E-94BA-136A11C10004}" dt="2023-11-30T06:26:01.877" v="2270" actId="478"/>
          <ac:grpSpMkLst>
            <pc:docMk/>
            <pc:sldMk cId="3298394020" sldId="257"/>
            <ac:grpSpMk id="281" creationId="{E2732F2F-29C9-83E2-94A3-36C1462C3225}"/>
          </ac:grpSpMkLst>
        </pc:grpChg>
        <pc:grpChg chg="add del mod">
          <ac:chgData name="UESUGI Kanta" userId="671b0e0b-8242-4a42-86a9-c18604c6c07f" providerId="ADAL" clId="{53719AF9-2ECD-DD4E-94BA-136A11C10004}" dt="2023-11-30T06:27:40.107" v="2285" actId="165"/>
          <ac:grpSpMkLst>
            <pc:docMk/>
            <pc:sldMk cId="3298394020" sldId="257"/>
            <ac:grpSpMk id="293" creationId="{62578B61-18F2-34B6-2057-A9B17A5B45DD}"/>
          </ac:grpSpMkLst>
        </pc:grpChg>
        <pc:grpChg chg="add del mod">
          <ac:chgData name="UESUGI Kanta" userId="671b0e0b-8242-4a42-86a9-c18604c6c07f" providerId="ADAL" clId="{53719AF9-2ECD-DD4E-94BA-136A11C10004}" dt="2023-11-30T06:27:40.107" v="2285" actId="165"/>
          <ac:grpSpMkLst>
            <pc:docMk/>
            <pc:sldMk cId="3298394020" sldId="257"/>
            <ac:grpSpMk id="297" creationId="{C7CAD138-C579-7720-1397-DE15285D32EA}"/>
          </ac:grpSpMkLst>
        </pc:grpChg>
        <pc:grpChg chg="add del mod">
          <ac:chgData name="UESUGI Kanta" userId="671b0e0b-8242-4a42-86a9-c18604c6c07f" providerId="ADAL" clId="{53719AF9-2ECD-DD4E-94BA-136A11C10004}" dt="2023-11-30T06:27:40.107" v="2285" actId="165"/>
          <ac:grpSpMkLst>
            <pc:docMk/>
            <pc:sldMk cId="3298394020" sldId="257"/>
            <ac:grpSpMk id="300" creationId="{0CA63652-D467-A2BE-6EC2-66AAB8211D1B}"/>
          </ac:grpSpMkLst>
        </pc:grpChg>
        <pc:grpChg chg="add del mod">
          <ac:chgData name="UESUGI Kanta" userId="671b0e0b-8242-4a42-86a9-c18604c6c07f" providerId="ADAL" clId="{53719AF9-2ECD-DD4E-94BA-136A11C10004}" dt="2023-11-30T06:27:40.107" v="2285" actId="165"/>
          <ac:grpSpMkLst>
            <pc:docMk/>
            <pc:sldMk cId="3298394020" sldId="257"/>
            <ac:grpSpMk id="303" creationId="{016BEB66-1B0B-B798-6CAD-B05B47A48D55}"/>
          </ac:grpSpMkLst>
        </pc:grpChg>
        <pc:grpChg chg="add del mod">
          <ac:chgData name="UESUGI Kanta" userId="671b0e0b-8242-4a42-86a9-c18604c6c07f" providerId="ADAL" clId="{53719AF9-2ECD-DD4E-94BA-136A11C10004}" dt="2023-11-30T06:27:40.107" v="2285" actId="165"/>
          <ac:grpSpMkLst>
            <pc:docMk/>
            <pc:sldMk cId="3298394020" sldId="257"/>
            <ac:grpSpMk id="306" creationId="{0DB707A0-90CF-B688-4E28-161B0E854530}"/>
          </ac:grpSpMkLst>
        </pc:grpChg>
        <pc:grpChg chg="add del mod">
          <ac:chgData name="UESUGI Kanta" userId="671b0e0b-8242-4a42-86a9-c18604c6c07f" providerId="ADAL" clId="{53719AF9-2ECD-DD4E-94BA-136A11C10004}" dt="2023-11-30T06:27:40.107" v="2285" actId="165"/>
          <ac:grpSpMkLst>
            <pc:docMk/>
            <pc:sldMk cId="3298394020" sldId="257"/>
            <ac:grpSpMk id="309" creationId="{4FB2A1C8-BA33-710A-94AB-1F2466429188}"/>
          </ac:grpSpMkLst>
        </pc:grpChg>
        <pc:grpChg chg="add del mod">
          <ac:chgData name="UESUGI Kanta" userId="671b0e0b-8242-4a42-86a9-c18604c6c07f" providerId="ADAL" clId="{53719AF9-2ECD-DD4E-94BA-136A11C10004}" dt="2023-11-30T06:27:40.107" v="2285" actId="165"/>
          <ac:grpSpMkLst>
            <pc:docMk/>
            <pc:sldMk cId="3298394020" sldId="257"/>
            <ac:grpSpMk id="312" creationId="{FF51452E-43AC-DF50-260D-ED821FBEBD0E}"/>
          </ac:grpSpMkLst>
        </pc:grpChg>
        <pc:grpChg chg="add del mod topLvl">
          <ac:chgData name="UESUGI Kanta" userId="671b0e0b-8242-4a42-86a9-c18604c6c07f" providerId="ADAL" clId="{53719AF9-2ECD-DD4E-94BA-136A11C10004}" dt="2023-11-30T07:57:46.835" v="5193" actId="165"/>
          <ac:grpSpMkLst>
            <pc:docMk/>
            <pc:sldMk cId="3298394020" sldId="257"/>
            <ac:grpSpMk id="331" creationId="{C44A1975-4D5D-7E5B-079D-C7F00F022606}"/>
          </ac:grpSpMkLst>
        </pc:grpChg>
        <pc:grpChg chg="add mod">
          <ac:chgData name="UESUGI Kanta" userId="671b0e0b-8242-4a42-86a9-c18604c6c07f" providerId="ADAL" clId="{53719AF9-2ECD-DD4E-94BA-136A11C10004}" dt="2023-11-30T08:36:41.215" v="6191" actId="1035"/>
          <ac:grpSpMkLst>
            <pc:docMk/>
            <pc:sldMk cId="3298394020" sldId="257"/>
            <ac:grpSpMk id="332" creationId="{F0631568-EFAD-C4AF-FF25-06702EAB800C}"/>
          </ac:grpSpMkLst>
        </pc:grpChg>
        <pc:grpChg chg="add mod">
          <ac:chgData name="UESUGI Kanta" userId="671b0e0b-8242-4a42-86a9-c18604c6c07f" providerId="ADAL" clId="{53719AF9-2ECD-DD4E-94BA-136A11C10004}" dt="2023-11-30T07:40:59.233" v="4479" actId="1076"/>
          <ac:grpSpMkLst>
            <pc:docMk/>
            <pc:sldMk cId="3298394020" sldId="257"/>
            <ac:grpSpMk id="348" creationId="{C4E72550-95FC-E36D-1C3D-324EBDF31154}"/>
          </ac:grpSpMkLst>
        </pc:grpChg>
        <pc:grpChg chg="mod">
          <ac:chgData name="UESUGI Kanta" userId="671b0e0b-8242-4a42-86a9-c18604c6c07f" providerId="ADAL" clId="{53719AF9-2ECD-DD4E-94BA-136A11C10004}" dt="2023-11-30T07:37:48.167" v="4429"/>
          <ac:grpSpMkLst>
            <pc:docMk/>
            <pc:sldMk cId="3298394020" sldId="257"/>
            <ac:grpSpMk id="349" creationId="{CBB27450-A31C-EFEA-3032-8D9F1F09D2F2}"/>
          </ac:grpSpMkLst>
        </pc:grpChg>
        <pc:grpChg chg="mod">
          <ac:chgData name="UESUGI Kanta" userId="671b0e0b-8242-4a42-86a9-c18604c6c07f" providerId="ADAL" clId="{53719AF9-2ECD-DD4E-94BA-136A11C10004}" dt="2023-11-30T07:37:48.167" v="4429"/>
          <ac:grpSpMkLst>
            <pc:docMk/>
            <pc:sldMk cId="3298394020" sldId="257"/>
            <ac:grpSpMk id="351" creationId="{BAB07EDC-7397-A6E0-6440-6317E36298EA}"/>
          </ac:grpSpMkLst>
        </pc:grpChg>
        <pc:grpChg chg="mod">
          <ac:chgData name="UESUGI Kanta" userId="671b0e0b-8242-4a42-86a9-c18604c6c07f" providerId="ADAL" clId="{53719AF9-2ECD-DD4E-94BA-136A11C10004}" dt="2023-11-30T07:37:48.167" v="4429"/>
          <ac:grpSpMkLst>
            <pc:docMk/>
            <pc:sldMk cId="3298394020" sldId="257"/>
            <ac:grpSpMk id="353" creationId="{119F96E7-59CF-2AFC-D785-AEE25E09713B}"/>
          </ac:grpSpMkLst>
        </pc:grpChg>
        <pc:grpChg chg="mod">
          <ac:chgData name="UESUGI Kanta" userId="671b0e0b-8242-4a42-86a9-c18604c6c07f" providerId="ADAL" clId="{53719AF9-2ECD-DD4E-94BA-136A11C10004}" dt="2023-11-30T07:37:48.167" v="4429"/>
          <ac:grpSpMkLst>
            <pc:docMk/>
            <pc:sldMk cId="3298394020" sldId="257"/>
            <ac:grpSpMk id="361" creationId="{D1A69DB3-9777-C97C-E8FD-B15CFEB2FB3C}"/>
          </ac:grpSpMkLst>
        </pc:grpChg>
        <pc:grpChg chg="add mod">
          <ac:chgData name="UESUGI Kanta" userId="671b0e0b-8242-4a42-86a9-c18604c6c07f" providerId="ADAL" clId="{53719AF9-2ECD-DD4E-94BA-136A11C10004}" dt="2023-11-30T08:53:52.178" v="6559" actId="1076"/>
          <ac:grpSpMkLst>
            <pc:docMk/>
            <pc:sldMk cId="3298394020" sldId="257"/>
            <ac:grpSpMk id="371" creationId="{351024F1-5AC0-9404-1B24-69BA20EFDE51}"/>
          </ac:grpSpMkLst>
        </pc:grpChg>
        <pc:grpChg chg="add del">
          <ac:chgData name="UESUGI Kanta" userId="671b0e0b-8242-4a42-86a9-c18604c6c07f" providerId="ADAL" clId="{53719AF9-2ECD-DD4E-94BA-136A11C10004}" dt="2023-11-30T07:57:41.230" v="5192" actId="165"/>
          <ac:grpSpMkLst>
            <pc:docMk/>
            <pc:sldMk cId="3298394020" sldId="257"/>
            <ac:grpSpMk id="372" creationId="{AB027074-D4BB-DF0C-A275-92DA8924D9CA}"/>
          </ac:grpSpMkLst>
        </pc:grpChg>
        <pc:grpChg chg="add del mod">
          <ac:chgData name="UESUGI Kanta" userId="671b0e0b-8242-4a42-86a9-c18604c6c07f" providerId="ADAL" clId="{53719AF9-2ECD-DD4E-94BA-136A11C10004}" dt="2023-11-30T07:51:35.089" v="5097" actId="165"/>
          <ac:grpSpMkLst>
            <pc:docMk/>
            <pc:sldMk cId="3298394020" sldId="257"/>
            <ac:grpSpMk id="373" creationId="{38065668-DF39-387E-B89B-6888ACA042CB}"/>
          </ac:grpSpMkLst>
        </pc:grpChg>
        <pc:grpChg chg="add mod">
          <ac:chgData name="UESUGI Kanta" userId="671b0e0b-8242-4a42-86a9-c18604c6c07f" providerId="ADAL" clId="{53719AF9-2ECD-DD4E-94BA-136A11C10004}" dt="2023-11-30T08:38:13.824" v="6291" actId="1035"/>
          <ac:grpSpMkLst>
            <pc:docMk/>
            <pc:sldMk cId="3298394020" sldId="257"/>
            <ac:grpSpMk id="393" creationId="{51D366FF-9608-0D49-CD89-31D97C5AFB69}"/>
          </ac:grpSpMkLst>
        </pc:grpChg>
        <pc:grpChg chg="add mod">
          <ac:chgData name="UESUGI Kanta" userId="671b0e0b-8242-4a42-86a9-c18604c6c07f" providerId="ADAL" clId="{53719AF9-2ECD-DD4E-94BA-136A11C10004}" dt="2023-11-30T08:36:14.748" v="6185" actId="1035"/>
          <ac:grpSpMkLst>
            <pc:docMk/>
            <pc:sldMk cId="3298394020" sldId="257"/>
            <ac:grpSpMk id="400" creationId="{609BDD0F-0DDF-0246-844D-54C014CB86B2}"/>
          </ac:grpSpMkLst>
        </pc:grpChg>
        <pc:graphicFrameChg chg="del">
          <ac:chgData name="UESUGI Kanta" userId="671b0e0b-8242-4a42-86a9-c18604c6c07f" providerId="ADAL" clId="{53719AF9-2ECD-DD4E-94BA-136A11C10004}" dt="2023-11-30T05:27:02.452" v="1050" actId="478"/>
          <ac:graphicFrameMkLst>
            <pc:docMk/>
            <pc:sldMk cId="3298394020" sldId="257"/>
            <ac:graphicFrameMk id="89" creationId="{600F5298-29DA-AD4A-BC4C-8A018C214AF9}"/>
          </ac:graphicFrameMkLst>
        </pc:graphicFrameChg>
        <pc:graphicFrameChg chg="del">
          <ac:chgData name="UESUGI Kanta" userId="671b0e0b-8242-4a42-86a9-c18604c6c07f" providerId="ADAL" clId="{53719AF9-2ECD-DD4E-94BA-136A11C10004}" dt="2023-11-30T05:26:53.163" v="1046" actId="478"/>
          <ac:graphicFrameMkLst>
            <pc:docMk/>
            <pc:sldMk cId="3298394020" sldId="257"/>
            <ac:graphicFrameMk id="187" creationId="{EBA307F1-FC0E-4A4F-84F3-32419C536D63}"/>
          </ac:graphicFrameMkLst>
        </pc:graphicFrameChg>
        <pc:graphicFrameChg chg="del">
          <ac:chgData name="UESUGI Kanta" userId="671b0e0b-8242-4a42-86a9-c18604c6c07f" providerId="ADAL" clId="{53719AF9-2ECD-DD4E-94BA-136A11C10004}" dt="2023-11-30T05:26:55.874" v="1047" actId="478"/>
          <ac:graphicFrameMkLst>
            <pc:docMk/>
            <pc:sldMk cId="3298394020" sldId="257"/>
            <ac:graphicFrameMk id="220" creationId="{A237511A-8243-5F46-98F4-1E6B6B81E8BE}"/>
          </ac:graphicFrameMkLst>
        </pc:graphicFrameChg>
        <pc:graphicFrameChg chg="add mod">
          <ac:chgData name="UESUGI Kanta" userId="671b0e0b-8242-4a42-86a9-c18604c6c07f" providerId="ADAL" clId="{53719AF9-2ECD-DD4E-94BA-136A11C10004}" dt="2023-11-30T06:51:05.230" v="3007"/>
          <ac:graphicFrameMkLst>
            <pc:docMk/>
            <pc:sldMk cId="3298394020" sldId="257"/>
            <ac:graphicFrameMk id="335" creationId="{1C05BF0D-7C23-9245-A96C-62879F8B232A}"/>
          </ac:graphicFrameMkLst>
        </pc:graphicFrameChg>
        <pc:picChg chg="add del mod">
          <ac:chgData name="UESUGI Kanta" userId="671b0e0b-8242-4a42-86a9-c18604c6c07f" providerId="ADAL" clId="{53719AF9-2ECD-DD4E-94BA-136A11C10004}" dt="2023-11-30T06:48:56.038" v="3004" actId="478"/>
          <ac:picMkLst>
            <pc:docMk/>
            <pc:sldMk cId="3298394020" sldId="257"/>
            <ac:picMk id="334" creationId="{70C83508-02A6-9D40-3AA7-3257E7BB2766}"/>
          </ac:picMkLst>
        </pc:picChg>
        <pc:picChg chg="add mod">
          <ac:chgData name="UESUGI Kanta" userId="671b0e0b-8242-4a42-86a9-c18604c6c07f" providerId="ADAL" clId="{53719AF9-2ECD-DD4E-94BA-136A11C10004}" dt="2023-11-30T08:38:26.680" v="6293" actId="1076"/>
          <ac:picMkLst>
            <pc:docMk/>
            <pc:sldMk cId="3298394020" sldId="257"/>
            <ac:picMk id="337" creationId="{A95665B3-014F-A0B1-343F-3D3D5547B087}"/>
          </ac:picMkLst>
        </pc:picChg>
        <pc:cxnChg chg="del mod">
          <ac:chgData name="UESUGI Kanta" userId="671b0e0b-8242-4a42-86a9-c18604c6c07f" providerId="ADAL" clId="{53719AF9-2ECD-DD4E-94BA-136A11C10004}" dt="2023-11-30T04:56:42.833" v="2" actId="478"/>
          <ac:cxnSpMkLst>
            <pc:docMk/>
            <pc:sldMk cId="3298394020" sldId="257"/>
            <ac:cxnSpMk id="11" creationId="{8F7BCCB2-9120-6048-8AB2-35FF73D0A654}"/>
          </ac:cxnSpMkLst>
        </pc:cxnChg>
        <pc:cxnChg chg="del">
          <ac:chgData name="UESUGI Kanta" userId="671b0e0b-8242-4a42-86a9-c18604c6c07f" providerId="ADAL" clId="{53719AF9-2ECD-DD4E-94BA-136A11C10004}" dt="2023-11-30T05:27:08.197" v="1052" actId="478"/>
          <ac:cxnSpMkLst>
            <pc:docMk/>
            <pc:sldMk cId="3298394020" sldId="257"/>
            <ac:cxnSpMk id="17" creationId="{A3851FAC-3A46-C446-B740-5FDEE24B6FF5}"/>
          </ac:cxnSpMkLst>
        </pc:cxnChg>
        <pc:cxnChg chg="del">
          <ac:chgData name="UESUGI Kanta" userId="671b0e0b-8242-4a42-86a9-c18604c6c07f" providerId="ADAL" clId="{53719AF9-2ECD-DD4E-94BA-136A11C10004}" dt="2023-11-30T05:27:07.077" v="1051" actId="478"/>
          <ac:cxnSpMkLst>
            <pc:docMk/>
            <pc:sldMk cId="3298394020" sldId="257"/>
            <ac:cxnSpMk id="19" creationId="{95FC2E51-90D7-EE49-A891-FB77DA588DCF}"/>
          </ac:cxnSpMkLst>
        </pc:cxnChg>
        <pc:cxnChg chg="del mod topLvl">
          <ac:chgData name="UESUGI Kanta" userId="671b0e0b-8242-4a42-86a9-c18604c6c07f" providerId="ADAL" clId="{53719AF9-2ECD-DD4E-94BA-136A11C10004}" dt="2023-11-30T05:09:13.403" v="352" actId="478"/>
          <ac:cxnSpMkLst>
            <pc:docMk/>
            <pc:sldMk cId="3298394020" sldId="257"/>
            <ac:cxnSpMk id="28" creationId="{778CB915-7F25-DC5C-3285-F5B6BCD1F83B}"/>
          </ac:cxnSpMkLst>
        </pc:cxnChg>
        <pc:cxnChg chg="del mod topLvl">
          <ac:chgData name="UESUGI Kanta" userId="671b0e0b-8242-4a42-86a9-c18604c6c07f" providerId="ADAL" clId="{53719AF9-2ECD-DD4E-94BA-136A11C10004}" dt="2023-11-30T05:09:13.403" v="352" actId="478"/>
          <ac:cxnSpMkLst>
            <pc:docMk/>
            <pc:sldMk cId="3298394020" sldId="257"/>
            <ac:cxnSpMk id="30" creationId="{6252ABCE-B5C9-47F5-E67A-99DAC815AB15}"/>
          </ac:cxnSpMkLst>
        </pc:cxnChg>
        <pc:cxnChg chg="add del mod topLvl">
          <ac:chgData name="UESUGI Kanta" userId="671b0e0b-8242-4a42-86a9-c18604c6c07f" providerId="ADAL" clId="{53719AF9-2ECD-DD4E-94BA-136A11C10004}" dt="2023-11-30T05:12:11.213" v="383" actId="478"/>
          <ac:cxnSpMkLst>
            <pc:docMk/>
            <pc:sldMk cId="3298394020" sldId="257"/>
            <ac:cxnSpMk id="62" creationId="{84113C89-8A52-D91C-652D-1574D2B34C89}"/>
          </ac:cxnSpMkLst>
        </pc:cxnChg>
        <pc:cxnChg chg="add del mod topLvl">
          <ac:chgData name="UESUGI Kanta" userId="671b0e0b-8242-4a42-86a9-c18604c6c07f" providerId="ADAL" clId="{53719AF9-2ECD-DD4E-94BA-136A11C10004}" dt="2023-11-30T05:12:11.213" v="383" actId="478"/>
          <ac:cxnSpMkLst>
            <pc:docMk/>
            <pc:sldMk cId="3298394020" sldId="257"/>
            <ac:cxnSpMk id="63" creationId="{0FFDF715-F818-A4DF-0718-01A7BFD6648F}"/>
          </ac:cxnSpMkLst>
        </pc:cxnChg>
        <pc:cxnChg chg="mod">
          <ac:chgData name="UESUGI Kanta" userId="671b0e0b-8242-4a42-86a9-c18604c6c07f" providerId="ADAL" clId="{53719AF9-2ECD-DD4E-94BA-136A11C10004}" dt="2023-11-30T05:12:02.390" v="381"/>
          <ac:cxnSpMkLst>
            <pc:docMk/>
            <pc:sldMk cId="3298394020" sldId="257"/>
            <ac:cxnSpMk id="83" creationId="{15A6E249-07E8-63C0-04BC-7A2CC586DB54}"/>
          </ac:cxnSpMkLst>
        </pc:cxnChg>
        <pc:cxnChg chg="mod">
          <ac:chgData name="UESUGI Kanta" userId="671b0e0b-8242-4a42-86a9-c18604c6c07f" providerId="ADAL" clId="{53719AF9-2ECD-DD4E-94BA-136A11C10004}" dt="2023-11-30T05:12:02.390" v="381"/>
          <ac:cxnSpMkLst>
            <pc:docMk/>
            <pc:sldMk cId="3298394020" sldId="257"/>
            <ac:cxnSpMk id="84" creationId="{4BAC9BE5-1D76-2FE6-12E0-BD3BD53597D6}"/>
          </ac:cxnSpMkLst>
        </pc:cxnChg>
        <pc:cxnChg chg="del">
          <ac:chgData name="UESUGI Kanta" userId="671b0e0b-8242-4a42-86a9-c18604c6c07f" providerId="ADAL" clId="{53719AF9-2ECD-DD4E-94BA-136A11C10004}" dt="2023-11-30T05:26:58.580" v="1048" actId="478"/>
          <ac:cxnSpMkLst>
            <pc:docMk/>
            <pc:sldMk cId="3298394020" sldId="257"/>
            <ac:cxnSpMk id="98" creationId="{BF0C164F-66DB-0445-A7CB-70246917FB66}"/>
          </ac:cxnSpMkLst>
        </pc:cxnChg>
        <pc:cxnChg chg="del mod">
          <ac:chgData name="UESUGI Kanta" userId="671b0e0b-8242-4a42-86a9-c18604c6c07f" providerId="ADAL" clId="{53719AF9-2ECD-DD4E-94BA-136A11C10004}" dt="2023-11-30T04:57:05.484" v="6" actId="478"/>
          <ac:cxnSpMkLst>
            <pc:docMk/>
            <pc:sldMk cId="3298394020" sldId="257"/>
            <ac:cxnSpMk id="115" creationId="{485F9EF8-820A-EE41-8D34-B322C31E4D24}"/>
          </ac:cxnSpMkLst>
        </pc:cxnChg>
        <pc:cxnChg chg="mod">
          <ac:chgData name="UESUGI Kanta" userId="671b0e0b-8242-4a42-86a9-c18604c6c07f" providerId="ADAL" clId="{53719AF9-2ECD-DD4E-94BA-136A11C10004}" dt="2023-11-30T04:57:29.894" v="10" actId="478"/>
          <ac:cxnSpMkLst>
            <pc:docMk/>
            <pc:sldMk cId="3298394020" sldId="257"/>
            <ac:cxnSpMk id="158" creationId="{DE3AF577-C2F9-6A4E-8FFB-8EE4782FF47F}"/>
          </ac:cxnSpMkLst>
        </pc:cxnChg>
        <pc:cxnChg chg="mod">
          <ac:chgData name="UESUGI Kanta" userId="671b0e0b-8242-4a42-86a9-c18604c6c07f" providerId="ADAL" clId="{53719AF9-2ECD-DD4E-94BA-136A11C10004}" dt="2023-11-30T04:57:29.894" v="10" actId="478"/>
          <ac:cxnSpMkLst>
            <pc:docMk/>
            <pc:sldMk cId="3298394020" sldId="257"/>
            <ac:cxnSpMk id="161" creationId="{94DE47BB-E5EE-0647-85B9-9B3B5177E706}"/>
          </ac:cxnSpMkLst>
        </pc:cxnChg>
        <pc:cxnChg chg="mod">
          <ac:chgData name="UESUGI Kanta" userId="671b0e0b-8242-4a42-86a9-c18604c6c07f" providerId="ADAL" clId="{53719AF9-2ECD-DD4E-94BA-136A11C10004}" dt="2023-11-30T08:44:24.978" v="6463" actId="1036"/>
          <ac:cxnSpMkLst>
            <pc:docMk/>
            <pc:sldMk cId="3298394020" sldId="257"/>
            <ac:cxnSpMk id="185" creationId="{98495182-D20C-3D81-DC6E-7E6A8B4A4164}"/>
          </ac:cxnSpMkLst>
        </pc:cxnChg>
        <pc:cxnChg chg="mod">
          <ac:chgData name="UESUGI Kanta" userId="671b0e0b-8242-4a42-86a9-c18604c6c07f" providerId="ADAL" clId="{53719AF9-2ECD-DD4E-94BA-136A11C10004}" dt="2023-11-30T08:44:24.978" v="6463" actId="1036"/>
          <ac:cxnSpMkLst>
            <pc:docMk/>
            <pc:sldMk cId="3298394020" sldId="257"/>
            <ac:cxnSpMk id="186" creationId="{9F358F90-2312-3B2A-A6C6-072553CF2F19}"/>
          </ac:cxnSpMkLst>
        </pc:cxnChg>
        <pc:cxnChg chg="mod">
          <ac:chgData name="UESUGI Kanta" userId="671b0e0b-8242-4a42-86a9-c18604c6c07f" providerId="ADAL" clId="{53719AF9-2ECD-DD4E-94BA-136A11C10004}" dt="2023-11-30T06:20:33.839" v="2176"/>
          <ac:cxnSpMkLst>
            <pc:docMk/>
            <pc:sldMk cId="3298394020" sldId="257"/>
            <ac:cxnSpMk id="206" creationId="{52370112-205B-E2F3-BA71-8228EE80483A}"/>
          </ac:cxnSpMkLst>
        </pc:cxnChg>
        <pc:cxnChg chg="mod">
          <ac:chgData name="UESUGI Kanta" userId="671b0e0b-8242-4a42-86a9-c18604c6c07f" providerId="ADAL" clId="{53719AF9-2ECD-DD4E-94BA-136A11C10004}" dt="2023-11-30T06:20:33.839" v="2176"/>
          <ac:cxnSpMkLst>
            <pc:docMk/>
            <pc:sldMk cId="3298394020" sldId="257"/>
            <ac:cxnSpMk id="209" creationId="{E3FD10FE-BC47-62BF-58DD-7F6BB711C114}"/>
          </ac:cxnSpMkLst>
        </pc:cxnChg>
        <pc:cxnChg chg="mod">
          <ac:chgData name="UESUGI Kanta" userId="671b0e0b-8242-4a42-86a9-c18604c6c07f" providerId="ADAL" clId="{53719AF9-2ECD-DD4E-94BA-136A11C10004}" dt="2023-11-30T06:20:33.839" v="2176"/>
          <ac:cxnSpMkLst>
            <pc:docMk/>
            <pc:sldMk cId="3298394020" sldId="257"/>
            <ac:cxnSpMk id="212" creationId="{38B16BED-35A1-7146-D169-2305CCEA6583}"/>
          </ac:cxnSpMkLst>
        </pc:cxnChg>
        <pc:cxnChg chg="mod">
          <ac:chgData name="UESUGI Kanta" userId="671b0e0b-8242-4a42-86a9-c18604c6c07f" providerId="ADAL" clId="{53719AF9-2ECD-DD4E-94BA-136A11C10004}" dt="2023-11-30T06:20:33.839" v="2176"/>
          <ac:cxnSpMkLst>
            <pc:docMk/>
            <pc:sldMk cId="3298394020" sldId="257"/>
            <ac:cxnSpMk id="215" creationId="{1F20898D-EE38-E53B-7C20-CF13727BDC7A}"/>
          </ac:cxnSpMkLst>
        </pc:cxnChg>
        <pc:cxnChg chg="mod">
          <ac:chgData name="UESUGI Kanta" userId="671b0e0b-8242-4a42-86a9-c18604c6c07f" providerId="ADAL" clId="{53719AF9-2ECD-DD4E-94BA-136A11C10004}" dt="2023-11-30T06:20:33.839" v="2176"/>
          <ac:cxnSpMkLst>
            <pc:docMk/>
            <pc:sldMk cId="3298394020" sldId="257"/>
            <ac:cxnSpMk id="218" creationId="{04917EF0-1B14-7D9C-638D-7BD9A90338D1}"/>
          </ac:cxnSpMkLst>
        </pc:cxnChg>
        <pc:cxnChg chg="del">
          <ac:chgData name="UESUGI Kanta" userId="671b0e0b-8242-4a42-86a9-c18604c6c07f" providerId="ADAL" clId="{53719AF9-2ECD-DD4E-94BA-136A11C10004}" dt="2023-11-30T05:27:13.520" v="1055" actId="478"/>
          <ac:cxnSpMkLst>
            <pc:docMk/>
            <pc:sldMk cId="3298394020" sldId="257"/>
            <ac:cxnSpMk id="222" creationId="{9F331788-5968-A541-BF49-2A0A4E4F3902}"/>
          </ac:cxnSpMkLst>
        </pc:cxnChg>
        <pc:cxnChg chg="mod">
          <ac:chgData name="UESUGI Kanta" userId="671b0e0b-8242-4a42-86a9-c18604c6c07f" providerId="ADAL" clId="{53719AF9-2ECD-DD4E-94BA-136A11C10004}" dt="2023-11-30T06:20:33.839" v="2176"/>
          <ac:cxnSpMkLst>
            <pc:docMk/>
            <pc:sldMk cId="3298394020" sldId="257"/>
            <ac:cxnSpMk id="223" creationId="{224FEA58-7F32-3DCB-FB87-476B5A577DDF}"/>
          </ac:cxnSpMkLst>
        </pc:cxnChg>
        <pc:cxnChg chg="mod">
          <ac:chgData name="UESUGI Kanta" userId="671b0e0b-8242-4a42-86a9-c18604c6c07f" providerId="ADAL" clId="{53719AF9-2ECD-DD4E-94BA-136A11C10004}" dt="2023-11-30T06:20:49.733" v="2180"/>
          <ac:cxnSpMkLst>
            <pc:docMk/>
            <pc:sldMk cId="3298394020" sldId="257"/>
            <ac:cxnSpMk id="238" creationId="{6D5FCC59-7FBF-4A69-BEF2-DCD282D63BD8}"/>
          </ac:cxnSpMkLst>
        </pc:cxnChg>
        <pc:cxnChg chg="mod">
          <ac:chgData name="UESUGI Kanta" userId="671b0e0b-8242-4a42-86a9-c18604c6c07f" providerId="ADAL" clId="{53719AF9-2ECD-DD4E-94BA-136A11C10004}" dt="2023-11-30T06:20:49.733" v="2180"/>
          <ac:cxnSpMkLst>
            <pc:docMk/>
            <pc:sldMk cId="3298394020" sldId="257"/>
            <ac:cxnSpMk id="241" creationId="{70B0FCC2-616A-5209-62B8-99193AC583E7}"/>
          </ac:cxnSpMkLst>
        </pc:cxnChg>
        <pc:cxnChg chg="mod">
          <ac:chgData name="UESUGI Kanta" userId="671b0e0b-8242-4a42-86a9-c18604c6c07f" providerId="ADAL" clId="{53719AF9-2ECD-DD4E-94BA-136A11C10004}" dt="2023-11-30T06:20:49.733" v="2180"/>
          <ac:cxnSpMkLst>
            <pc:docMk/>
            <pc:sldMk cId="3298394020" sldId="257"/>
            <ac:cxnSpMk id="244" creationId="{BB7A237E-C18A-8B67-7138-CEE5DF0380BE}"/>
          </ac:cxnSpMkLst>
        </pc:cxnChg>
        <pc:cxnChg chg="mod">
          <ac:chgData name="UESUGI Kanta" userId="671b0e0b-8242-4a42-86a9-c18604c6c07f" providerId="ADAL" clId="{53719AF9-2ECD-DD4E-94BA-136A11C10004}" dt="2023-11-30T06:20:49.733" v="2180"/>
          <ac:cxnSpMkLst>
            <pc:docMk/>
            <pc:sldMk cId="3298394020" sldId="257"/>
            <ac:cxnSpMk id="247" creationId="{48017229-F5CF-6BD7-A803-367E7F02DF5E}"/>
          </ac:cxnSpMkLst>
        </pc:cxnChg>
        <pc:cxnChg chg="mod">
          <ac:chgData name="UESUGI Kanta" userId="671b0e0b-8242-4a42-86a9-c18604c6c07f" providerId="ADAL" clId="{53719AF9-2ECD-DD4E-94BA-136A11C10004}" dt="2023-11-30T06:20:49.733" v="2180"/>
          <ac:cxnSpMkLst>
            <pc:docMk/>
            <pc:sldMk cId="3298394020" sldId="257"/>
            <ac:cxnSpMk id="250" creationId="{8EAF5B37-DB92-FF92-1F1D-8A6508645BF9}"/>
          </ac:cxnSpMkLst>
        </pc:cxnChg>
        <pc:cxnChg chg="mod">
          <ac:chgData name="UESUGI Kanta" userId="671b0e0b-8242-4a42-86a9-c18604c6c07f" providerId="ADAL" clId="{53719AF9-2ECD-DD4E-94BA-136A11C10004}" dt="2023-11-30T06:20:49.733" v="2180"/>
          <ac:cxnSpMkLst>
            <pc:docMk/>
            <pc:sldMk cId="3298394020" sldId="257"/>
            <ac:cxnSpMk id="253" creationId="{880A1112-85CC-76B3-29F0-965F349FCF22}"/>
          </ac:cxnSpMkLst>
        </pc:cxnChg>
        <pc:cxnChg chg="mod">
          <ac:chgData name="UESUGI Kanta" userId="671b0e0b-8242-4a42-86a9-c18604c6c07f" providerId="ADAL" clId="{53719AF9-2ECD-DD4E-94BA-136A11C10004}" dt="2023-11-30T06:21:07.451" v="2186" actId="255"/>
          <ac:cxnSpMkLst>
            <pc:docMk/>
            <pc:sldMk cId="3298394020" sldId="257"/>
            <ac:cxnSpMk id="267" creationId="{A800C859-CEEB-069D-C78F-4BCB204F7644}"/>
          </ac:cxnSpMkLst>
        </pc:cxnChg>
        <pc:cxnChg chg="mod">
          <ac:chgData name="UESUGI Kanta" userId="671b0e0b-8242-4a42-86a9-c18604c6c07f" providerId="ADAL" clId="{53719AF9-2ECD-DD4E-94BA-136A11C10004}" dt="2023-11-30T06:21:07.451" v="2186" actId="255"/>
          <ac:cxnSpMkLst>
            <pc:docMk/>
            <pc:sldMk cId="3298394020" sldId="257"/>
            <ac:cxnSpMk id="270" creationId="{3163270B-4051-8A9B-1D3F-2284C7D322A0}"/>
          </ac:cxnSpMkLst>
        </pc:cxnChg>
        <pc:cxnChg chg="mod">
          <ac:chgData name="UESUGI Kanta" userId="671b0e0b-8242-4a42-86a9-c18604c6c07f" providerId="ADAL" clId="{53719AF9-2ECD-DD4E-94BA-136A11C10004}" dt="2023-11-30T06:21:07.451" v="2186" actId="255"/>
          <ac:cxnSpMkLst>
            <pc:docMk/>
            <pc:sldMk cId="3298394020" sldId="257"/>
            <ac:cxnSpMk id="273" creationId="{87CCA5F5-A3A2-B70A-5EC9-2433F544A0F1}"/>
          </ac:cxnSpMkLst>
        </pc:cxnChg>
        <pc:cxnChg chg="mod">
          <ac:chgData name="UESUGI Kanta" userId="671b0e0b-8242-4a42-86a9-c18604c6c07f" providerId="ADAL" clId="{53719AF9-2ECD-DD4E-94BA-136A11C10004}" dt="2023-11-30T06:21:07.451" v="2186" actId="255"/>
          <ac:cxnSpMkLst>
            <pc:docMk/>
            <pc:sldMk cId="3298394020" sldId="257"/>
            <ac:cxnSpMk id="276" creationId="{8BB7A173-A671-E4A4-CD4F-D514E4FBAD38}"/>
          </ac:cxnSpMkLst>
        </pc:cxnChg>
        <pc:cxnChg chg="mod">
          <ac:chgData name="UESUGI Kanta" userId="671b0e0b-8242-4a42-86a9-c18604c6c07f" providerId="ADAL" clId="{53719AF9-2ECD-DD4E-94BA-136A11C10004}" dt="2023-11-30T06:21:07.451" v="2186" actId="255"/>
          <ac:cxnSpMkLst>
            <pc:docMk/>
            <pc:sldMk cId="3298394020" sldId="257"/>
            <ac:cxnSpMk id="279" creationId="{5F7EA10D-566B-0AFD-3102-2936A6B948A4}"/>
          </ac:cxnSpMkLst>
        </pc:cxnChg>
        <pc:cxnChg chg="mod topLvl">
          <ac:chgData name="UESUGI Kanta" userId="671b0e0b-8242-4a42-86a9-c18604c6c07f" providerId="ADAL" clId="{53719AF9-2ECD-DD4E-94BA-136A11C10004}" dt="2023-11-30T06:25:37.740" v="2269" actId="165"/>
          <ac:cxnSpMkLst>
            <pc:docMk/>
            <pc:sldMk cId="3298394020" sldId="257"/>
            <ac:cxnSpMk id="282" creationId="{6365F76B-93DB-AC9D-DE5F-976873B37E0E}"/>
          </ac:cxnSpMkLst>
        </pc:cxnChg>
        <pc:cxnChg chg="mod topLvl">
          <ac:chgData name="UESUGI Kanta" userId="671b0e0b-8242-4a42-86a9-c18604c6c07f" providerId="ADAL" clId="{53719AF9-2ECD-DD4E-94BA-136A11C10004}" dt="2023-11-30T07:58:39.121" v="5217" actId="692"/>
          <ac:cxnSpMkLst>
            <pc:docMk/>
            <pc:sldMk cId="3298394020" sldId="257"/>
            <ac:cxnSpMk id="298" creationId="{E7AE4EEE-718A-EE45-5082-7568D2B4E3A8}"/>
          </ac:cxnSpMkLst>
        </pc:cxnChg>
        <pc:cxnChg chg="mod topLvl">
          <ac:chgData name="UESUGI Kanta" userId="671b0e0b-8242-4a42-86a9-c18604c6c07f" providerId="ADAL" clId="{53719AF9-2ECD-DD4E-94BA-136A11C10004}" dt="2023-11-30T07:58:33.233" v="5209" actId="692"/>
          <ac:cxnSpMkLst>
            <pc:docMk/>
            <pc:sldMk cId="3298394020" sldId="257"/>
            <ac:cxnSpMk id="301" creationId="{234D5DBB-EB21-E2AC-17D3-8FD4E38D9803}"/>
          </ac:cxnSpMkLst>
        </pc:cxnChg>
        <pc:cxnChg chg="mod topLvl">
          <ac:chgData name="UESUGI Kanta" userId="671b0e0b-8242-4a42-86a9-c18604c6c07f" providerId="ADAL" clId="{53719AF9-2ECD-DD4E-94BA-136A11C10004}" dt="2023-11-30T07:58:45.386" v="5225" actId="692"/>
          <ac:cxnSpMkLst>
            <pc:docMk/>
            <pc:sldMk cId="3298394020" sldId="257"/>
            <ac:cxnSpMk id="304" creationId="{3A3ACA68-1A23-4A55-11B1-7C5EA15F9993}"/>
          </ac:cxnSpMkLst>
        </pc:cxnChg>
        <pc:cxnChg chg="mod topLvl">
          <ac:chgData name="UESUGI Kanta" userId="671b0e0b-8242-4a42-86a9-c18604c6c07f" providerId="ADAL" clId="{53719AF9-2ECD-DD4E-94BA-136A11C10004}" dt="2023-11-30T07:59:36.858" v="5254" actId="692"/>
          <ac:cxnSpMkLst>
            <pc:docMk/>
            <pc:sldMk cId="3298394020" sldId="257"/>
            <ac:cxnSpMk id="307" creationId="{1FC08789-199C-B04E-9E73-E3A7D6D4E1AA}"/>
          </ac:cxnSpMkLst>
        </pc:cxnChg>
        <pc:cxnChg chg="mod topLvl">
          <ac:chgData name="UESUGI Kanta" userId="671b0e0b-8242-4a42-86a9-c18604c6c07f" providerId="ADAL" clId="{53719AF9-2ECD-DD4E-94BA-136A11C10004}" dt="2023-11-30T07:59:31.124" v="5246" actId="692"/>
          <ac:cxnSpMkLst>
            <pc:docMk/>
            <pc:sldMk cId="3298394020" sldId="257"/>
            <ac:cxnSpMk id="310" creationId="{0A0616FF-66B3-EFBA-847F-9E2103B181DA}"/>
          </ac:cxnSpMkLst>
        </pc:cxnChg>
        <pc:cxnChg chg="mod topLvl">
          <ac:chgData name="UESUGI Kanta" userId="671b0e0b-8242-4a42-86a9-c18604c6c07f" providerId="ADAL" clId="{53719AF9-2ECD-DD4E-94BA-136A11C10004}" dt="2023-11-30T07:59:47.418" v="5258" actId="1037"/>
          <ac:cxnSpMkLst>
            <pc:docMk/>
            <pc:sldMk cId="3298394020" sldId="257"/>
            <ac:cxnSpMk id="313" creationId="{B942A4A3-71B6-7BF9-FF30-1D1359F219B7}"/>
          </ac:cxnSpMkLst>
        </pc:cxnChg>
        <pc:cxnChg chg="add mod">
          <ac:chgData name="UESUGI Kanta" userId="671b0e0b-8242-4a42-86a9-c18604c6c07f" providerId="ADAL" clId="{53719AF9-2ECD-DD4E-94BA-136A11C10004}" dt="2023-11-30T08:38:36.004" v="6295" actId="1076"/>
          <ac:cxnSpMkLst>
            <pc:docMk/>
            <pc:sldMk cId="3298394020" sldId="257"/>
            <ac:cxnSpMk id="339" creationId="{D3C34A72-AC33-42C2-4736-E97457401E42}"/>
          </ac:cxnSpMkLst>
        </pc:cxnChg>
        <pc:cxnChg chg="add mod">
          <ac:chgData name="UESUGI Kanta" userId="671b0e0b-8242-4a42-86a9-c18604c6c07f" providerId="ADAL" clId="{53719AF9-2ECD-DD4E-94BA-136A11C10004}" dt="2023-11-30T08:38:43.156" v="6297" actId="1076"/>
          <ac:cxnSpMkLst>
            <pc:docMk/>
            <pc:sldMk cId="3298394020" sldId="257"/>
            <ac:cxnSpMk id="340" creationId="{68AC34B1-A5F3-47E0-5CEF-6A4F34C7F5A7}"/>
          </ac:cxnSpMkLst>
        </pc:cxnChg>
        <pc:cxnChg chg="mod">
          <ac:chgData name="UESUGI Kanta" userId="671b0e0b-8242-4a42-86a9-c18604c6c07f" providerId="ADAL" clId="{53719AF9-2ECD-DD4E-94BA-136A11C10004}" dt="2023-11-30T07:41:20.089" v="4490" actId="692"/>
          <ac:cxnSpMkLst>
            <pc:docMk/>
            <pc:sldMk cId="3298394020" sldId="257"/>
            <ac:cxnSpMk id="352" creationId="{1D952906-511B-9F52-AE72-D64905BE3766}"/>
          </ac:cxnSpMkLst>
        </pc:cxnChg>
        <pc:cxnChg chg="mod">
          <ac:chgData name="UESUGI Kanta" userId="671b0e0b-8242-4a42-86a9-c18604c6c07f" providerId="ADAL" clId="{53719AF9-2ECD-DD4E-94BA-136A11C10004}" dt="2023-11-30T07:37:48.167" v="4429"/>
          <ac:cxnSpMkLst>
            <pc:docMk/>
            <pc:sldMk cId="3298394020" sldId="257"/>
            <ac:cxnSpMk id="363" creationId="{2B6A088E-2D54-D9BB-2077-209F30A4ED8F}"/>
          </ac:cxnSpMkLst>
        </pc:cxnChg>
        <pc:cxnChg chg="mod">
          <ac:chgData name="UESUGI Kanta" userId="671b0e0b-8242-4a42-86a9-c18604c6c07f" providerId="ADAL" clId="{53719AF9-2ECD-DD4E-94BA-136A11C10004}" dt="2023-11-30T08:54:59.330" v="6561" actId="1582"/>
          <ac:cxnSpMkLst>
            <pc:docMk/>
            <pc:sldMk cId="3298394020" sldId="257"/>
            <ac:cxnSpMk id="364" creationId="{34C45ACF-B024-DE45-7E15-8E664D6DA567}"/>
          </ac:cxnSpMkLst>
        </pc:cxnChg>
        <pc:cxnChg chg="mod">
          <ac:chgData name="UESUGI Kanta" userId="671b0e0b-8242-4a42-86a9-c18604c6c07f" providerId="ADAL" clId="{53719AF9-2ECD-DD4E-94BA-136A11C10004}" dt="2023-11-30T08:54:59.330" v="6561" actId="1582"/>
          <ac:cxnSpMkLst>
            <pc:docMk/>
            <pc:sldMk cId="3298394020" sldId="257"/>
            <ac:cxnSpMk id="365" creationId="{8F9675E9-8970-35B4-FDC8-F2FC3BA8B52C}"/>
          </ac:cxnSpMkLst>
        </pc:cxnChg>
        <pc:cxnChg chg="mod">
          <ac:chgData name="UESUGI Kanta" userId="671b0e0b-8242-4a42-86a9-c18604c6c07f" providerId="ADAL" clId="{53719AF9-2ECD-DD4E-94BA-136A11C10004}" dt="2023-11-30T08:54:59.330" v="6561" actId="1582"/>
          <ac:cxnSpMkLst>
            <pc:docMk/>
            <pc:sldMk cId="3298394020" sldId="257"/>
            <ac:cxnSpMk id="366" creationId="{A2540E04-B39D-8E48-D880-215022C1F323}"/>
          </ac:cxnSpMkLst>
        </pc:cxnChg>
        <pc:cxnChg chg="mod topLvl">
          <ac:chgData name="UESUGI Kanta" userId="671b0e0b-8242-4a42-86a9-c18604c6c07f" providerId="ADAL" clId="{53719AF9-2ECD-DD4E-94BA-136A11C10004}" dt="2023-11-30T07:54:17.191" v="5148" actId="1038"/>
          <ac:cxnSpMkLst>
            <pc:docMk/>
            <pc:sldMk cId="3298394020" sldId="257"/>
            <ac:cxnSpMk id="383" creationId="{FF01F06C-3532-039C-FEE0-4DC72EFD491B}"/>
          </ac:cxnSpMkLst>
        </pc:cxnChg>
        <pc:cxnChg chg="mod topLvl">
          <ac:chgData name="UESUGI Kanta" userId="671b0e0b-8242-4a42-86a9-c18604c6c07f" providerId="ADAL" clId="{53719AF9-2ECD-DD4E-94BA-136A11C10004}" dt="2023-11-30T07:56:28.299" v="5187" actId="14100"/>
          <ac:cxnSpMkLst>
            <pc:docMk/>
            <pc:sldMk cId="3298394020" sldId="257"/>
            <ac:cxnSpMk id="387" creationId="{DC9A061A-0280-8AD0-BB61-F67F8A579124}"/>
          </ac:cxnSpMkLst>
        </pc:cxnChg>
      </pc:sldChg>
    </pc:docChg>
  </pc:docChgLst>
  <pc:docChgLst>
    <pc:chgData name="UESUGI Kanta" userId="671b0e0b-8242-4a42-86a9-c18604c6c07f" providerId="ADAL" clId="{FA59658E-507C-6C47-983D-71B3D50FA14C}"/>
    <pc:docChg chg="undo redo custSel modSld">
      <pc:chgData name="UESUGI Kanta" userId="671b0e0b-8242-4a42-86a9-c18604c6c07f" providerId="ADAL" clId="{FA59658E-507C-6C47-983D-71B3D50FA14C}" dt="2023-12-05T05:33:00.721" v="2544" actId="20577"/>
      <pc:docMkLst>
        <pc:docMk/>
      </pc:docMkLst>
      <pc:sldChg chg="addSp delSp modSp mod">
        <pc:chgData name="UESUGI Kanta" userId="671b0e0b-8242-4a42-86a9-c18604c6c07f" providerId="ADAL" clId="{FA59658E-507C-6C47-983D-71B3D50FA14C}" dt="2023-12-05T05:33:00.721" v="2544" actId="20577"/>
        <pc:sldMkLst>
          <pc:docMk/>
          <pc:sldMk cId="3298394020" sldId="257"/>
        </pc:sldMkLst>
        <pc:spChg chg="mod">
          <ac:chgData name="UESUGI Kanta" userId="671b0e0b-8242-4a42-86a9-c18604c6c07f" providerId="ADAL" clId="{FA59658E-507C-6C47-983D-71B3D50FA14C}" dt="2023-12-04T06:56:17.448" v="2122" actId="14100"/>
          <ac:spMkLst>
            <pc:docMk/>
            <pc:sldMk cId="3298394020" sldId="257"/>
            <ac:spMk id="6" creationId="{A7EF9EE8-DE10-E542-91C3-642CDE69C98E}"/>
          </ac:spMkLst>
        </pc:spChg>
        <pc:spChg chg="mod">
          <ac:chgData name="UESUGI Kanta" userId="671b0e0b-8242-4a42-86a9-c18604c6c07f" providerId="ADAL" clId="{FA59658E-507C-6C47-983D-71B3D50FA14C}" dt="2023-12-04T06:35:38.385" v="2099" actId="14100"/>
          <ac:spMkLst>
            <pc:docMk/>
            <pc:sldMk cId="3298394020" sldId="257"/>
            <ac:spMk id="7" creationId="{A5435628-2603-D646-A5D8-7ABF36B404BC}"/>
          </ac:spMkLst>
        </pc:spChg>
        <pc:spChg chg="mod">
          <ac:chgData name="UESUGI Kanta" userId="671b0e0b-8242-4a42-86a9-c18604c6c07f" providerId="ADAL" clId="{FA59658E-507C-6C47-983D-71B3D50FA14C}" dt="2023-12-04T07:02:20.197" v="2203" actId="14100"/>
          <ac:spMkLst>
            <pc:docMk/>
            <pc:sldMk cId="3298394020" sldId="257"/>
            <ac:spMk id="8" creationId="{38152E33-A24F-4A4E-AB34-68686F68E882}"/>
          </ac:spMkLst>
        </pc:spChg>
        <pc:spChg chg="mod">
          <ac:chgData name="UESUGI Kanta" userId="671b0e0b-8242-4a42-86a9-c18604c6c07f" providerId="ADAL" clId="{FA59658E-507C-6C47-983D-71B3D50FA14C}" dt="2023-12-04T06:36:36.719" v="2100" actId="14100"/>
          <ac:spMkLst>
            <pc:docMk/>
            <pc:sldMk cId="3298394020" sldId="257"/>
            <ac:spMk id="9" creationId="{B2BF2EA9-9512-C943-ABCA-9380096802D1}"/>
          </ac:spMkLst>
        </pc:spChg>
        <pc:spChg chg="mod">
          <ac:chgData name="UESUGI Kanta" userId="671b0e0b-8242-4a42-86a9-c18604c6c07f" providerId="ADAL" clId="{FA59658E-507C-6C47-983D-71B3D50FA14C}" dt="2023-12-04T07:02:25.536" v="2204" actId="14100"/>
          <ac:spMkLst>
            <pc:docMk/>
            <pc:sldMk cId="3298394020" sldId="257"/>
            <ac:spMk id="10" creationId="{0FC6094B-194A-0042-B63C-DE0C9F77E425}"/>
          </ac:spMkLst>
        </pc:spChg>
        <pc:spChg chg="mod">
          <ac:chgData name="UESUGI Kanta" userId="671b0e0b-8242-4a42-86a9-c18604c6c07f" providerId="ADAL" clId="{FA59658E-507C-6C47-983D-71B3D50FA14C}" dt="2023-12-04T06:57:59.213" v="2163" actId="14100"/>
          <ac:spMkLst>
            <pc:docMk/>
            <pc:sldMk cId="3298394020" sldId="257"/>
            <ac:spMk id="25" creationId="{3AB44550-E43E-1448-AE8A-11EFD0A1E9F4}"/>
          </ac:spMkLst>
        </pc:spChg>
        <pc:spChg chg="mod">
          <ac:chgData name="UESUGI Kanta" userId="671b0e0b-8242-4a42-86a9-c18604c6c07f" providerId="ADAL" clId="{FA59658E-507C-6C47-983D-71B3D50FA14C}" dt="2023-12-04T07:21:16.680" v="2347" actId="1076"/>
          <ac:spMkLst>
            <pc:docMk/>
            <pc:sldMk cId="3298394020" sldId="257"/>
            <ac:spMk id="36" creationId="{CA2A6BF8-55EB-9348-8810-4974A017783E}"/>
          </ac:spMkLst>
        </pc:spChg>
        <pc:spChg chg="mod">
          <ac:chgData name="UESUGI Kanta" userId="671b0e0b-8242-4a42-86a9-c18604c6c07f" providerId="ADAL" clId="{FA59658E-507C-6C47-983D-71B3D50FA14C}" dt="2023-12-04T06:40:44.042" v="2113" actId="14100"/>
          <ac:spMkLst>
            <pc:docMk/>
            <pc:sldMk cId="3298394020" sldId="257"/>
            <ac:spMk id="37" creationId="{243B896A-1D4D-8E4B-8AB4-2D5CAA755C96}"/>
          </ac:spMkLst>
        </pc:spChg>
        <pc:spChg chg="mod">
          <ac:chgData name="UESUGI Kanta" userId="671b0e0b-8242-4a42-86a9-c18604c6c07f" providerId="ADAL" clId="{FA59658E-507C-6C47-983D-71B3D50FA14C}" dt="2023-12-04T07:01:51.137" v="2197" actId="122"/>
          <ac:spMkLst>
            <pc:docMk/>
            <pc:sldMk cId="3298394020" sldId="257"/>
            <ac:spMk id="38" creationId="{3E0FB7F6-30F8-7A45-BCA1-A01BBEAA89DA}"/>
          </ac:spMkLst>
        </pc:spChg>
        <pc:spChg chg="mod">
          <ac:chgData name="UESUGI Kanta" userId="671b0e0b-8242-4a42-86a9-c18604c6c07f" providerId="ADAL" clId="{FA59658E-507C-6C47-983D-71B3D50FA14C}" dt="2023-12-04T07:11:36.190" v="2286" actId="14100"/>
          <ac:spMkLst>
            <pc:docMk/>
            <pc:sldMk cId="3298394020" sldId="257"/>
            <ac:spMk id="43" creationId="{CC6B741A-7FDB-6D49-8D13-447527C53976}"/>
          </ac:spMkLst>
        </pc:spChg>
        <pc:spChg chg="mod">
          <ac:chgData name="UESUGI Kanta" userId="671b0e0b-8242-4a42-86a9-c18604c6c07f" providerId="ADAL" clId="{FA59658E-507C-6C47-983D-71B3D50FA14C}" dt="2023-12-04T08:08:40.548" v="2468" actId="1038"/>
          <ac:spMkLst>
            <pc:docMk/>
            <pc:sldMk cId="3298394020" sldId="257"/>
            <ac:spMk id="44" creationId="{4573336E-727B-9341-8FB7-EFB5C56E3AD3}"/>
          </ac:spMkLst>
        </pc:spChg>
        <pc:spChg chg="mod topLvl">
          <ac:chgData name="UESUGI Kanta" userId="671b0e0b-8242-4a42-86a9-c18604c6c07f" providerId="ADAL" clId="{FA59658E-507C-6C47-983D-71B3D50FA14C}" dt="2023-12-04T09:13:27.509" v="2504" actId="164"/>
          <ac:spMkLst>
            <pc:docMk/>
            <pc:sldMk cId="3298394020" sldId="257"/>
            <ac:spMk id="47" creationId="{A1CCA21A-FFC0-CD40-A354-CA7AB7CFDE4B}"/>
          </ac:spMkLst>
        </pc:spChg>
        <pc:spChg chg="mod">
          <ac:chgData name="UESUGI Kanta" userId="671b0e0b-8242-4a42-86a9-c18604c6c07f" providerId="ADAL" clId="{FA59658E-507C-6C47-983D-71B3D50FA14C}" dt="2023-12-04T08:08:59.392" v="2485" actId="1038"/>
          <ac:spMkLst>
            <pc:docMk/>
            <pc:sldMk cId="3298394020" sldId="257"/>
            <ac:spMk id="53" creationId="{D6FBA3B0-9826-9B43-95AE-48D8A2FEB027}"/>
          </ac:spMkLst>
        </pc:spChg>
        <pc:spChg chg="mod">
          <ac:chgData name="UESUGI Kanta" userId="671b0e0b-8242-4a42-86a9-c18604c6c07f" providerId="ADAL" clId="{FA59658E-507C-6C47-983D-71B3D50FA14C}" dt="2023-12-05T05:16:48.534" v="2512" actId="20577"/>
          <ac:spMkLst>
            <pc:docMk/>
            <pc:sldMk cId="3298394020" sldId="257"/>
            <ac:spMk id="130" creationId="{CBA756D4-B84D-3546-87AA-E3CF645E5903}"/>
          </ac:spMkLst>
        </pc:spChg>
        <pc:spChg chg="mod">
          <ac:chgData name="UESUGI Kanta" userId="671b0e0b-8242-4a42-86a9-c18604c6c07f" providerId="ADAL" clId="{FA59658E-507C-6C47-983D-71B3D50FA14C}" dt="2023-12-04T07:04:26.207" v="2217" actId="1036"/>
          <ac:spMkLst>
            <pc:docMk/>
            <pc:sldMk cId="3298394020" sldId="257"/>
            <ac:spMk id="131" creationId="{BF6F599E-9C3A-434A-82A0-CA4A9816E0F1}"/>
          </ac:spMkLst>
        </pc:spChg>
        <pc:spChg chg="mod">
          <ac:chgData name="UESUGI Kanta" userId="671b0e0b-8242-4a42-86a9-c18604c6c07f" providerId="ADAL" clId="{FA59658E-507C-6C47-983D-71B3D50FA14C}" dt="2023-12-04T06:36:48.057" v="2101" actId="14100"/>
          <ac:spMkLst>
            <pc:docMk/>
            <pc:sldMk cId="3298394020" sldId="257"/>
            <ac:spMk id="159" creationId="{CE98063D-8882-E246-A59F-3D920947E4C1}"/>
          </ac:spMkLst>
        </pc:spChg>
        <pc:spChg chg="mod">
          <ac:chgData name="UESUGI Kanta" userId="671b0e0b-8242-4a42-86a9-c18604c6c07f" providerId="ADAL" clId="{FA59658E-507C-6C47-983D-71B3D50FA14C}" dt="2023-12-04T07:01:24.392" v="2191" actId="14100"/>
          <ac:spMkLst>
            <pc:docMk/>
            <pc:sldMk cId="3298394020" sldId="257"/>
            <ac:spMk id="162" creationId="{78014D60-62A3-1F4B-B457-F71804E08755}"/>
          </ac:spMkLst>
        </pc:spChg>
        <pc:spChg chg="mod">
          <ac:chgData name="UESUGI Kanta" userId="671b0e0b-8242-4a42-86a9-c18604c6c07f" providerId="ADAL" clId="{FA59658E-507C-6C47-983D-71B3D50FA14C}" dt="2023-12-05T05:33:00.721" v="2544" actId="20577"/>
          <ac:spMkLst>
            <pc:docMk/>
            <pc:sldMk cId="3298394020" sldId="257"/>
            <ac:spMk id="166" creationId="{48785854-8202-2646-83AF-FFF5620362F4}"/>
          </ac:spMkLst>
        </pc:spChg>
        <pc:spChg chg="mod">
          <ac:chgData name="UESUGI Kanta" userId="671b0e0b-8242-4a42-86a9-c18604c6c07f" providerId="ADAL" clId="{FA59658E-507C-6C47-983D-71B3D50FA14C}" dt="2023-12-04T07:01:59.028" v="2199" actId="122"/>
          <ac:spMkLst>
            <pc:docMk/>
            <pc:sldMk cId="3298394020" sldId="257"/>
            <ac:spMk id="169" creationId="{133B3F8F-AEC3-9C42-8078-2EA16856565E}"/>
          </ac:spMkLst>
        </pc:spChg>
        <pc:spChg chg="mod">
          <ac:chgData name="UESUGI Kanta" userId="671b0e0b-8242-4a42-86a9-c18604c6c07f" providerId="ADAL" clId="{FA59658E-507C-6C47-983D-71B3D50FA14C}" dt="2023-12-04T06:39:11.870" v="2107" actId="14100"/>
          <ac:spMkLst>
            <pc:docMk/>
            <pc:sldMk cId="3298394020" sldId="257"/>
            <ac:spMk id="171" creationId="{3AEA9EFA-A904-8B4E-9967-756A88F5647C}"/>
          </ac:spMkLst>
        </pc:spChg>
        <pc:spChg chg="mod">
          <ac:chgData name="UESUGI Kanta" userId="671b0e0b-8242-4a42-86a9-c18604c6c07f" providerId="ADAL" clId="{FA59658E-507C-6C47-983D-71B3D50FA14C}" dt="2023-12-04T07:01:31.671" v="2193" actId="122"/>
          <ac:spMkLst>
            <pc:docMk/>
            <pc:sldMk cId="3298394020" sldId="257"/>
            <ac:spMk id="172" creationId="{141BB1C8-4A64-7045-BF5B-788816FE5812}"/>
          </ac:spMkLst>
        </pc:spChg>
        <pc:spChg chg="mod">
          <ac:chgData name="UESUGI Kanta" userId="671b0e0b-8242-4a42-86a9-c18604c6c07f" providerId="ADAL" clId="{FA59658E-507C-6C47-983D-71B3D50FA14C}" dt="2023-12-04T06:39:51.436" v="2111" actId="14100"/>
          <ac:spMkLst>
            <pc:docMk/>
            <pc:sldMk cId="3298394020" sldId="257"/>
            <ac:spMk id="173" creationId="{B5E4CE86-1C9E-D940-8B5D-217D55A4C024}"/>
          </ac:spMkLst>
        </pc:spChg>
        <pc:spChg chg="mod">
          <ac:chgData name="UESUGI Kanta" userId="671b0e0b-8242-4a42-86a9-c18604c6c07f" providerId="ADAL" clId="{FA59658E-507C-6C47-983D-71B3D50FA14C}" dt="2023-12-04T07:01:38.633" v="2195" actId="122"/>
          <ac:spMkLst>
            <pc:docMk/>
            <pc:sldMk cId="3298394020" sldId="257"/>
            <ac:spMk id="174" creationId="{336544C8-3C43-634C-9EE5-61597E8464C4}"/>
          </ac:spMkLst>
        </pc:spChg>
        <pc:spChg chg="mod">
          <ac:chgData name="UESUGI Kanta" userId="671b0e0b-8242-4a42-86a9-c18604c6c07f" providerId="ADAL" clId="{FA59658E-507C-6C47-983D-71B3D50FA14C}" dt="2023-12-04T08:07:37.337" v="2387" actId="1035"/>
          <ac:spMkLst>
            <pc:docMk/>
            <pc:sldMk cId="3298394020" sldId="257"/>
            <ac:spMk id="176" creationId="{390FCD68-69A7-004B-B0C2-E06AC9B6F1D4}"/>
          </ac:spMkLst>
        </pc:spChg>
        <pc:spChg chg="mod">
          <ac:chgData name="UESUGI Kanta" userId="671b0e0b-8242-4a42-86a9-c18604c6c07f" providerId="ADAL" clId="{FA59658E-507C-6C47-983D-71B3D50FA14C}" dt="2023-12-04T08:07:58.191" v="2413" actId="1037"/>
          <ac:spMkLst>
            <pc:docMk/>
            <pc:sldMk cId="3298394020" sldId="257"/>
            <ac:spMk id="177" creationId="{BEAA5C20-0EEE-B641-BF47-F3866A5AA287}"/>
          </ac:spMkLst>
        </pc:spChg>
        <pc:spChg chg="mod">
          <ac:chgData name="UESUGI Kanta" userId="671b0e0b-8242-4a42-86a9-c18604c6c07f" providerId="ADAL" clId="{FA59658E-507C-6C47-983D-71B3D50FA14C}" dt="2023-12-05T05:26:10.040" v="2535" actId="14100"/>
          <ac:spMkLst>
            <pc:docMk/>
            <pc:sldMk cId="3298394020" sldId="257"/>
            <ac:spMk id="355" creationId="{D5790B50-A6AF-080A-8D36-884DBA0EC283}"/>
          </ac:spMkLst>
        </pc:spChg>
        <pc:spChg chg="mod">
          <ac:chgData name="UESUGI Kanta" userId="671b0e0b-8242-4a42-86a9-c18604c6c07f" providerId="ADAL" clId="{FA59658E-507C-6C47-983D-71B3D50FA14C}" dt="2023-12-05T05:26:26.058" v="2541" actId="1038"/>
          <ac:spMkLst>
            <pc:docMk/>
            <pc:sldMk cId="3298394020" sldId="257"/>
            <ac:spMk id="359" creationId="{70DFED72-5ECF-96C3-5931-0428CB6C3BC8}"/>
          </ac:spMkLst>
        </pc:spChg>
        <pc:grpChg chg="mod">
          <ac:chgData name="UESUGI Kanta" userId="671b0e0b-8242-4a42-86a9-c18604c6c07f" providerId="ADAL" clId="{FA59658E-507C-6C47-983D-71B3D50FA14C}" dt="2023-12-04T07:03:42.871" v="2212" actId="1035"/>
          <ac:grpSpMkLst>
            <pc:docMk/>
            <pc:sldMk cId="3298394020" sldId="257"/>
            <ac:grpSpMk id="2" creationId="{9F8D961B-5EB3-1348-8B2E-B55018C4C0E6}"/>
          </ac:grpSpMkLst>
        </pc:grpChg>
        <pc:grpChg chg="add mod topLvl">
          <ac:chgData name="UESUGI Kanta" userId="671b0e0b-8242-4a42-86a9-c18604c6c07f" providerId="ADAL" clId="{FA59658E-507C-6C47-983D-71B3D50FA14C}" dt="2023-12-04T09:14:24.139" v="2509" actId="1076"/>
          <ac:grpSpMkLst>
            <pc:docMk/>
            <pc:sldMk cId="3298394020" sldId="257"/>
            <ac:grpSpMk id="4" creationId="{98EAC379-F35D-736E-4B69-352A644575E9}"/>
          </ac:grpSpMkLst>
        </pc:grpChg>
        <pc:grpChg chg="mod">
          <ac:chgData name="UESUGI Kanta" userId="671b0e0b-8242-4a42-86a9-c18604c6c07f" providerId="ADAL" clId="{FA59658E-507C-6C47-983D-71B3D50FA14C}" dt="2023-12-04T07:06:31.597" v="2232" actId="1036"/>
          <ac:grpSpMkLst>
            <pc:docMk/>
            <pc:sldMk cId="3298394020" sldId="257"/>
            <ac:grpSpMk id="5" creationId="{3E64976D-2E35-FD4C-9E00-9F21DAE1F307}"/>
          </ac:grpSpMkLst>
        </pc:grpChg>
        <pc:grpChg chg="add del mod">
          <ac:chgData name="UESUGI Kanta" userId="671b0e0b-8242-4a42-86a9-c18604c6c07f" providerId="ADAL" clId="{FA59658E-507C-6C47-983D-71B3D50FA14C}" dt="2023-12-04T09:12:31.715" v="2492" actId="165"/>
          <ac:grpSpMkLst>
            <pc:docMk/>
            <pc:sldMk cId="3298394020" sldId="257"/>
            <ac:grpSpMk id="11" creationId="{BF91C30F-CB0A-6BB3-1EB3-22040E9436DA}"/>
          </ac:grpSpMkLst>
        </pc:grpChg>
        <pc:grpChg chg="add del">
          <ac:chgData name="UESUGI Kanta" userId="671b0e0b-8242-4a42-86a9-c18604c6c07f" providerId="ADAL" clId="{FA59658E-507C-6C47-983D-71B3D50FA14C}" dt="2023-12-04T09:13:10.840" v="2502" actId="164"/>
          <ac:grpSpMkLst>
            <pc:docMk/>
            <pc:sldMk cId="3298394020" sldId="257"/>
            <ac:grpSpMk id="12" creationId="{CC8C88F5-9413-3BDE-968F-AE84D6493E86}"/>
          </ac:grpSpMkLst>
        </pc:grpChg>
        <pc:grpChg chg="add del">
          <ac:chgData name="UESUGI Kanta" userId="671b0e0b-8242-4a42-86a9-c18604c6c07f" providerId="ADAL" clId="{FA59658E-507C-6C47-983D-71B3D50FA14C}" dt="2023-12-04T09:13:27.509" v="2504" actId="164"/>
          <ac:grpSpMkLst>
            <pc:docMk/>
            <pc:sldMk cId="3298394020" sldId="257"/>
            <ac:grpSpMk id="13" creationId="{D1BB7A2A-1E79-E094-9FC5-F468CD51FD20}"/>
          </ac:grpSpMkLst>
        </pc:grpChg>
        <pc:grpChg chg="mod">
          <ac:chgData name="UESUGI Kanta" userId="671b0e0b-8242-4a42-86a9-c18604c6c07f" providerId="ADAL" clId="{FA59658E-507C-6C47-983D-71B3D50FA14C}" dt="2023-12-04T08:08:19.256" v="2432" actId="1038"/>
          <ac:grpSpMkLst>
            <pc:docMk/>
            <pc:sldMk cId="3298394020" sldId="257"/>
            <ac:grpSpMk id="14" creationId="{753F287B-4383-DE43-9EA5-E5231AA756C6}"/>
          </ac:grpSpMkLst>
        </pc:grpChg>
        <pc:grpChg chg="mod">
          <ac:chgData name="UESUGI Kanta" userId="671b0e0b-8242-4a42-86a9-c18604c6c07f" providerId="ADAL" clId="{FA59658E-507C-6C47-983D-71B3D50FA14C}" dt="2023-12-04T08:08:32.148" v="2454" actId="1038"/>
          <ac:grpSpMkLst>
            <pc:docMk/>
            <pc:sldMk cId="3298394020" sldId="257"/>
            <ac:grpSpMk id="332" creationId="{F0631568-EFAD-C4AF-FF25-06702EAB800C}"/>
          </ac:grpSpMkLst>
        </pc:grpChg>
        <pc:grpChg chg="mod">
          <ac:chgData name="UESUGI Kanta" userId="671b0e0b-8242-4a42-86a9-c18604c6c07f" providerId="ADAL" clId="{FA59658E-507C-6C47-983D-71B3D50FA14C}" dt="2023-12-04T07:06:12.649" v="2223" actId="1035"/>
          <ac:grpSpMkLst>
            <pc:docMk/>
            <pc:sldMk cId="3298394020" sldId="257"/>
            <ac:grpSpMk id="371" creationId="{351024F1-5AC0-9404-1B24-69BA20EFDE51}"/>
          </ac:grpSpMkLst>
        </pc:grpChg>
        <pc:grpChg chg="mod">
          <ac:chgData name="UESUGI Kanta" userId="671b0e0b-8242-4a42-86a9-c18604c6c07f" providerId="ADAL" clId="{FA59658E-507C-6C47-983D-71B3D50FA14C}" dt="2023-12-04T08:08:26.135" v="2444" actId="1038"/>
          <ac:grpSpMkLst>
            <pc:docMk/>
            <pc:sldMk cId="3298394020" sldId="257"/>
            <ac:grpSpMk id="393" creationId="{51D366FF-9608-0D49-CD89-31D97C5AFB69}"/>
          </ac:grpSpMkLst>
        </pc:grpChg>
        <pc:grpChg chg="mod">
          <ac:chgData name="UESUGI Kanta" userId="671b0e0b-8242-4a42-86a9-c18604c6c07f" providerId="ADAL" clId="{FA59658E-507C-6C47-983D-71B3D50FA14C}" dt="2023-12-04T08:08:08.080" v="2422" actId="1038"/>
          <ac:grpSpMkLst>
            <pc:docMk/>
            <pc:sldMk cId="3298394020" sldId="257"/>
            <ac:grpSpMk id="400" creationId="{609BDD0F-0DDF-0246-844D-54C014CB86B2}"/>
          </ac:grpSpMkLst>
        </pc:grpChg>
        <pc:picChg chg="mod">
          <ac:chgData name="UESUGI Kanta" userId="671b0e0b-8242-4a42-86a9-c18604c6c07f" providerId="ADAL" clId="{FA59658E-507C-6C47-983D-71B3D50FA14C}" dt="2023-12-04T09:13:08.952" v="2501" actId="1076"/>
          <ac:picMkLst>
            <pc:docMk/>
            <pc:sldMk cId="3298394020" sldId="257"/>
            <ac:picMk id="337" creationId="{A95665B3-014F-A0B1-343F-3D3D5547B087}"/>
          </ac:picMkLst>
        </pc:picChg>
        <pc:cxnChg chg="mod">
          <ac:chgData name="UESUGI Kanta" userId="671b0e0b-8242-4a42-86a9-c18604c6c07f" providerId="ADAL" clId="{FA59658E-507C-6C47-983D-71B3D50FA14C}" dt="2023-12-05T05:25:37.735" v="2526" actId="692"/>
          <ac:cxnSpMkLst>
            <pc:docMk/>
            <pc:sldMk cId="3298394020" sldId="257"/>
            <ac:cxnSpMk id="363" creationId="{2B6A088E-2D54-D9BB-2077-209F30A4ED8F}"/>
          </ac:cxnSpMkLst>
        </pc:cxnChg>
        <pc:cxnChg chg="mod">
          <ac:chgData name="UESUGI Kanta" userId="671b0e0b-8242-4a42-86a9-c18604c6c07f" providerId="ADAL" clId="{FA59658E-507C-6C47-983D-71B3D50FA14C}" dt="2023-12-05T05:25:48.996" v="2534" actId="692"/>
          <ac:cxnSpMkLst>
            <pc:docMk/>
            <pc:sldMk cId="3298394020" sldId="257"/>
            <ac:cxnSpMk id="364" creationId="{34C45ACF-B024-DE45-7E15-8E664D6DA567}"/>
          </ac:cxnSpMkLst>
        </pc:cxnChg>
        <pc:cxnChg chg="mod">
          <ac:chgData name="UESUGI Kanta" userId="671b0e0b-8242-4a42-86a9-c18604c6c07f" providerId="ADAL" clId="{FA59658E-507C-6C47-983D-71B3D50FA14C}" dt="2023-12-05T05:25:48.996" v="2534" actId="692"/>
          <ac:cxnSpMkLst>
            <pc:docMk/>
            <pc:sldMk cId="3298394020" sldId="257"/>
            <ac:cxnSpMk id="365" creationId="{8F9675E9-8970-35B4-FDC8-F2FC3BA8B52C}"/>
          </ac:cxnSpMkLst>
        </pc:cxnChg>
        <pc:cxnChg chg="mod">
          <ac:chgData name="UESUGI Kanta" userId="671b0e0b-8242-4a42-86a9-c18604c6c07f" providerId="ADAL" clId="{FA59658E-507C-6C47-983D-71B3D50FA14C}" dt="2023-12-05T05:25:48.996" v="2534" actId="692"/>
          <ac:cxnSpMkLst>
            <pc:docMk/>
            <pc:sldMk cId="3298394020" sldId="257"/>
            <ac:cxnSpMk id="366" creationId="{A2540E04-B39D-8E48-D880-215022C1F323}"/>
          </ac:cxnSpMkLst>
        </pc:cxnChg>
      </pc:sldChg>
    </pc:docChg>
  </pc:docChgLst>
  <pc:docChgLst>
    <pc:chgData name="UESUGI Kanta" userId="671b0e0b-8242-4a42-86a9-c18604c6c07f" providerId="ADAL" clId="{094CCEF6-B1D4-4EC3-8E7B-CD59326FEBD4}"/>
    <pc:docChg chg="undo redo custSel addSld delSld modSld">
      <pc:chgData name="UESUGI Kanta" userId="671b0e0b-8242-4a42-86a9-c18604c6c07f" providerId="ADAL" clId="{094CCEF6-B1D4-4EC3-8E7B-CD59326FEBD4}" dt="2024-08-27T04:12:01.178" v="1396" actId="1035"/>
      <pc:docMkLst>
        <pc:docMk/>
      </pc:docMkLst>
      <pc:sldChg chg="addSp delSp modSp mod">
        <pc:chgData name="UESUGI Kanta" userId="671b0e0b-8242-4a42-86a9-c18604c6c07f" providerId="ADAL" clId="{094CCEF6-B1D4-4EC3-8E7B-CD59326FEBD4}" dt="2024-08-27T04:12:01.178" v="1396" actId="1035"/>
        <pc:sldMkLst>
          <pc:docMk/>
          <pc:sldMk cId="3298394020" sldId="257"/>
        </pc:sldMkLst>
        <pc:spChg chg="add mod">
          <ac:chgData name="UESUGI Kanta" userId="671b0e0b-8242-4a42-86a9-c18604c6c07f" providerId="ADAL" clId="{094CCEF6-B1D4-4EC3-8E7B-CD59326FEBD4}" dt="2024-08-27T03:34:35.453" v="700" actId="164"/>
          <ac:spMkLst>
            <pc:docMk/>
            <pc:sldMk cId="3298394020" sldId="257"/>
            <ac:spMk id="2" creationId="{D7ED25C1-F899-374D-C065-28E0C2DEA5A6}"/>
          </ac:spMkLst>
        </pc:spChg>
        <pc:spChg chg="mod">
          <ac:chgData name="UESUGI Kanta" userId="671b0e0b-8242-4a42-86a9-c18604c6c07f" providerId="ADAL" clId="{094CCEF6-B1D4-4EC3-8E7B-CD59326FEBD4}" dt="2024-08-25T07:30:28.878" v="228" actId="20578"/>
          <ac:spMkLst>
            <pc:docMk/>
            <pc:sldMk cId="3298394020" sldId="257"/>
            <ac:spMk id="3" creationId="{AD3DBF04-4B61-8D4F-87AF-6B4055112258}"/>
          </ac:spMkLst>
        </pc:spChg>
        <pc:spChg chg="mod">
          <ac:chgData name="UESUGI Kanta" userId="671b0e0b-8242-4a42-86a9-c18604c6c07f" providerId="ADAL" clId="{094CCEF6-B1D4-4EC3-8E7B-CD59326FEBD4}" dt="2024-08-27T03:32:24.522" v="632" actId="14100"/>
          <ac:spMkLst>
            <pc:docMk/>
            <pc:sldMk cId="3298394020" sldId="257"/>
            <ac:spMk id="5" creationId="{BD9419F3-E4E0-3FDD-126D-0320E67E3FF0}"/>
          </ac:spMkLst>
        </pc:spChg>
        <pc:spChg chg="mod">
          <ac:chgData name="UESUGI Kanta" userId="671b0e0b-8242-4a42-86a9-c18604c6c07f" providerId="ADAL" clId="{094CCEF6-B1D4-4EC3-8E7B-CD59326FEBD4}" dt="2024-08-27T03:33:17.885" v="666" actId="1076"/>
          <ac:spMkLst>
            <pc:docMk/>
            <pc:sldMk cId="3298394020" sldId="257"/>
            <ac:spMk id="6" creationId="{A7EF9EE8-DE10-E542-91C3-642CDE69C98E}"/>
          </ac:spMkLst>
        </pc:spChg>
        <pc:spChg chg="mod">
          <ac:chgData name="UESUGI Kanta" userId="671b0e0b-8242-4a42-86a9-c18604c6c07f" providerId="ADAL" clId="{094CCEF6-B1D4-4EC3-8E7B-CD59326FEBD4}" dt="2024-08-27T03:32:28.072" v="633" actId="14100"/>
          <ac:spMkLst>
            <pc:docMk/>
            <pc:sldMk cId="3298394020" sldId="257"/>
            <ac:spMk id="11" creationId="{CE3038AF-CE21-FF6A-AA7C-FABC653BB437}"/>
          </ac:spMkLst>
        </pc:spChg>
        <pc:spChg chg="mod">
          <ac:chgData name="UESUGI Kanta" userId="671b0e0b-8242-4a42-86a9-c18604c6c07f" providerId="ADAL" clId="{094CCEF6-B1D4-4EC3-8E7B-CD59326FEBD4}" dt="2024-08-27T03:32:38.634" v="634" actId="1076"/>
          <ac:spMkLst>
            <pc:docMk/>
            <pc:sldMk cId="3298394020" sldId="257"/>
            <ac:spMk id="12" creationId="{8ADCCC40-23F5-241C-290A-7EF7E8CF5DFB}"/>
          </ac:spMkLst>
        </pc:spChg>
        <pc:spChg chg="add mod">
          <ac:chgData name="UESUGI Kanta" userId="671b0e0b-8242-4a42-86a9-c18604c6c07f" providerId="ADAL" clId="{094CCEF6-B1D4-4EC3-8E7B-CD59326FEBD4}" dt="2024-08-27T03:34:35.453" v="700" actId="164"/>
          <ac:spMkLst>
            <pc:docMk/>
            <pc:sldMk cId="3298394020" sldId="257"/>
            <ac:spMk id="13" creationId="{1E21E860-6F08-277C-A537-D5E543B09109}"/>
          </ac:spMkLst>
        </pc:spChg>
        <pc:spChg chg="add mod">
          <ac:chgData name="UESUGI Kanta" userId="671b0e0b-8242-4a42-86a9-c18604c6c07f" providerId="ADAL" clId="{094CCEF6-B1D4-4EC3-8E7B-CD59326FEBD4}" dt="2024-08-27T03:34:35.453" v="700" actId="164"/>
          <ac:spMkLst>
            <pc:docMk/>
            <pc:sldMk cId="3298394020" sldId="257"/>
            <ac:spMk id="14" creationId="{5B568363-B544-A21C-86A3-9A3DC960385F}"/>
          </ac:spMkLst>
        </pc:spChg>
        <pc:spChg chg="add mod">
          <ac:chgData name="UESUGI Kanta" userId="671b0e0b-8242-4a42-86a9-c18604c6c07f" providerId="ADAL" clId="{094CCEF6-B1D4-4EC3-8E7B-CD59326FEBD4}" dt="2024-08-27T03:34:35.453" v="700" actId="164"/>
          <ac:spMkLst>
            <pc:docMk/>
            <pc:sldMk cId="3298394020" sldId="257"/>
            <ac:spMk id="15" creationId="{139C6DF9-0554-0392-27F2-3554151FA94F}"/>
          </ac:spMkLst>
        </pc:spChg>
        <pc:spChg chg="add mod">
          <ac:chgData name="UESUGI Kanta" userId="671b0e0b-8242-4a42-86a9-c18604c6c07f" providerId="ADAL" clId="{094CCEF6-B1D4-4EC3-8E7B-CD59326FEBD4}" dt="2024-08-27T03:34:35.453" v="700" actId="164"/>
          <ac:spMkLst>
            <pc:docMk/>
            <pc:sldMk cId="3298394020" sldId="257"/>
            <ac:spMk id="16" creationId="{7E076FC6-2908-0F54-35E3-024FDF1AE645}"/>
          </ac:spMkLst>
        </pc:spChg>
        <pc:spChg chg="mod">
          <ac:chgData name="UESUGI Kanta" userId="671b0e0b-8242-4a42-86a9-c18604c6c07f" providerId="ADAL" clId="{094CCEF6-B1D4-4EC3-8E7B-CD59326FEBD4}" dt="2024-08-27T03:28:08.043" v="568" actId="14100"/>
          <ac:spMkLst>
            <pc:docMk/>
            <pc:sldMk cId="3298394020" sldId="257"/>
            <ac:spMk id="18" creationId="{3D8A3A25-16EF-E65C-F40F-3380735139E3}"/>
          </ac:spMkLst>
        </pc:spChg>
        <pc:spChg chg="mod">
          <ac:chgData name="UESUGI Kanta" userId="671b0e0b-8242-4a42-86a9-c18604c6c07f" providerId="ADAL" clId="{094CCEF6-B1D4-4EC3-8E7B-CD59326FEBD4}" dt="2024-08-27T03:27:20.287" v="555" actId="1076"/>
          <ac:spMkLst>
            <pc:docMk/>
            <pc:sldMk cId="3298394020" sldId="257"/>
            <ac:spMk id="19" creationId="{D2584911-8090-EC71-7ABB-976674CAA6AF}"/>
          </ac:spMkLst>
        </pc:spChg>
        <pc:spChg chg="mod">
          <ac:chgData name="UESUGI Kanta" userId="671b0e0b-8242-4a42-86a9-c18604c6c07f" providerId="ADAL" clId="{094CCEF6-B1D4-4EC3-8E7B-CD59326FEBD4}" dt="2024-08-27T03:28:03.595" v="567" actId="1076"/>
          <ac:spMkLst>
            <pc:docMk/>
            <pc:sldMk cId="3298394020" sldId="257"/>
            <ac:spMk id="20" creationId="{68941116-D4B8-AC5B-5792-2FB2CEFF1826}"/>
          </ac:spMkLst>
        </pc:spChg>
        <pc:spChg chg="add mod">
          <ac:chgData name="UESUGI Kanta" userId="671b0e0b-8242-4a42-86a9-c18604c6c07f" providerId="ADAL" clId="{094CCEF6-B1D4-4EC3-8E7B-CD59326FEBD4}" dt="2024-08-27T03:34:35.453" v="700" actId="164"/>
          <ac:spMkLst>
            <pc:docMk/>
            <pc:sldMk cId="3298394020" sldId="257"/>
            <ac:spMk id="21" creationId="{914D8425-A40C-D9E1-98B5-99B7C48B08B0}"/>
          </ac:spMkLst>
        </pc:spChg>
        <pc:spChg chg="add mod">
          <ac:chgData name="UESUGI Kanta" userId="671b0e0b-8242-4a42-86a9-c18604c6c07f" providerId="ADAL" clId="{094CCEF6-B1D4-4EC3-8E7B-CD59326FEBD4}" dt="2024-08-27T03:34:35.453" v="700" actId="164"/>
          <ac:spMkLst>
            <pc:docMk/>
            <pc:sldMk cId="3298394020" sldId="257"/>
            <ac:spMk id="22" creationId="{B24918E3-BBB0-7446-AB5B-4955614FCE80}"/>
          </ac:spMkLst>
        </pc:spChg>
        <pc:spChg chg="mod">
          <ac:chgData name="UESUGI Kanta" userId="671b0e0b-8242-4a42-86a9-c18604c6c07f" providerId="ADAL" clId="{094CCEF6-B1D4-4EC3-8E7B-CD59326FEBD4}" dt="2024-08-27T03:43:05.338" v="808" actId="1076"/>
          <ac:spMkLst>
            <pc:docMk/>
            <pc:sldMk cId="3298394020" sldId="257"/>
            <ac:spMk id="25" creationId="{3AB44550-E43E-1448-AE8A-11EFD0A1E9F4}"/>
          </ac:spMkLst>
        </pc:spChg>
        <pc:spChg chg="add mod">
          <ac:chgData name="UESUGI Kanta" userId="671b0e0b-8242-4a42-86a9-c18604c6c07f" providerId="ADAL" clId="{094CCEF6-B1D4-4EC3-8E7B-CD59326FEBD4}" dt="2024-08-27T03:34:35.453" v="700" actId="164"/>
          <ac:spMkLst>
            <pc:docMk/>
            <pc:sldMk cId="3298394020" sldId="257"/>
            <ac:spMk id="26" creationId="{8D37BA42-A066-562B-689A-D0A602A6B8CB}"/>
          </ac:spMkLst>
        </pc:spChg>
        <pc:spChg chg="add mod">
          <ac:chgData name="UESUGI Kanta" userId="671b0e0b-8242-4a42-86a9-c18604c6c07f" providerId="ADAL" clId="{094CCEF6-B1D4-4EC3-8E7B-CD59326FEBD4}" dt="2024-08-27T03:04:58.417" v="504" actId="1076"/>
          <ac:spMkLst>
            <pc:docMk/>
            <pc:sldMk cId="3298394020" sldId="257"/>
            <ac:spMk id="29" creationId="{1CBC5F55-0008-8347-B79A-66186DA15690}"/>
          </ac:spMkLst>
        </pc:spChg>
        <pc:spChg chg="add mod">
          <ac:chgData name="UESUGI Kanta" userId="671b0e0b-8242-4a42-86a9-c18604c6c07f" providerId="ADAL" clId="{094CCEF6-B1D4-4EC3-8E7B-CD59326FEBD4}" dt="2024-08-27T03:43:43.700" v="814" actId="164"/>
          <ac:spMkLst>
            <pc:docMk/>
            <pc:sldMk cId="3298394020" sldId="257"/>
            <ac:spMk id="30" creationId="{5FB5115A-A870-6659-3672-4754B3373F78}"/>
          </ac:spMkLst>
        </pc:spChg>
        <pc:spChg chg="add mod topLvl">
          <ac:chgData name="UESUGI Kanta" userId="671b0e0b-8242-4a42-86a9-c18604c6c07f" providerId="ADAL" clId="{094CCEF6-B1D4-4EC3-8E7B-CD59326FEBD4}" dt="2024-08-27T03:57:11.255" v="1000" actId="165"/>
          <ac:spMkLst>
            <pc:docMk/>
            <pc:sldMk cId="3298394020" sldId="257"/>
            <ac:spMk id="31" creationId="{32F12EBC-48DC-4617-D94B-36C6A938A021}"/>
          </ac:spMkLst>
        </pc:spChg>
        <pc:spChg chg="add mod">
          <ac:chgData name="UESUGI Kanta" userId="671b0e0b-8242-4a42-86a9-c18604c6c07f" providerId="ADAL" clId="{094CCEF6-B1D4-4EC3-8E7B-CD59326FEBD4}" dt="2024-08-27T04:05:12.043" v="1205" actId="164"/>
          <ac:spMkLst>
            <pc:docMk/>
            <pc:sldMk cId="3298394020" sldId="257"/>
            <ac:spMk id="32" creationId="{0B0B936E-F3A4-1FAE-BA3E-E8854569FCFC}"/>
          </ac:spMkLst>
        </pc:spChg>
        <pc:spChg chg="mod">
          <ac:chgData name="UESUGI Kanta" userId="671b0e0b-8242-4a42-86a9-c18604c6c07f" providerId="ADAL" clId="{094CCEF6-B1D4-4EC3-8E7B-CD59326FEBD4}" dt="2024-08-27T03:35:51.860" v="715" actId="255"/>
          <ac:spMkLst>
            <pc:docMk/>
            <pc:sldMk cId="3298394020" sldId="257"/>
            <ac:spMk id="34" creationId="{3D8AC5EA-B048-2E72-1D01-2B1B47F5F54C}"/>
          </ac:spMkLst>
        </pc:spChg>
        <pc:spChg chg="mod">
          <ac:chgData name="UESUGI Kanta" userId="671b0e0b-8242-4a42-86a9-c18604c6c07f" providerId="ADAL" clId="{094CCEF6-B1D4-4EC3-8E7B-CD59326FEBD4}" dt="2024-08-27T03:42:57.982" v="804" actId="14100"/>
          <ac:spMkLst>
            <pc:docMk/>
            <pc:sldMk cId="3298394020" sldId="257"/>
            <ac:spMk id="35" creationId="{7A76C050-4E31-5E2C-21B1-42A2227154D8}"/>
          </ac:spMkLst>
        </pc:spChg>
        <pc:spChg chg="mod">
          <ac:chgData name="UESUGI Kanta" userId="671b0e0b-8242-4a42-86a9-c18604c6c07f" providerId="ADAL" clId="{094CCEF6-B1D4-4EC3-8E7B-CD59326FEBD4}" dt="2024-08-27T04:12:01.178" v="1396" actId="1035"/>
          <ac:spMkLst>
            <pc:docMk/>
            <pc:sldMk cId="3298394020" sldId="257"/>
            <ac:spMk id="36" creationId="{CA2A6BF8-55EB-9348-8810-4974A017783E}"/>
          </ac:spMkLst>
        </pc:spChg>
        <pc:spChg chg="mod">
          <ac:chgData name="UESUGI Kanta" userId="671b0e0b-8242-4a42-86a9-c18604c6c07f" providerId="ADAL" clId="{094CCEF6-B1D4-4EC3-8E7B-CD59326FEBD4}" dt="2024-08-27T03:36:29.350" v="720" actId="1076"/>
          <ac:spMkLst>
            <pc:docMk/>
            <pc:sldMk cId="3298394020" sldId="257"/>
            <ac:spMk id="39" creationId="{4216A8EB-9DD0-1018-C3E9-3478141D2170}"/>
          </ac:spMkLst>
        </pc:spChg>
        <pc:spChg chg="add mod">
          <ac:chgData name="UESUGI Kanta" userId="671b0e0b-8242-4a42-86a9-c18604c6c07f" providerId="ADAL" clId="{094CCEF6-B1D4-4EC3-8E7B-CD59326FEBD4}" dt="2024-08-27T03:43:43.700" v="814" actId="164"/>
          <ac:spMkLst>
            <pc:docMk/>
            <pc:sldMk cId="3298394020" sldId="257"/>
            <ac:spMk id="40" creationId="{F1BF1A3F-8096-F879-9CB0-C9551E323ACC}"/>
          </ac:spMkLst>
        </pc:spChg>
        <pc:spChg chg="mod topLvl">
          <ac:chgData name="UESUGI Kanta" userId="671b0e0b-8242-4a42-86a9-c18604c6c07f" providerId="ADAL" clId="{094CCEF6-B1D4-4EC3-8E7B-CD59326FEBD4}" dt="2024-08-27T03:43:43.700" v="814" actId="164"/>
          <ac:spMkLst>
            <pc:docMk/>
            <pc:sldMk cId="3298394020" sldId="257"/>
            <ac:spMk id="42" creationId="{5038D52B-DD3C-5E69-A9C5-E5C9128D95E2}"/>
          </ac:spMkLst>
        </pc:spChg>
        <pc:spChg chg="mod">
          <ac:chgData name="UESUGI Kanta" userId="671b0e0b-8242-4a42-86a9-c18604c6c07f" providerId="ADAL" clId="{094CCEF6-B1D4-4EC3-8E7B-CD59326FEBD4}" dt="2024-08-25T07:29:21.242" v="209" actId="20577"/>
          <ac:spMkLst>
            <pc:docMk/>
            <pc:sldMk cId="3298394020" sldId="257"/>
            <ac:spMk id="43" creationId="{CC6B741A-7FDB-6D49-8D13-447527C53976}"/>
          </ac:spMkLst>
        </pc:spChg>
        <pc:spChg chg="mod">
          <ac:chgData name="UESUGI Kanta" userId="671b0e0b-8242-4a42-86a9-c18604c6c07f" providerId="ADAL" clId="{094CCEF6-B1D4-4EC3-8E7B-CD59326FEBD4}" dt="2024-08-26T02:49:51.051" v="397" actId="20577"/>
          <ac:spMkLst>
            <pc:docMk/>
            <pc:sldMk cId="3298394020" sldId="257"/>
            <ac:spMk id="44" creationId="{4573336E-727B-9341-8FB7-EFB5C56E3AD3}"/>
          </ac:spMkLst>
        </pc:spChg>
        <pc:spChg chg="mod topLvl">
          <ac:chgData name="UESUGI Kanta" userId="671b0e0b-8242-4a42-86a9-c18604c6c07f" providerId="ADAL" clId="{094CCEF6-B1D4-4EC3-8E7B-CD59326FEBD4}" dt="2024-08-27T03:43:43.700" v="814" actId="164"/>
          <ac:spMkLst>
            <pc:docMk/>
            <pc:sldMk cId="3298394020" sldId="257"/>
            <ac:spMk id="45" creationId="{CB30C920-825A-B56C-CD62-4B865ACE574C}"/>
          </ac:spMkLst>
        </pc:spChg>
        <pc:spChg chg="mod topLvl">
          <ac:chgData name="UESUGI Kanta" userId="671b0e0b-8242-4a42-86a9-c18604c6c07f" providerId="ADAL" clId="{094CCEF6-B1D4-4EC3-8E7B-CD59326FEBD4}" dt="2024-08-27T03:44:04.262" v="822" actId="1038"/>
          <ac:spMkLst>
            <pc:docMk/>
            <pc:sldMk cId="3298394020" sldId="257"/>
            <ac:spMk id="46" creationId="{E25511AC-0C3F-18E9-DD8D-CB45EEA0CAED}"/>
          </ac:spMkLst>
        </pc:spChg>
        <pc:spChg chg="mod">
          <ac:chgData name="UESUGI Kanta" userId="671b0e0b-8242-4a42-86a9-c18604c6c07f" providerId="ADAL" clId="{094CCEF6-B1D4-4EC3-8E7B-CD59326FEBD4}" dt="2024-08-27T04:11:07.193" v="1367" actId="164"/>
          <ac:spMkLst>
            <pc:docMk/>
            <pc:sldMk cId="3298394020" sldId="257"/>
            <ac:spMk id="47" creationId="{A1CCA21A-FFC0-CD40-A354-CA7AB7CFDE4B}"/>
          </ac:spMkLst>
        </pc:spChg>
        <pc:spChg chg="mod topLvl">
          <ac:chgData name="UESUGI Kanta" userId="671b0e0b-8242-4a42-86a9-c18604c6c07f" providerId="ADAL" clId="{094CCEF6-B1D4-4EC3-8E7B-CD59326FEBD4}" dt="2024-08-27T03:43:43.700" v="814" actId="164"/>
          <ac:spMkLst>
            <pc:docMk/>
            <pc:sldMk cId="3298394020" sldId="257"/>
            <ac:spMk id="48" creationId="{4EAEB4FA-E4B8-FBE4-1BD6-C35DC2DD1EE7}"/>
          </ac:spMkLst>
        </pc:spChg>
        <pc:spChg chg="mod topLvl">
          <ac:chgData name="UESUGI Kanta" userId="671b0e0b-8242-4a42-86a9-c18604c6c07f" providerId="ADAL" clId="{094CCEF6-B1D4-4EC3-8E7B-CD59326FEBD4}" dt="2024-08-27T03:43:43.700" v="814" actId="164"/>
          <ac:spMkLst>
            <pc:docMk/>
            <pc:sldMk cId="3298394020" sldId="257"/>
            <ac:spMk id="50" creationId="{0E2AB5A7-CB62-92C8-8C8E-2FE2B60C9C95}"/>
          </ac:spMkLst>
        </pc:spChg>
        <pc:spChg chg="mod">
          <ac:chgData name="UESUGI Kanta" userId="671b0e0b-8242-4a42-86a9-c18604c6c07f" providerId="ADAL" clId="{094CCEF6-B1D4-4EC3-8E7B-CD59326FEBD4}" dt="2024-08-25T07:37:52.300" v="249" actId="20577"/>
          <ac:spMkLst>
            <pc:docMk/>
            <pc:sldMk cId="3298394020" sldId="257"/>
            <ac:spMk id="52" creationId="{54332800-06EB-2D4E-AF4C-D2AB672C0F70}"/>
          </ac:spMkLst>
        </pc:spChg>
        <pc:spChg chg="mod">
          <ac:chgData name="UESUGI Kanta" userId="671b0e0b-8242-4a42-86a9-c18604c6c07f" providerId="ADAL" clId="{094CCEF6-B1D4-4EC3-8E7B-CD59326FEBD4}" dt="2024-08-26T02:51:21.547" v="456" actId="14100"/>
          <ac:spMkLst>
            <pc:docMk/>
            <pc:sldMk cId="3298394020" sldId="257"/>
            <ac:spMk id="53" creationId="{D6FBA3B0-9826-9B43-95AE-48D8A2FEB027}"/>
          </ac:spMkLst>
        </pc:spChg>
        <pc:spChg chg="mod topLvl">
          <ac:chgData name="UESUGI Kanta" userId="671b0e0b-8242-4a42-86a9-c18604c6c07f" providerId="ADAL" clId="{094CCEF6-B1D4-4EC3-8E7B-CD59326FEBD4}" dt="2024-08-27T03:41:21.678" v="784" actId="164"/>
          <ac:spMkLst>
            <pc:docMk/>
            <pc:sldMk cId="3298394020" sldId="257"/>
            <ac:spMk id="59" creationId="{838A92C4-6B4B-42C1-5C2E-429B64A340D1}"/>
          </ac:spMkLst>
        </pc:spChg>
        <pc:spChg chg="mod topLvl">
          <ac:chgData name="UESUGI Kanta" userId="671b0e0b-8242-4a42-86a9-c18604c6c07f" providerId="ADAL" clId="{094CCEF6-B1D4-4EC3-8E7B-CD59326FEBD4}" dt="2024-08-27T03:41:21.678" v="784" actId="164"/>
          <ac:spMkLst>
            <pc:docMk/>
            <pc:sldMk cId="3298394020" sldId="257"/>
            <ac:spMk id="60" creationId="{D35673AF-0432-8910-B24B-7DC9B49750E1}"/>
          </ac:spMkLst>
        </pc:spChg>
        <pc:spChg chg="mod topLvl">
          <ac:chgData name="UESUGI Kanta" userId="671b0e0b-8242-4a42-86a9-c18604c6c07f" providerId="ADAL" clId="{094CCEF6-B1D4-4EC3-8E7B-CD59326FEBD4}" dt="2024-08-27T03:41:21.678" v="784" actId="164"/>
          <ac:spMkLst>
            <pc:docMk/>
            <pc:sldMk cId="3298394020" sldId="257"/>
            <ac:spMk id="61" creationId="{4114730D-5A40-C88A-AF6B-B7CA08B0B70A}"/>
          </ac:spMkLst>
        </pc:spChg>
        <pc:spChg chg="add mod topLvl">
          <ac:chgData name="UESUGI Kanta" userId="671b0e0b-8242-4a42-86a9-c18604c6c07f" providerId="ADAL" clId="{094CCEF6-B1D4-4EC3-8E7B-CD59326FEBD4}" dt="2024-08-27T03:57:11.255" v="1000" actId="165"/>
          <ac:spMkLst>
            <pc:docMk/>
            <pc:sldMk cId="3298394020" sldId="257"/>
            <ac:spMk id="62" creationId="{EAFB5F88-0526-6973-3256-F95E6A8A5056}"/>
          </ac:spMkLst>
        </pc:spChg>
        <pc:spChg chg="add mod topLvl">
          <ac:chgData name="UESUGI Kanta" userId="671b0e0b-8242-4a42-86a9-c18604c6c07f" providerId="ADAL" clId="{094CCEF6-B1D4-4EC3-8E7B-CD59326FEBD4}" dt="2024-08-27T03:57:11.255" v="1000" actId="165"/>
          <ac:spMkLst>
            <pc:docMk/>
            <pc:sldMk cId="3298394020" sldId="257"/>
            <ac:spMk id="63" creationId="{F6C518A6-ED86-75AE-84A0-34FA757673C6}"/>
          </ac:spMkLst>
        </pc:spChg>
        <pc:spChg chg="add mod topLvl">
          <ac:chgData name="UESUGI Kanta" userId="671b0e0b-8242-4a42-86a9-c18604c6c07f" providerId="ADAL" clId="{094CCEF6-B1D4-4EC3-8E7B-CD59326FEBD4}" dt="2024-08-27T03:57:11.255" v="1000" actId="165"/>
          <ac:spMkLst>
            <pc:docMk/>
            <pc:sldMk cId="3298394020" sldId="257"/>
            <ac:spMk id="64" creationId="{80B5A2CF-7165-97D8-5857-9CADAB8B7187}"/>
          </ac:spMkLst>
        </pc:spChg>
        <pc:spChg chg="add mod topLvl">
          <ac:chgData name="UESUGI Kanta" userId="671b0e0b-8242-4a42-86a9-c18604c6c07f" providerId="ADAL" clId="{094CCEF6-B1D4-4EC3-8E7B-CD59326FEBD4}" dt="2024-08-27T03:57:11.255" v="1000" actId="165"/>
          <ac:spMkLst>
            <pc:docMk/>
            <pc:sldMk cId="3298394020" sldId="257"/>
            <ac:spMk id="65" creationId="{74FAF599-41FB-47FD-2131-A09BB994B040}"/>
          </ac:spMkLst>
        </pc:spChg>
        <pc:spChg chg="add del mod">
          <ac:chgData name="UESUGI Kanta" userId="671b0e0b-8242-4a42-86a9-c18604c6c07f" providerId="ADAL" clId="{094CCEF6-B1D4-4EC3-8E7B-CD59326FEBD4}" dt="2024-08-27T03:49:14.741" v="901" actId="478"/>
          <ac:spMkLst>
            <pc:docMk/>
            <pc:sldMk cId="3298394020" sldId="257"/>
            <ac:spMk id="66" creationId="{CE4C411F-F901-B677-C9A3-A3864323E6CF}"/>
          </ac:spMkLst>
        </pc:spChg>
        <pc:spChg chg="add mod topLvl">
          <ac:chgData name="UESUGI Kanta" userId="671b0e0b-8242-4a42-86a9-c18604c6c07f" providerId="ADAL" clId="{094CCEF6-B1D4-4EC3-8E7B-CD59326FEBD4}" dt="2024-08-27T03:57:11.255" v="1000" actId="165"/>
          <ac:spMkLst>
            <pc:docMk/>
            <pc:sldMk cId="3298394020" sldId="257"/>
            <ac:spMk id="67" creationId="{DF217C1D-06C3-6CE6-CBF3-9F35DA6302C1}"/>
          </ac:spMkLst>
        </pc:spChg>
        <pc:spChg chg="mod">
          <ac:chgData name="UESUGI Kanta" userId="671b0e0b-8242-4a42-86a9-c18604c6c07f" providerId="ADAL" clId="{094CCEF6-B1D4-4EC3-8E7B-CD59326FEBD4}" dt="2024-08-27T03:57:11.255" v="1000" actId="165"/>
          <ac:spMkLst>
            <pc:docMk/>
            <pc:sldMk cId="3298394020" sldId="257"/>
            <ac:spMk id="69" creationId="{ACD649D7-D4DF-B592-0BF3-20DE2CCC91FE}"/>
          </ac:spMkLst>
        </pc:spChg>
        <pc:spChg chg="mod">
          <ac:chgData name="UESUGI Kanta" userId="671b0e0b-8242-4a42-86a9-c18604c6c07f" providerId="ADAL" clId="{094CCEF6-B1D4-4EC3-8E7B-CD59326FEBD4}" dt="2024-08-27T03:57:11.255" v="1000" actId="165"/>
          <ac:spMkLst>
            <pc:docMk/>
            <pc:sldMk cId="3298394020" sldId="257"/>
            <ac:spMk id="70" creationId="{CE7E167C-1264-5237-E097-2805E7A16B1C}"/>
          </ac:spMkLst>
        </pc:spChg>
        <pc:spChg chg="mod">
          <ac:chgData name="UESUGI Kanta" userId="671b0e0b-8242-4a42-86a9-c18604c6c07f" providerId="ADAL" clId="{094CCEF6-B1D4-4EC3-8E7B-CD59326FEBD4}" dt="2024-08-27T03:57:11.255" v="1000" actId="165"/>
          <ac:spMkLst>
            <pc:docMk/>
            <pc:sldMk cId="3298394020" sldId="257"/>
            <ac:spMk id="71" creationId="{AF6583F3-F816-F9D4-F7E5-1879A12821A7}"/>
          </ac:spMkLst>
        </pc:spChg>
        <pc:spChg chg="mod">
          <ac:chgData name="UESUGI Kanta" userId="671b0e0b-8242-4a42-86a9-c18604c6c07f" providerId="ADAL" clId="{094CCEF6-B1D4-4EC3-8E7B-CD59326FEBD4}" dt="2024-08-27T03:57:11.255" v="1000" actId="165"/>
          <ac:spMkLst>
            <pc:docMk/>
            <pc:sldMk cId="3298394020" sldId="257"/>
            <ac:spMk id="74" creationId="{ABFAB661-D17F-37B5-1B38-510027028CBF}"/>
          </ac:spMkLst>
        </pc:spChg>
        <pc:spChg chg="mod">
          <ac:chgData name="UESUGI Kanta" userId="671b0e0b-8242-4a42-86a9-c18604c6c07f" providerId="ADAL" clId="{094CCEF6-B1D4-4EC3-8E7B-CD59326FEBD4}" dt="2024-08-27T03:57:11.255" v="1000" actId="165"/>
          <ac:spMkLst>
            <pc:docMk/>
            <pc:sldMk cId="3298394020" sldId="257"/>
            <ac:spMk id="77" creationId="{6382EC74-358C-E1E7-2AE9-6F5CCF8AF300}"/>
          </ac:spMkLst>
        </pc:spChg>
        <pc:spChg chg="mod">
          <ac:chgData name="UESUGI Kanta" userId="671b0e0b-8242-4a42-86a9-c18604c6c07f" providerId="ADAL" clId="{094CCEF6-B1D4-4EC3-8E7B-CD59326FEBD4}" dt="2024-08-27T03:57:11.255" v="1000" actId="165"/>
          <ac:spMkLst>
            <pc:docMk/>
            <pc:sldMk cId="3298394020" sldId="257"/>
            <ac:spMk id="80" creationId="{C213B679-6D8E-A157-45A9-3CD06571C032}"/>
          </ac:spMkLst>
        </pc:spChg>
        <pc:spChg chg="mod">
          <ac:chgData name="UESUGI Kanta" userId="671b0e0b-8242-4a42-86a9-c18604c6c07f" providerId="ADAL" clId="{094CCEF6-B1D4-4EC3-8E7B-CD59326FEBD4}" dt="2024-08-27T03:57:11.255" v="1000" actId="165"/>
          <ac:spMkLst>
            <pc:docMk/>
            <pc:sldMk cId="3298394020" sldId="257"/>
            <ac:spMk id="83" creationId="{7B226112-2660-7ED3-D93A-123B9D2EF785}"/>
          </ac:spMkLst>
        </pc:spChg>
        <pc:spChg chg="mod">
          <ac:chgData name="UESUGI Kanta" userId="671b0e0b-8242-4a42-86a9-c18604c6c07f" providerId="ADAL" clId="{094CCEF6-B1D4-4EC3-8E7B-CD59326FEBD4}" dt="2024-08-27T03:57:11.255" v="1000" actId="165"/>
          <ac:spMkLst>
            <pc:docMk/>
            <pc:sldMk cId="3298394020" sldId="257"/>
            <ac:spMk id="86" creationId="{A3569C79-A171-7DEE-B1D7-6B50F3C25965}"/>
          </ac:spMkLst>
        </pc:spChg>
        <pc:spChg chg="mod">
          <ac:chgData name="UESUGI Kanta" userId="671b0e0b-8242-4a42-86a9-c18604c6c07f" providerId="ADAL" clId="{094CCEF6-B1D4-4EC3-8E7B-CD59326FEBD4}" dt="2024-08-27T03:57:11.255" v="1000" actId="165"/>
          <ac:spMkLst>
            <pc:docMk/>
            <pc:sldMk cId="3298394020" sldId="257"/>
            <ac:spMk id="90" creationId="{FF1C4939-B8D2-36EC-035B-9FA281902E5A}"/>
          </ac:spMkLst>
        </pc:spChg>
        <pc:spChg chg="add mod topLvl">
          <ac:chgData name="UESUGI Kanta" userId="671b0e0b-8242-4a42-86a9-c18604c6c07f" providerId="ADAL" clId="{094CCEF6-B1D4-4EC3-8E7B-CD59326FEBD4}" dt="2024-08-27T03:57:11.255" v="1000" actId="165"/>
          <ac:spMkLst>
            <pc:docMk/>
            <pc:sldMk cId="3298394020" sldId="257"/>
            <ac:spMk id="91" creationId="{D3F823DD-5369-D59A-F61E-48ED2C25BDB9}"/>
          </ac:spMkLst>
        </pc:spChg>
        <pc:spChg chg="add mod">
          <ac:chgData name="UESUGI Kanta" userId="671b0e0b-8242-4a42-86a9-c18604c6c07f" providerId="ADAL" clId="{094CCEF6-B1D4-4EC3-8E7B-CD59326FEBD4}" dt="2024-08-27T04:05:12.043" v="1205" actId="164"/>
          <ac:spMkLst>
            <pc:docMk/>
            <pc:sldMk cId="3298394020" sldId="257"/>
            <ac:spMk id="92" creationId="{F9221892-F826-C3D4-A979-BB837D308940}"/>
          </ac:spMkLst>
        </pc:spChg>
        <pc:spChg chg="add mod">
          <ac:chgData name="UESUGI Kanta" userId="671b0e0b-8242-4a42-86a9-c18604c6c07f" providerId="ADAL" clId="{094CCEF6-B1D4-4EC3-8E7B-CD59326FEBD4}" dt="2024-08-27T04:05:12.043" v="1205" actId="164"/>
          <ac:spMkLst>
            <pc:docMk/>
            <pc:sldMk cId="3298394020" sldId="257"/>
            <ac:spMk id="93" creationId="{1EC566E3-4245-776C-D9C0-7921F2470605}"/>
          </ac:spMkLst>
        </pc:spChg>
        <pc:spChg chg="add mod">
          <ac:chgData name="UESUGI Kanta" userId="671b0e0b-8242-4a42-86a9-c18604c6c07f" providerId="ADAL" clId="{094CCEF6-B1D4-4EC3-8E7B-CD59326FEBD4}" dt="2024-08-27T04:05:12.043" v="1205" actId="164"/>
          <ac:spMkLst>
            <pc:docMk/>
            <pc:sldMk cId="3298394020" sldId="257"/>
            <ac:spMk id="97" creationId="{CF010A72-7100-688B-B2F9-89F885E4DFAB}"/>
          </ac:spMkLst>
        </pc:spChg>
        <pc:spChg chg="add del mod">
          <ac:chgData name="UESUGI Kanta" userId="671b0e0b-8242-4a42-86a9-c18604c6c07f" providerId="ADAL" clId="{094CCEF6-B1D4-4EC3-8E7B-CD59326FEBD4}" dt="2024-08-27T03:58:34.681" v="1053" actId="478"/>
          <ac:spMkLst>
            <pc:docMk/>
            <pc:sldMk cId="3298394020" sldId="257"/>
            <ac:spMk id="98" creationId="{A1A783FC-598B-1FCF-FEE7-DFCA7610BB8C}"/>
          </ac:spMkLst>
        </pc:spChg>
        <pc:spChg chg="add mod">
          <ac:chgData name="UESUGI Kanta" userId="671b0e0b-8242-4a42-86a9-c18604c6c07f" providerId="ADAL" clId="{094CCEF6-B1D4-4EC3-8E7B-CD59326FEBD4}" dt="2024-08-27T04:05:12.043" v="1205" actId="164"/>
          <ac:spMkLst>
            <pc:docMk/>
            <pc:sldMk cId="3298394020" sldId="257"/>
            <ac:spMk id="101" creationId="{C6E2ACA3-3D5F-F95E-8414-160DC9607101}"/>
          </ac:spMkLst>
        </pc:spChg>
        <pc:spChg chg="add mod">
          <ac:chgData name="UESUGI Kanta" userId="671b0e0b-8242-4a42-86a9-c18604c6c07f" providerId="ADAL" clId="{094CCEF6-B1D4-4EC3-8E7B-CD59326FEBD4}" dt="2024-08-27T04:05:12.043" v="1205" actId="164"/>
          <ac:spMkLst>
            <pc:docMk/>
            <pc:sldMk cId="3298394020" sldId="257"/>
            <ac:spMk id="103" creationId="{C74F2B8A-6758-6BCE-1EFA-3A474DAD5456}"/>
          </ac:spMkLst>
        </pc:spChg>
        <pc:spChg chg="add mod">
          <ac:chgData name="UESUGI Kanta" userId="671b0e0b-8242-4a42-86a9-c18604c6c07f" providerId="ADAL" clId="{094CCEF6-B1D4-4EC3-8E7B-CD59326FEBD4}" dt="2024-08-27T04:05:12.043" v="1205" actId="164"/>
          <ac:spMkLst>
            <pc:docMk/>
            <pc:sldMk cId="3298394020" sldId="257"/>
            <ac:spMk id="104" creationId="{D854765A-163A-B5F2-9F9B-3796C2E5017D}"/>
          </ac:spMkLst>
        </pc:spChg>
        <pc:spChg chg="add del mod">
          <ac:chgData name="UESUGI Kanta" userId="671b0e0b-8242-4a42-86a9-c18604c6c07f" providerId="ADAL" clId="{094CCEF6-B1D4-4EC3-8E7B-CD59326FEBD4}" dt="2024-08-27T04:05:12.043" v="1205" actId="164"/>
          <ac:spMkLst>
            <pc:docMk/>
            <pc:sldMk cId="3298394020" sldId="257"/>
            <ac:spMk id="105" creationId="{C9BDB157-3DE5-F4FD-BF92-BC4B3253C69F}"/>
          </ac:spMkLst>
        </pc:spChg>
        <pc:spChg chg="add mod">
          <ac:chgData name="UESUGI Kanta" userId="671b0e0b-8242-4a42-86a9-c18604c6c07f" providerId="ADAL" clId="{094CCEF6-B1D4-4EC3-8E7B-CD59326FEBD4}" dt="2024-08-27T04:05:12.043" v="1205" actId="164"/>
          <ac:spMkLst>
            <pc:docMk/>
            <pc:sldMk cId="3298394020" sldId="257"/>
            <ac:spMk id="106" creationId="{E8A5B0EC-BD48-CE90-2E56-1E1512B515F2}"/>
          </ac:spMkLst>
        </pc:spChg>
        <pc:spChg chg="add del mod">
          <ac:chgData name="UESUGI Kanta" userId="671b0e0b-8242-4a42-86a9-c18604c6c07f" providerId="ADAL" clId="{094CCEF6-B1D4-4EC3-8E7B-CD59326FEBD4}" dt="2024-08-27T03:56:48.674" v="992" actId="478"/>
          <ac:spMkLst>
            <pc:docMk/>
            <pc:sldMk cId="3298394020" sldId="257"/>
            <ac:spMk id="108" creationId="{2EA4F33E-9C44-9F45-BDAF-628F47693E91}"/>
          </ac:spMkLst>
        </pc:spChg>
        <pc:spChg chg="add del mod">
          <ac:chgData name="UESUGI Kanta" userId="671b0e0b-8242-4a42-86a9-c18604c6c07f" providerId="ADAL" clId="{094CCEF6-B1D4-4EC3-8E7B-CD59326FEBD4}" dt="2024-08-27T03:58:32.881" v="1052" actId="478"/>
          <ac:spMkLst>
            <pc:docMk/>
            <pc:sldMk cId="3298394020" sldId="257"/>
            <ac:spMk id="109" creationId="{FFFE015D-040F-8FB0-F9A4-E293DC2FA908}"/>
          </ac:spMkLst>
        </pc:spChg>
        <pc:spChg chg="add mod">
          <ac:chgData name="UESUGI Kanta" userId="671b0e0b-8242-4a42-86a9-c18604c6c07f" providerId="ADAL" clId="{094CCEF6-B1D4-4EC3-8E7B-CD59326FEBD4}" dt="2024-08-27T04:05:12.043" v="1205" actId="164"/>
          <ac:spMkLst>
            <pc:docMk/>
            <pc:sldMk cId="3298394020" sldId="257"/>
            <ac:spMk id="110" creationId="{2082DB8F-DD08-6042-97A4-8E19B5E08DA1}"/>
          </ac:spMkLst>
        </pc:spChg>
        <pc:spChg chg="add mod">
          <ac:chgData name="UESUGI Kanta" userId="671b0e0b-8242-4a42-86a9-c18604c6c07f" providerId="ADAL" clId="{094CCEF6-B1D4-4EC3-8E7B-CD59326FEBD4}" dt="2024-08-27T04:05:12.043" v="1205" actId="164"/>
          <ac:spMkLst>
            <pc:docMk/>
            <pc:sldMk cId="3298394020" sldId="257"/>
            <ac:spMk id="112" creationId="{0825E966-5531-A081-891A-90A0BB8F5D64}"/>
          </ac:spMkLst>
        </pc:spChg>
        <pc:spChg chg="add del mod">
          <ac:chgData name="UESUGI Kanta" userId="671b0e0b-8242-4a42-86a9-c18604c6c07f" providerId="ADAL" clId="{094CCEF6-B1D4-4EC3-8E7B-CD59326FEBD4}" dt="2024-08-27T04:06:46.102" v="1226" actId="478"/>
          <ac:spMkLst>
            <pc:docMk/>
            <pc:sldMk cId="3298394020" sldId="257"/>
            <ac:spMk id="114" creationId="{BBB816BB-BD47-6FBD-3EE8-FB1B3777291E}"/>
          </ac:spMkLst>
        </pc:spChg>
        <pc:spChg chg="add del mod">
          <ac:chgData name="UESUGI Kanta" userId="671b0e0b-8242-4a42-86a9-c18604c6c07f" providerId="ADAL" clId="{094CCEF6-B1D4-4EC3-8E7B-CD59326FEBD4}" dt="2024-08-27T04:08:19.165" v="1282" actId="1035"/>
          <ac:spMkLst>
            <pc:docMk/>
            <pc:sldMk cId="3298394020" sldId="257"/>
            <ac:spMk id="115" creationId="{416DBAAD-A96A-5CF9-3564-99A2E07F993B}"/>
          </ac:spMkLst>
        </pc:spChg>
        <pc:spChg chg="add del mod">
          <ac:chgData name="UESUGI Kanta" userId="671b0e0b-8242-4a42-86a9-c18604c6c07f" providerId="ADAL" clId="{094CCEF6-B1D4-4EC3-8E7B-CD59326FEBD4}" dt="2024-08-27T04:08:32.238" v="1284" actId="478"/>
          <ac:spMkLst>
            <pc:docMk/>
            <pc:sldMk cId="3298394020" sldId="257"/>
            <ac:spMk id="116" creationId="{EF2730A3-E4D3-810F-1654-287579A45842}"/>
          </ac:spMkLst>
        </pc:spChg>
        <pc:spChg chg="add mod">
          <ac:chgData name="UESUGI Kanta" userId="671b0e0b-8242-4a42-86a9-c18604c6c07f" providerId="ADAL" clId="{094CCEF6-B1D4-4EC3-8E7B-CD59326FEBD4}" dt="2024-08-27T03:43:43.700" v="814" actId="164"/>
          <ac:spMkLst>
            <pc:docMk/>
            <pc:sldMk cId="3298394020" sldId="257"/>
            <ac:spMk id="126" creationId="{580C32D8-C987-2041-B767-641EFB734D5C}"/>
          </ac:spMkLst>
        </pc:spChg>
        <pc:spChg chg="add mod">
          <ac:chgData name="UESUGI Kanta" userId="671b0e0b-8242-4a42-86a9-c18604c6c07f" providerId="ADAL" clId="{094CCEF6-B1D4-4EC3-8E7B-CD59326FEBD4}" dt="2024-08-27T03:43:43.700" v="814" actId="164"/>
          <ac:spMkLst>
            <pc:docMk/>
            <pc:sldMk cId="3298394020" sldId="257"/>
            <ac:spMk id="128" creationId="{20C95CBE-F079-5002-1D91-B63B816C5C74}"/>
          </ac:spMkLst>
        </pc:spChg>
        <pc:spChg chg="mod">
          <ac:chgData name="UESUGI Kanta" userId="671b0e0b-8242-4a42-86a9-c18604c6c07f" providerId="ADAL" clId="{094CCEF6-B1D4-4EC3-8E7B-CD59326FEBD4}" dt="2024-08-26T02:48:13.966" v="374"/>
          <ac:spMkLst>
            <pc:docMk/>
            <pc:sldMk cId="3298394020" sldId="257"/>
            <ac:spMk id="131" creationId="{BF6F599E-9C3A-434A-82A0-CA4A9816E0F1}"/>
          </ac:spMkLst>
        </pc:spChg>
        <pc:spChg chg="add mod">
          <ac:chgData name="UESUGI Kanta" userId="671b0e0b-8242-4a42-86a9-c18604c6c07f" providerId="ADAL" clId="{094CCEF6-B1D4-4EC3-8E7B-CD59326FEBD4}" dt="2024-08-27T03:57:11.255" v="1000" actId="165"/>
          <ac:spMkLst>
            <pc:docMk/>
            <pc:sldMk cId="3298394020" sldId="257"/>
            <ac:spMk id="139" creationId="{1B0236BB-96E4-7737-3FB0-46F9596085B9}"/>
          </ac:spMkLst>
        </pc:spChg>
        <pc:spChg chg="add mod">
          <ac:chgData name="UESUGI Kanta" userId="671b0e0b-8242-4a42-86a9-c18604c6c07f" providerId="ADAL" clId="{094CCEF6-B1D4-4EC3-8E7B-CD59326FEBD4}" dt="2024-08-27T03:57:11.255" v="1000" actId="165"/>
          <ac:spMkLst>
            <pc:docMk/>
            <pc:sldMk cId="3298394020" sldId="257"/>
            <ac:spMk id="140" creationId="{C246A92E-8B0E-12B8-63A5-0A4E3A446469}"/>
          </ac:spMkLst>
        </pc:spChg>
        <pc:spChg chg="add mod">
          <ac:chgData name="UESUGI Kanta" userId="671b0e0b-8242-4a42-86a9-c18604c6c07f" providerId="ADAL" clId="{094CCEF6-B1D4-4EC3-8E7B-CD59326FEBD4}" dt="2024-08-27T03:57:11.255" v="1000" actId="165"/>
          <ac:spMkLst>
            <pc:docMk/>
            <pc:sldMk cId="3298394020" sldId="257"/>
            <ac:spMk id="141" creationId="{557F6A2E-703B-E838-5157-A9A605DE35FD}"/>
          </ac:spMkLst>
        </pc:spChg>
        <pc:spChg chg="add del mod">
          <ac:chgData name="UESUGI Kanta" userId="671b0e0b-8242-4a42-86a9-c18604c6c07f" providerId="ADAL" clId="{094CCEF6-B1D4-4EC3-8E7B-CD59326FEBD4}" dt="2024-08-27T03:57:02.213" v="998" actId="21"/>
          <ac:spMkLst>
            <pc:docMk/>
            <pc:sldMk cId="3298394020" sldId="257"/>
            <ac:spMk id="150" creationId="{E65B8EBB-1381-01C8-DBD9-72EC5E6833C5}"/>
          </ac:spMkLst>
        </pc:spChg>
        <pc:spChg chg="add mod">
          <ac:chgData name="UESUGI Kanta" userId="671b0e0b-8242-4a42-86a9-c18604c6c07f" providerId="ADAL" clId="{094CCEF6-B1D4-4EC3-8E7B-CD59326FEBD4}" dt="2024-08-27T03:57:08.059" v="999"/>
          <ac:spMkLst>
            <pc:docMk/>
            <pc:sldMk cId="3298394020" sldId="257"/>
            <ac:spMk id="151" creationId="{FCD6ED21-BB22-7984-297D-A4E461765F24}"/>
          </ac:spMkLst>
        </pc:spChg>
        <pc:spChg chg="mod">
          <ac:chgData name="UESUGI Kanta" userId="671b0e0b-8242-4a42-86a9-c18604c6c07f" providerId="ADAL" clId="{094CCEF6-B1D4-4EC3-8E7B-CD59326FEBD4}" dt="2024-08-27T03:57:16.098" v="1001"/>
          <ac:spMkLst>
            <pc:docMk/>
            <pc:sldMk cId="3298394020" sldId="257"/>
            <ac:spMk id="153" creationId="{73EC9C4D-9BCA-4EFC-94B2-785381DD43B4}"/>
          </ac:spMkLst>
        </pc:spChg>
        <pc:spChg chg="mod">
          <ac:chgData name="UESUGI Kanta" userId="671b0e0b-8242-4a42-86a9-c18604c6c07f" providerId="ADAL" clId="{094CCEF6-B1D4-4EC3-8E7B-CD59326FEBD4}" dt="2024-08-27T03:57:16.098" v="1001"/>
          <ac:spMkLst>
            <pc:docMk/>
            <pc:sldMk cId="3298394020" sldId="257"/>
            <ac:spMk id="154" creationId="{330F6F3E-ED14-AFDA-1909-BECF12E56AC0}"/>
          </ac:spMkLst>
        </pc:spChg>
        <pc:spChg chg="mod">
          <ac:chgData name="UESUGI Kanta" userId="671b0e0b-8242-4a42-86a9-c18604c6c07f" providerId="ADAL" clId="{094CCEF6-B1D4-4EC3-8E7B-CD59326FEBD4}" dt="2024-08-27T03:57:25.661" v="1004" actId="1076"/>
          <ac:spMkLst>
            <pc:docMk/>
            <pc:sldMk cId="3298394020" sldId="257"/>
            <ac:spMk id="155" creationId="{C383C9B7-4D74-5D7B-4A55-C3F20DEC1B0C}"/>
          </ac:spMkLst>
        </pc:spChg>
        <pc:spChg chg="mod">
          <ac:chgData name="UESUGI Kanta" userId="671b0e0b-8242-4a42-86a9-c18604c6c07f" providerId="ADAL" clId="{094CCEF6-B1D4-4EC3-8E7B-CD59326FEBD4}" dt="2024-08-27T03:58:15.604" v="1015" actId="207"/>
          <ac:spMkLst>
            <pc:docMk/>
            <pc:sldMk cId="3298394020" sldId="257"/>
            <ac:spMk id="157" creationId="{80103BEE-A30D-D487-E0D5-14EAAE2CF1F8}"/>
          </ac:spMkLst>
        </pc:spChg>
        <pc:spChg chg="mod">
          <ac:chgData name="UESUGI Kanta" userId="671b0e0b-8242-4a42-86a9-c18604c6c07f" providerId="ADAL" clId="{094CCEF6-B1D4-4EC3-8E7B-CD59326FEBD4}" dt="2024-08-27T03:58:07.738" v="1013"/>
          <ac:spMkLst>
            <pc:docMk/>
            <pc:sldMk cId="3298394020" sldId="257"/>
            <ac:spMk id="158" creationId="{50A00AA6-3D95-036C-083B-CBFF38D04BC2}"/>
          </ac:spMkLst>
        </pc:spChg>
        <pc:spChg chg="mod">
          <ac:chgData name="UESUGI Kanta" userId="671b0e0b-8242-4a42-86a9-c18604c6c07f" providerId="ADAL" clId="{094CCEF6-B1D4-4EC3-8E7B-CD59326FEBD4}" dt="2024-08-27T03:58:28.887" v="1051" actId="1038"/>
          <ac:spMkLst>
            <pc:docMk/>
            <pc:sldMk cId="3298394020" sldId="257"/>
            <ac:spMk id="160" creationId="{2652F113-57A2-54C1-3355-ADABD6F5570F}"/>
          </ac:spMkLst>
        </pc:spChg>
        <pc:spChg chg="mod">
          <ac:chgData name="UESUGI Kanta" userId="671b0e0b-8242-4a42-86a9-c18604c6c07f" providerId="ADAL" clId="{094CCEF6-B1D4-4EC3-8E7B-CD59326FEBD4}" dt="2024-08-27T04:00:29.939" v="1121" actId="14100"/>
          <ac:spMkLst>
            <pc:docMk/>
            <pc:sldMk cId="3298394020" sldId="257"/>
            <ac:spMk id="163" creationId="{1E3D7ECA-5D2B-3579-54C0-43BA283EF561}"/>
          </ac:spMkLst>
        </pc:spChg>
        <pc:spChg chg="mod">
          <ac:chgData name="UESUGI Kanta" userId="671b0e0b-8242-4a42-86a9-c18604c6c07f" providerId="ADAL" clId="{094CCEF6-B1D4-4EC3-8E7B-CD59326FEBD4}" dt="2024-08-27T04:00:38.951" v="1138" actId="1037"/>
          <ac:spMkLst>
            <pc:docMk/>
            <pc:sldMk cId="3298394020" sldId="257"/>
            <ac:spMk id="164" creationId="{37764F08-44D4-1A7A-A4FE-95B9DAD2D69B}"/>
          </ac:spMkLst>
        </pc:spChg>
        <pc:spChg chg="mod">
          <ac:chgData name="UESUGI Kanta" userId="671b0e0b-8242-4a42-86a9-c18604c6c07f" providerId="ADAL" clId="{094CCEF6-B1D4-4EC3-8E7B-CD59326FEBD4}" dt="2024-08-27T04:00:08.518" v="1117" actId="1038"/>
          <ac:spMkLst>
            <pc:docMk/>
            <pc:sldMk cId="3298394020" sldId="257"/>
            <ac:spMk id="165" creationId="{DE88DC8E-87D9-0B6A-9971-33CDF409AF3F}"/>
          </ac:spMkLst>
        </pc:spChg>
        <pc:spChg chg="mod">
          <ac:chgData name="UESUGI Kanta" userId="671b0e0b-8242-4a42-86a9-c18604c6c07f" providerId="ADAL" clId="{094CCEF6-B1D4-4EC3-8E7B-CD59326FEBD4}" dt="2024-08-27T03:34:54.016" v="703" actId="14100"/>
          <ac:spMkLst>
            <pc:docMk/>
            <pc:sldMk cId="3298394020" sldId="257"/>
            <ac:spMk id="168" creationId="{852CB369-B69F-8A4E-950B-5A2744F63FDE}"/>
          </ac:spMkLst>
        </pc:spChg>
        <pc:spChg chg="mod">
          <ac:chgData name="UESUGI Kanta" userId="671b0e0b-8242-4a42-86a9-c18604c6c07f" providerId="ADAL" clId="{094CCEF6-B1D4-4EC3-8E7B-CD59326FEBD4}" dt="2024-08-27T04:01:28.096" v="1148"/>
          <ac:spMkLst>
            <pc:docMk/>
            <pc:sldMk cId="3298394020" sldId="257"/>
            <ac:spMk id="170" creationId="{2175A5FB-5026-4645-0A4E-C4BAEB8F9BC1}"/>
          </ac:spMkLst>
        </pc:spChg>
        <pc:spChg chg="mod">
          <ac:chgData name="UESUGI Kanta" userId="671b0e0b-8242-4a42-86a9-c18604c6c07f" providerId="ADAL" clId="{094CCEF6-B1D4-4EC3-8E7B-CD59326FEBD4}" dt="2024-08-27T04:01:28.096" v="1148"/>
          <ac:spMkLst>
            <pc:docMk/>
            <pc:sldMk cId="3298394020" sldId="257"/>
            <ac:spMk id="172" creationId="{4D81AB90-7C80-D8BB-9FDB-A9D33E5DE7BA}"/>
          </ac:spMkLst>
        </pc:spChg>
        <pc:spChg chg="mod">
          <ac:chgData name="UESUGI Kanta" userId="671b0e0b-8242-4a42-86a9-c18604c6c07f" providerId="ADAL" clId="{094CCEF6-B1D4-4EC3-8E7B-CD59326FEBD4}" dt="2024-08-27T04:01:28.096" v="1148"/>
          <ac:spMkLst>
            <pc:docMk/>
            <pc:sldMk cId="3298394020" sldId="257"/>
            <ac:spMk id="178" creationId="{F07ECC2C-E4C8-EB99-466D-044FEEF20AE3}"/>
          </ac:spMkLst>
        </pc:spChg>
        <pc:spChg chg="add mod">
          <ac:chgData name="UESUGI Kanta" userId="671b0e0b-8242-4a42-86a9-c18604c6c07f" providerId="ADAL" clId="{094CCEF6-B1D4-4EC3-8E7B-CD59326FEBD4}" dt="2024-08-27T04:07:42.956" v="1266" actId="164"/>
          <ac:spMkLst>
            <pc:docMk/>
            <pc:sldMk cId="3298394020" sldId="257"/>
            <ac:spMk id="184" creationId="{0E9838B6-C909-046C-C429-343406EAB814}"/>
          </ac:spMkLst>
        </pc:spChg>
        <pc:spChg chg="mod">
          <ac:chgData name="UESUGI Kanta" userId="671b0e0b-8242-4a42-86a9-c18604c6c07f" providerId="ADAL" clId="{094CCEF6-B1D4-4EC3-8E7B-CD59326FEBD4}" dt="2024-08-27T04:08:35.119" v="1285"/>
          <ac:spMkLst>
            <pc:docMk/>
            <pc:sldMk cId="3298394020" sldId="257"/>
            <ac:spMk id="196" creationId="{C33AA3E3-265B-B418-8BA4-422B49328076}"/>
          </ac:spMkLst>
        </pc:spChg>
        <pc:spChg chg="mod">
          <ac:chgData name="UESUGI Kanta" userId="671b0e0b-8242-4a42-86a9-c18604c6c07f" providerId="ADAL" clId="{094CCEF6-B1D4-4EC3-8E7B-CD59326FEBD4}" dt="2024-08-27T04:08:43.142" v="1306" actId="20577"/>
          <ac:spMkLst>
            <pc:docMk/>
            <pc:sldMk cId="3298394020" sldId="257"/>
            <ac:spMk id="197" creationId="{89E91AE3-E8A6-D34B-3C71-410DFAA507EE}"/>
          </ac:spMkLst>
        </pc:spChg>
        <pc:spChg chg="mod">
          <ac:chgData name="UESUGI Kanta" userId="671b0e0b-8242-4a42-86a9-c18604c6c07f" providerId="ADAL" clId="{094CCEF6-B1D4-4EC3-8E7B-CD59326FEBD4}" dt="2024-08-27T04:08:55.498" v="1308"/>
          <ac:spMkLst>
            <pc:docMk/>
            <pc:sldMk cId="3298394020" sldId="257"/>
            <ac:spMk id="199" creationId="{03086F42-9F5A-2C39-480C-4FFB02F4BABF}"/>
          </ac:spMkLst>
        </pc:spChg>
        <pc:spChg chg="mod">
          <ac:chgData name="UESUGI Kanta" userId="671b0e0b-8242-4a42-86a9-c18604c6c07f" providerId="ADAL" clId="{094CCEF6-B1D4-4EC3-8E7B-CD59326FEBD4}" dt="2024-08-27T04:09:03.366" v="1332" actId="20577"/>
          <ac:spMkLst>
            <pc:docMk/>
            <pc:sldMk cId="3298394020" sldId="257"/>
            <ac:spMk id="200" creationId="{772EBBE0-C11F-E56F-3627-5F2A55237FF6}"/>
          </ac:spMkLst>
        </pc:spChg>
        <pc:spChg chg="add del">
          <ac:chgData name="UESUGI Kanta" userId="671b0e0b-8242-4a42-86a9-c18604c6c07f" providerId="ADAL" clId="{094CCEF6-B1D4-4EC3-8E7B-CD59326FEBD4}" dt="2024-08-27T03:06:01.151" v="522" actId="478"/>
          <ac:spMkLst>
            <pc:docMk/>
            <pc:sldMk cId="3298394020" sldId="257"/>
            <ac:spMk id="225" creationId="{093AE840-38D5-134F-8974-362B52CC0577}"/>
          </ac:spMkLst>
        </pc:spChg>
        <pc:spChg chg="add del">
          <ac:chgData name="UESUGI Kanta" userId="671b0e0b-8242-4a42-86a9-c18604c6c07f" providerId="ADAL" clId="{094CCEF6-B1D4-4EC3-8E7B-CD59326FEBD4}" dt="2024-08-27T03:04:25.641" v="494" actId="478"/>
          <ac:spMkLst>
            <pc:docMk/>
            <pc:sldMk cId="3298394020" sldId="257"/>
            <ac:spMk id="357" creationId="{7C54E34F-3E8F-3EBE-C27D-12558149A5B4}"/>
          </ac:spMkLst>
        </pc:spChg>
        <pc:grpChg chg="add mod">
          <ac:chgData name="UESUGI Kanta" userId="671b0e0b-8242-4a42-86a9-c18604c6c07f" providerId="ADAL" clId="{094CCEF6-B1D4-4EC3-8E7B-CD59326FEBD4}" dt="2024-08-27T03:34:35.453" v="700" actId="164"/>
          <ac:grpSpMkLst>
            <pc:docMk/>
            <pc:sldMk cId="3298394020" sldId="257"/>
            <ac:grpSpMk id="4" creationId="{6BF12099-22E6-696B-430E-8113C67FB4F2}"/>
          </ac:grpSpMkLst>
        </pc:grpChg>
        <pc:grpChg chg="add mod">
          <ac:chgData name="UESUGI Kanta" userId="671b0e0b-8242-4a42-86a9-c18604c6c07f" providerId="ADAL" clId="{094CCEF6-B1D4-4EC3-8E7B-CD59326FEBD4}" dt="2024-08-27T03:34:35.453" v="700" actId="164"/>
          <ac:grpSpMkLst>
            <pc:docMk/>
            <pc:sldMk cId="3298394020" sldId="257"/>
            <ac:grpSpMk id="17" creationId="{6B272DE5-FFD6-4ED1-8205-C3EBEF9FB346}"/>
          </ac:grpSpMkLst>
        </pc:grpChg>
        <pc:grpChg chg="add mod">
          <ac:chgData name="UESUGI Kanta" userId="671b0e0b-8242-4a42-86a9-c18604c6c07f" providerId="ADAL" clId="{094CCEF6-B1D4-4EC3-8E7B-CD59326FEBD4}" dt="2024-08-27T03:43:43.700" v="814" actId="164"/>
          <ac:grpSpMkLst>
            <pc:docMk/>
            <pc:sldMk cId="3298394020" sldId="257"/>
            <ac:grpSpMk id="33" creationId="{0442A69C-0F23-B63E-689F-E51431496B86}"/>
          </ac:grpSpMkLst>
        </pc:grpChg>
        <pc:grpChg chg="add del mod">
          <ac:chgData name="UESUGI Kanta" userId="671b0e0b-8242-4a42-86a9-c18604c6c07f" providerId="ADAL" clId="{094CCEF6-B1D4-4EC3-8E7B-CD59326FEBD4}" dt="2024-08-27T03:39:16.844" v="754" actId="165"/>
          <ac:grpSpMkLst>
            <pc:docMk/>
            <pc:sldMk cId="3298394020" sldId="257"/>
            <ac:grpSpMk id="41" creationId="{0758F456-4A5F-A187-1440-022368C8EB09}"/>
          </ac:grpSpMkLst>
        </pc:grpChg>
        <pc:grpChg chg="mod topLvl">
          <ac:chgData name="UESUGI Kanta" userId="671b0e0b-8242-4a42-86a9-c18604c6c07f" providerId="ADAL" clId="{094CCEF6-B1D4-4EC3-8E7B-CD59326FEBD4}" dt="2024-08-27T03:43:43.700" v="814" actId="164"/>
          <ac:grpSpMkLst>
            <pc:docMk/>
            <pc:sldMk cId="3298394020" sldId="257"/>
            <ac:grpSpMk id="49" creationId="{6EC2483D-9B20-421C-9806-F51EA231FEC1}"/>
          </ac:grpSpMkLst>
        </pc:grpChg>
        <pc:grpChg chg="mod">
          <ac:chgData name="UESUGI Kanta" userId="671b0e0b-8242-4a42-86a9-c18604c6c07f" providerId="ADAL" clId="{094CCEF6-B1D4-4EC3-8E7B-CD59326FEBD4}" dt="2024-08-26T02:51:06.185" v="454" actId="14100"/>
          <ac:grpSpMkLst>
            <pc:docMk/>
            <pc:sldMk cId="3298394020" sldId="257"/>
            <ac:grpSpMk id="51" creationId="{0D00735C-67CD-6B46-AF0C-A10C18426481}"/>
          </ac:grpSpMkLst>
        </pc:grpChg>
        <pc:grpChg chg="add del mod">
          <ac:chgData name="UESUGI Kanta" userId="671b0e0b-8242-4a42-86a9-c18604c6c07f" providerId="ADAL" clId="{094CCEF6-B1D4-4EC3-8E7B-CD59326FEBD4}" dt="2024-08-27T03:38:06.142" v="738" actId="165"/>
          <ac:grpSpMkLst>
            <pc:docMk/>
            <pc:sldMk cId="3298394020" sldId="257"/>
            <ac:grpSpMk id="58" creationId="{B824FED1-A591-E522-6B29-CD5CE6BC2347}"/>
          </ac:grpSpMkLst>
        </pc:grpChg>
        <pc:grpChg chg="add mod topLvl">
          <ac:chgData name="UESUGI Kanta" userId="671b0e0b-8242-4a42-86a9-c18604c6c07f" providerId="ADAL" clId="{094CCEF6-B1D4-4EC3-8E7B-CD59326FEBD4}" dt="2024-08-27T03:57:11.255" v="1000" actId="165"/>
          <ac:grpSpMkLst>
            <pc:docMk/>
            <pc:sldMk cId="3298394020" sldId="257"/>
            <ac:grpSpMk id="68" creationId="{E26FD129-4AC9-CAFA-C190-2B554126F754}"/>
          </ac:grpSpMkLst>
        </pc:grpChg>
        <pc:grpChg chg="add mod topLvl">
          <ac:chgData name="UESUGI Kanta" userId="671b0e0b-8242-4a42-86a9-c18604c6c07f" providerId="ADAL" clId="{094CCEF6-B1D4-4EC3-8E7B-CD59326FEBD4}" dt="2024-08-27T03:57:11.255" v="1000" actId="165"/>
          <ac:grpSpMkLst>
            <pc:docMk/>
            <pc:sldMk cId="3298394020" sldId="257"/>
            <ac:grpSpMk id="72" creationId="{484AD924-D0C6-F3EB-50D6-8BA7EFA63777}"/>
          </ac:grpSpMkLst>
        </pc:grpChg>
        <pc:grpChg chg="add mod topLvl">
          <ac:chgData name="UESUGI Kanta" userId="671b0e0b-8242-4a42-86a9-c18604c6c07f" providerId="ADAL" clId="{094CCEF6-B1D4-4EC3-8E7B-CD59326FEBD4}" dt="2024-08-27T03:57:11.255" v="1000" actId="165"/>
          <ac:grpSpMkLst>
            <pc:docMk/>
            <pc:sldMk cId="3298394020" sldId="257"/>
            <ac:grpSpMk id="75" creationId="{5E1BA72F-1357-D2FA-9DBD-F85142430640}"/>
          </ac:grpSpMkLst>
        </pc:grpChg>
        <pc:grpChg chg="add mod topLvl">
          <ac:chgData name="UESUGI Kanta" userId="671b0e0b-8242-4a42-86a9-c18604c6c07f" providerId="ADAL" clId="{094CCEF6-B1D4-4EC3-8E7B-CD59326FEBD4}" dt="2024-08-27T03:57:11.255" v="1000" actId="165"/>
          <ac:grpSpMkLst>
            <pc:docMk/>
            <pc:sldMk cId="3298394020" sldId="257"/>
            <ac:grpSpMk id="78" creationId="{016A010B-B7F3-9EE4-FD07-01288E167FC8}"/>
          </ac:grpSpMkLst>
        </pc:grpChg>
        <pc:grpChg chg="add mod topLvl">
          <ac:chgData name="UESUGI Kanta" userId="671b0e0b-8242-4a42-86a9-c18604c6c07f" providerId="ADAL" clId="{094CCEF6-B1D4-4EC3-8E7B-CD59326FEBD4}" dt="2024-08-27T03:57:11.255" v="1000" actId="165"/>
          <ac:grpSpMkLst>
            <pc:docMk/>
            <pc:sldMk cId="3298394020" sldId="257"/>
            <ac:grpSpMk id="81" creationId="{B268DFB8-3413-9595-ACCD-FAA1B9379AEA}"/>
          </ac:grpSpMkLst>
        </pc:grpChg>
        <pc:grpChg chg="add mod topLvl">
          <ac:chgData name="UESUGI Kanta" userId="671b0e0b-8242-4a42-86a9-c18604c6c07f" providerId="ADAL" clId="{094CCEF6-B1D4-4EC3-8E7B-CD59326FEBD4}" dt="2024-08-27T03:57:11.255" v="1000" actId="165"/>
          <ac:grpSpMkLst>
            <pc:docMk/>
            <pc:sldMk cId="3298394020" sldId="257"/>
            <ac:grpSpMk id="84" creationId="{066FB189-EA80-03BE-0312-6BC2EA9A1A14}"/>
          </ac:grpSpMkLst>
        </pc:grpChg>
        <pc:grpChg chg="add mod topLvl">
          <ac:chgData name="UESUGI Kanta" userId="671b0e0b-8242-4a42-86a9-c18604c6c07f" providerId="ADAL" clId="{094CCEF6-B1D4-4EC3-8E7B-CD59326FEBD4}" dt="2024-08-27T03:57:11.255" v="1000" actId="165"/>
          <ac:grpSpMkLst>
            <pc:docMk/>
            <pc:sldMk cId="3298394020" sldId="257"/>
            <ac:grpSpMk id="87" creationId="{FDE815B8-D1B2-704B-98D3-F3D032A4C843}"/>
          </ac:grpSpMkLst>
        </pc:grpChg>
        <pc:grpChg chg="del">
          <ac:chgData name="UESUGI Kanta" userId="671b0e0b-8242-4a42-86a9-c18604c6c07f" providerId="ADAL" clId="{094CCEF6-B1D4-4EC3-8E7B-CD59326FEBD4}" dt="2024-08-27T03:02:54.911" v="479" actId="478"/>
          <ac:grpSpMkLst>
            <pc:docMk/>
            <pc:sldMk cId="3298394020" sldId="257"/>
            <ac:grpSpMk id="94" creationId="{6CD4450F-E1EF-5DCD-7469-3551472EC110}"/>
          </ac:grpSpMkLst>
        </pc:grpChg>
        <pc:grpChg chg="add mod">
          <ac:chgData name="UESUGI Kanta" userId="671b0e0b-8242-4a42-86a9-c18604c6c07f" providerId="ADAL" clId="{094CCEF6-B1D4-4EC3-8E7B-CD59326FEBD4}" dt="2024-08-27T03:35:06.297" v="704" actId="1076"/>
          <ac:grpSpMkLst>
            <pc:docMk/>
            <pc:sldMk cId="3298394020" sldId="257"/>
            <ac:grpSpMk id="125" creationId="{A205F3FD-391B-A9AF-BC8E-22D9C7015757}"/>
          </ac:grpSpMkLst>
        </pc:grpChg>
        <pc:grpChg chg="add mod">
          <ac:chgData name="UESUGI Kanta" userId="671b0e0b-8242-4a42-86a9-c18604c6c07f" providerId="ADAL" clId="{094CCEF6-B1D4-4EC3-8E7B-CD59326FEBD4}" dt="2024-08-27T03:43:43.700" v="814" actId="164"/>
          <ac:grpSpMkLst>
            <pc:docMk/>
            <pc:sldMk cId="3298394020" sldId="257"/>
            <ac:grpSpMk id="129" creationId="{6BC7C585-E05B-6A82-5F97-DC6259FCD703}"/>
          </ac:grpSpMkLst>
        </pc:grpChg>
        <pc:grpChg chg="add mod">
          <ac:chgData name="UESUGI Kanta" userId="671b0e0b-8242-4a42-86a9-c18604c6c07f" providerId="ADAL" clId="{094CCEF6-B1D4-4EC3-8E7B-CD59326FEBD4}" dt="2024-08-27T04:09:42.953" v="1341" actId="1076"/>
          <ac:grpSpMkLst>
            <pc:docMk/>
            <pc:sldMk cId="3298394020" sldId="257"/>
            <ac:grpSpMk id="133" creationId="{2FBA6877-B9B4-2274-949D-938FBBEA3287}"/>
          </ac:grpSpMkLst>
        </pc:grpChg>
        <pc:grpChg chg="add mod topLvl">
          <ac:chgData name="UESUGI Kanta" userId="671b0e0b-8242-4a42-86a9-c18604c6c07f" providerId="ADAL" clId="{094CCEF6-B1D4-4EC3-8E7B-CD59326FEBD4}" dt="2024-08-27T03:57:11.255" v="1000" actId="165"/>
          <ac:grpSpMkLst>
            <pc:docMk/>
            <pc:sldMk cId="3298394020" sldId="257"/>
            <ac:grpSpMk id="142" creationId="{A0BD9193-8FAC-B881-0D52-3C49C7BD878A}"/>
          </ac:grpSpMkLst>
        </pc:grpChg>
        <pc:grpChg chg="add del mod">
          <ac:chgData name="UESUGI Kanta" userId="671b0e0b-8242-4a42-86a9-c18604c6c07f" providerId="ADAL" clId="{094CCEF6-B1D4-4EC3-8E7B-CD59326FEBD4}" dt="2024-08-27T03:57:11.255" v="1000" actId="165"/>
          <ac:grpSpMkLst>
            <pc:docMk/>
            <pc:sldMk cId="3298394020" sldId="257"/>
            <ac:grpSpMk id="149" creationId="{783C18CF-E337-0CA2-7667-DAB8797F9202}"/>
          </ac:grpSpMkLst>
        </pc:grpChg>
        <pc:grpChg chg="add mod">
          <ac:chgData name="UESUGI Kanta" userId="671b0e0b-8242-4a42-86a9-c18604c6c07f" providerId="ADAL" clId="{094CCEF6-B1D4-4EC3-8E7B-CD59326FEBD4}" dt="2024-08-27T04:05:12.043" v="1205" actId="164"/>
          <ac:grpSpMkLst>
            <pc:docMk/>
            <pc:sldMk cId="3298394020" sldId="257"/>
            <ac:grpSpMk id="152" creationId="{C99A09D5-A401-16A3-B008-95D354228F35}"/>
          </ac:grpSpMkLst>
        </pc:grpChg>
        <pc:grpChg chg="add mod">
          <ac:chgData name="UESUGI Kanta" userId="671b0e0b-8242-4a42-86a9-c18604c6c07f" providerId="ADAL" clId="{094CCEF6-B1D4-4EC3-8E7B-CD59326FEBD4}" dt="2024-08-27T04:05:12.043" v="1205" actId="164"/>
          <ac:grpSpMkLst>
            <pc:docMk/>
            <pc:sldMk cId="3298394020" sldId="257"/>
            <ac:grpSpMk id="156" creationId="{1482137E-237E-B4EE-2501-2B4E0899F411}"/>
          </ac:grpSpMkLst>
        </pc:grpChg>
        <pc:grpChg chg="add del mod">
          <ac:chgData name="UESUGI Kanta" userId="671b0e0b-8242-4a42-86a9-c18604c6c07f" providerId="ADAL" clId="{094CCEF6-B1D4-4EC3-8E7B-CD59326FEBD4}" dt="2024-08-27T04:03:58.103" v="1191" actId="478"/>
          <ac:grpSpMkLst>
            <pc:docMk/>
            <pc:sldMk cId="3298394020" sldId="257"/>
            <ac:grpSpMk id="161" creationId="{62656F51-F83D-7F26-A47E-87EF33AF4BFD}"/>
          </ac:grpSpMkLst>
        </pc:grpChg>
        <pc:grpChg chg="add mod">
          <ac:chgData name="UESUGI Kanta" userId="671b0e0b-8242-4a42-86a9-c18604c6c07f" providerId="ADAL" clId="{094CCEF6-B1D4-4EC3-8E7B-CD59326FEBD4}" dt="2024-08-27T04:05:12.043" v="1205" actId="164"/>
          <ac:grpSpMkLst>
            <pc:docMk/>
            <pc:sldMk cId="3298394020" sldId="257"/>
            <ac:grpSpMk id="167" creationId="{232AB455-3816-5112-932C-C812732BBFE1}"/>
          </ac:grpSpMkLst>
        </pc:grpChg>
        <pc:grpChg chg="add mod">
          <ac:chgData name="UESUGI Kanta" userId="671b0e0b-8242-4a42-86a9-c18604c6c07f" providerId="ADAL" clId="{094CCEF6-B1D4-4EC3-8E7B-CD59326FEBD4}" dt="2024-08-27T04:05:16.483" v="1206" actId="1076"/>
          <ac:grpSpMkLst>
            <pc:docMk/>
            <pc:sldMk cId="3298394020" sldId="257"/>
            <ac:grpSpMk id="182" creationId="{3903F74E-33D8-5452-B96A-FA3F6272B2E4}"/>
          </ac:grpSpMkLst>
        </pc:grpChg>
        <pc:grpChg chg="add mod">
          <ac:chgData name="UESUGI Kanta" userId="671b0e0b-8242-4a42-86a9-c18604c6c07f" providerId="ADAL" clId="{094CCEF6-B1D4-4EC3-8E7B-CD59326FEBD4}" dt="2024-08-27T04:11:07.193" v="1367" actId="164"/>
          <ac:grpSpMkLst>
            <pc:docMk/>
            <pc:sldMk cId="3298394020" sldId="257"/>
            <ac:grpSpMk id="187" creationId="{744B31AB-4881-AF8C-134B-0CDC624901B5}"/>
          </ac:grpSpMkLst>
        </pc:grpChg>
        <pc:grpChg chg="add mod">
          <ac:chgData name="UESUGI Kanta" userId="671b0e0b-8242-4a42-86a9-c18604c6c07f" providerId="ADAL" clId="{094CCEF6-B1D4-4EC3-8E7B-CD59326FEBD4}" dt="2024-08-27T04:11:07.193" v="1367" actId="164"/>
          <ac:grpSpMkLst>
            <pc:docMk/>
            <pc:sldMk cId="3298394020" sldId="257"/>
            <ac:grpSpMk id="195" creationId="{2509FE25-9F5B-D1E6-B009-DDA76516B425}"/>
          </ac:grpSpMkLst>
        </pc:grpChg>
        <pc:grpChg chg="add mod">
          <ac:chgData name="UESUGI Kanta" userId="671b0e0b-8242-4a42-86a9-c18604c6c07f" providerId="ADAL" clId="{094CCEF6-B1D4-4EC3-8E7B-CD59326FEBD4}" dt="2024-08-27T04:11:07.193" v="1367" actId="164"/>
          <ac:grpSpMkLst>
            <pc:docMk/>
            <pc:sldMk cId="3298394020" sldId="257"/>
            <ac:grpSpMk id="198" creationId="{C10CC4D9-5DEA-60BB-1E55-70058159D085}"/>
          </ac:grpSpMkLst>
        </pc:grpChg>
        <pc:grpChg chg="add mod">
          <ac:chgData name="UESUGI Kanta" userId="671b0e0b-8242-4a42-86a9-c18604c6c07f" providerId="ADAL" clId="{094CCEF6-B1D4-4EC3-8E7B-CD59326FEBD4}" dt="2024-08-27T04:11:10.569" v="1368" actId="1076"/>
          <ac:grpSpMkLst>
            <pc:docMk/>
            <pc:sldMk cId="3298394020" sldId="257"/>
            <ac:grpSpMk id="201" creationId="{6E2CAB50-E61D-7C4E-DD96-1C13569FAE4E}"/>
          </ac:grpSpMkLst>
        </pc:grpChg>
        <pc:grpChg chg="add del mod">
          <ac:chgData name="UESUGI Kanta" userId="671b0e0b-8242-4a42-86a9-c18604c6c07f" providerId="ADAL" clId="{094CCEF6-B1D4-4EC3-8E7B-CD59326FEBD4}" dt="2024-08-27T03:04:37.056" v="499" actId="478"/>
          <ac:grpSpMkLst>
            <pc:docMk/>
            <pc:sldMk cId="3298394020" sldId="257"/>
            <ac:grpSpMk id="371" creationId="{351024F1-5AC0-9404-1B24-69BA20EFDE51}"/>
          </ac:grpSpMkLst>
        </pc:grpChg>
        <pc:grpChg chg="del">
          <ac:chgData name="UESUGI Kanta" userId="671b0e0b-8242-4a42-86a9-c18604c6c07f" providerId="ADAL" clId="{094CCEF6-B1D4-4EC3-8E7B-CD59326FEBD4}" dt="2024-08-27T03:06:03.349" v="523" actId="478"/>
          <ac:grpSpMkLst>
            <pc:docMk/>
            <pc:sldMk cId="3298394020" sldId="257"/>
            <ac:grpSpMk id="393" creationId="{51D366FF-9608-0D49-CD89-31D97C5AFB69}"/>
          </ac:grpSpMkLst>
        </pc:grpChg>
        <pc:grpChg chg="del">
          <ac:chgData name="UESUGI Kanta" userId="671b0e0b-8242-4a42-86a9-c18604c6c07f" providerId="ADAL" clId="{094CCEF6-B1D4-4EC3-8E7B-CD59326FEBD4}" dt="2024-08-27T03:05:46.734" v="515" actId="478"/>
          <ac:grpSpMkLst>
            <pc:docMk/>
            <pc:sldMk cId="3298394020" sldId="257"/>
            <ac:grpSpMk id="400" creationId="{609BDD0F-0DDF-0246-844D-54C014CB86B2}"/>
          </ac:grpSpMkLst>
        </pc:grpChg>
        <pc:graphicFrameChg chg="add mod">
          <ac:chgData name="UESUGI Kanta" userId="671b0e0b-8242-4a42-86a9-c18604c6c07f" providerId="ADAL" clId="{094CCEF6-B1D4-4EC3-8E7B-CD59326FEBD4}" dt="2024-08-27T04:11:07.193" v="1367" actId="164"/>
          <ac:graphicFrameMkLst>
            <pc:docMk/>
            <pc:sldMk cId="3298394020" sldId="257"/>
            <ac:graphicFrameMk id="113" creationId="{72C0CDDD-B578-7894-044E-7B405818DC1D}"/>
          </ac:graphicFrameMkLst>
        </pc:graphicFrameChg>
        <pc:cxnChg chg="add mod">
          <ac:chgData name="UESUGI Kanta" userId="671b0e0b-8242-4a42-86a9-c18604c6c07f" providerId="ADAL" clId="{094CCEF6-B1D4-4EC3-8E7B-CD59326FEBD4}" dt="2024-08-27T03:34:35.453" v="700" actId="164"/>
          <ac:cxnSpMkLst>
            <pc:docMk/>
            <pc:sldMk cId="3298394020" sldId="257"/>
            <ac:cxnSpMk id="23" creationId="{FB65F98B-F248-AE06-245F-3EC82AC12147}"/>
          </ac:cxnSpMkLst>
        </pc:cxnChg>
        <pc:cxnChg chg="add mod">
          <ac:chgData name="UESUGI Kanta" userId="671b0e0b-8242-4a42-86a9-c18604c6c07f" providerId="ADAL" clId="{094CCEF6-B1D4-4EC3-8E7B-CD59326FEBD4}" dt="2024-08-27T03:34:35.453" v="700" actId="164"/>
          <ac:cxnSpMkLst>
            <pc:docMk/>
            <pc:sldMk cId="3298394020" sldId="257"/>
            <ac:cxnSpMk id="24" creationId="{4F393BD2-7D92-AC0F-653C-1EE74F5D1508}"/>
          </ac:cxnSpMkLst>
        </pc:cxnChg>
        <pc:cxnChg chg="mod topLvl">
          <ac:chgData name="UESUGI Kanta" userId="671b0e0b-8242-4a42-86a9-c18604c6c07f" providerId="ADAL" clId="{094CCEF6-B1D4-4EC3-8E7B-CD59326FEBD4}" dt="2024-08-27T03:44:01.805" v="818" actId="1038"/>
          <ac:cxnSpMkLst>
            <pc:docMk/>
            <pc:sldMk cId="3298394020" sldId="257"/>
            <ac:cxnSpMk id="51" creationId="{9E040CCC-A0B8-BBFB-E01A-D0A0B4CB78A9}"/>
          </ac:cxnSpMkLst>
        </pc:cxnChg>
        <pc:cxnChg chg="mod">
          <ac:chgData name="UESUGI Kanta" userId="671b0e0b-8242-4a42-86a9-c18604c6c07f" providerId="ADAL" clId="{094CCEF6-B1D4-4EC3-8E7B-CD59326FEBD4}" dt="2024-08-27T03:42:10.478" v="791" actId="1582"/>
          <ac:cxnSpMkLst>
            <pc:docMk/>
            <pc:sldMk cId="3298394020" sldId="257"/>
            <ac:cxnSpMk id="54" creationId="{C2A9FDF5-7C07-F217-8C38-1372025B115A}"/>
          </ac:cxnSpMkLst>
        </pc:cxnChg>
        <pc:cxnChg chg="mod">
          <ac:chgData name="UESUGI Kanta" userId="671b0e0b-8242-4a42-86a9-c18604c6c07f" providerId="ADAL" clId="{094CCEF6-B1D4-4EC3-8E7B-CD59326FEBD4}" dt="2024-08-27T03:42:10.478" v="791" actId="1582"/>
          <ac:cxnSpMkLst>
            <pc:docMk/>
            <pc:sldMk cId="3298394020" sldId="257"/>
            <ac:cxnSpMk id="55" creationId="{5EEC8644-08C3-FFD1-AE61-7608B3A6E05E}"/>
          </ac:cxnSpMkLst>
        </pc:cxnChg>
        <pc:cxnChg chg="mod">
          <ac:chgData name="UESUGI Kanta" userId="671b0e0b-8242-4a42-86a9-c18604c6c07f" providerId="ADAL" clId="{094CCEF6-B1D4-4EC3-8E7B-CD59326FEBD4}" dt="2024-08-27T03:42:10.478" v="791" actId="1582"/>
          <ac:cxnSpMkLst>
            <pc:docMk/>
            <pc:sldMk cId="3298394020" sldId="257"/>
            <ac:cxnSpMk id="56" creationId="{DD0D9D30-FCE4-4159-2656-75E9CF78338B}"/>
          </ac:cxnSpMkLst>
        </pc:cxnChg>
        <pc:cxnChg chg="add mod">
          <ac:chgData name="UESUGI Kanta" userId="671b0e0b-8242-4a42-86a9-c18604c6c07f" providerId="ADAL" clId="{094CCEF6-B1D4-4EC3-8E7B-CD59326FEBD4}" dt="2024-08-27T03:43:43.700" v="814" actId="164"/>
          <ac:cxnSpMkLst>
            <pc:docMk/>
            <pc:sldMk cId="3298394020" sldId="257"/>
            <ac:cxnSpMk id="57" creationId="{688F5572-06CA-8F85-2FD1-A31E93A039C8}"/>
          </ac:cxnSpMkLst>
        </pc:cxnChg>
        <pc:cxnChg chg="mod">
          <ac:chgData name="UESUGI Kanta" userId="671b0e0b-8242-4a42-86a9-c18604c6c07f" providerId="ADAL" clId="{094CCEF6-B1D4-4EC3-8E7B-CD59326FEBD4}" dt="2024-08-27T03:57:11.255" v="1000" actId="165"/>
          <ac:cxnSpMkLst>
            <pc:docMk/>
            <pc:sldMk cId="3298394020" sldId="257"/>
            <ac:cxnSpMk id="73" creationId="{3A5B0CF7-668A-1A30-0E9E-5E1D6954EA1C}"/>
          </ac:cxnSpMkLst>
        </pc:cxnChg>
        <pc:cxnChg chg="mod">
          <ac:chgData name="UESUGI Kanta" userId="671b0e0b-8242-4a42-86a9-c18604c6c07f" providerId="ADAL" clId="{094CCEF6-B1D4-4EC3-8E7B-CD59326FEBD4}" dt="2024-08-27T03:57:11.255" v="1000" actId="165"/>
          <ac:cxnSpMkLst>
            <pc:docMk/>
            <pc:sldMk cId="3298394020" sldId="257"/>
            <ac:cxnSpMk id="76" creationId="{97000746-4BBE-B267-F6ED-B1270D472600}"/>
          </ac:cxnSpMkLst>
        </pc:cxnChg>
        <pc:cxnChg chg="mod">
          <ac:chgData name="UESUGI Kanta" userId="671b0e0b-8242-4a42-86a9-c18604c6c07f" providerId="ADAL" clId="{094CCEF6-B1D4-4EC3-8E7B-CD59326FEBD4}" dt="2024-08-27T03:57:11.255" v="1000" actId="165"/>
          <ac:cxnSpMkLst>
            <pc:docMk/>
            <pc:sldMk cId="3298394020" sldId="257"/>
            <ac:cxnSpMk id="79" creationId="{22C5737D-82E8-5536-57C8-E0185C83C229}"/>
          </ac:cxnSpMkLst>
        </pc:cxnChg>
        <pc:cxnChg chg="mod">
          <ac:chgData name="UESUGI Kanta" userId="671b0e0b-8242-4a42-86a9-c18604c6c07f" providerId="ADAL" clId="{094CCEF6-B1D4-4EC3-8E7B-CD59326FEBD4}" dt="2024-08-27T03:57:11.255" v="1000" actId="165"/>
          <ac:cxnSpMkLst>
            <pc:docMk/>
            <pc:sldMk cId="3298394020" sldId="257"/>
            <ac:cxnSpMk id="82" creationId="{0A454E80-4D40-644C-3A66-314446001828}"/>
          </ac:cxnSpMkLst>
        </pc:cxnChg>
        <pc:cxnChg chg="mod">
          <ac:chgData name="UESUGI Kanta" userId="671b0e0b-8242-4a42-86a9-c18604c6c07f" providerId="ADAL" clId="{094CCEF6-B1D4-4EC3-8E7B-CD59326FEBD4}" dt="2024-08-27T03:57:11.255" v="1000" actId="165"/>
          <ac:cxnSpMkLst>
            <pc:docMk/>
            <pc:sldMk cId="3298394020" sldId="257"/>
            <ac:cxnSpMk id="85" creationId="{9D9D985E-86A8-4B2A-C4FE-78165C6F0990}"/>
          </ac:cxnSpMkLst>
        </pc:cxnChg>
        <pc:cxnChg chg="mod">
          <ac:chgData name="UESUGI Kanta" userId="671b0e0b-8242-4a42-86a9-c18604c6c07f" providerId="ADAL" clId="{094CCEF6-B1D4-4EC3-8E7B-CD59326FEBD4}" dt="2024-08-27T03:57:11.255" v="1000" actId="165"/>
          <ac:cxnSpMkLst>
            <pc:docMk/>
            <pc:sldMk cId="3298394020" sldId="257"/>
            <ac:cxnSpMk id="89" creationId="{672CBC25-FFEF-3F30-E0E5-822646E3C387}"/>
          </ac:cxnSpMkLst>
        </pc:cxnChg>
        <pc:cxnChg chg="add mod">
          <ac:chgData name="UESUGI Kanta" userId="671b0e0b-8242-4a42-86a9-c18604c6c07f" providerId="ADAL" clId="{094CCEF6-B1D4-4EC3-8E7B-CD59326FEBD4}" dt="2024-08-27T04:05:12.043" v="1205" actId="164"/>
          <ac:cxnSpMkLst>
            <pc:docMk/>
            <pc:sldMk cId="3298394020" sldId="257"/>
            <ac:cxnSpMk id="107" creationId="{C9D0447A-191F-F6A1-0482-D40B79A1184B}"/>
          </ac:cxnSpMkLst>
        </pc:cxnChg>
        <pc:cxnChg chg="add mod">
          <ac:chgData name="UESUGI Kanta" userId="671b0e0b-8242-4a42-86a9-c18604c6c07f" providerId="ADAL" clId="{094CCEF6-B1D4-4EC3-8E7B-CD59326FEBD4}" dt="2024-08-27T04:05:12.043" v="1205" actId="164"/>
          <ac:cxnSpMkLst>
            <pc:docMk/>
            <pc:sldMk cId="3298394020" sldId="257"/>
            <ac:cxnSpMk id="111" creationId="{F842BDE7-BAD7-B3D2-ECF3-A5191B09EF43}"/>
          </ac:cxnSpMkLst>
        </pc:cxnChg>
      </pc:sldChg>
      <pc:sldChg chg="modSp new del mod">
        <pc:chgData name="UESUGI Kanta" userId="671b0e0b-8242-4a42-86a9-c18604c6c07f" providerId="ADAL" clId="{094CCEF6-B1D4-4EC3-8E7B-CD59326FEBD4}" dt="2024-08-26T02:53:53.878" v="478" actId="47"/>
        <pc:sldMkLst>
          <pc:docMk/>
          <pc:sldMk cId="818834007" sldId="258"/>
        </pc:sldMkLst>
        <pc:spChg chg="mod">
          <ac:chgData name="UESUGI Kanta" userId="671b0e0b-8242-4a42-86a9-c18604c6c07f" providerId="ADAL" clId="{094CCEF6-B1D4-4EC3-8E7B-CD59326FEBD4}" dt="2024-08-26T02:53:09.652" v="471" actId="255"/>
          <ac:spMkLst>
            <pc:docMk/>
            <pc:sldMk cId="818834007" sldId="258"/>
            <ac:spMk id="3" creationId="{7450EACA-528E-999A-E93D-8029EA1ACED6}"/>
          </ac:spMkLst>
        </pc:spChg>
      </pc:sldChg>
      <pc:sldChg chg="modSp new del mod">
        <pc:chgData name="UESUGI Kanta" userId="671b0e0b-8242-4a42-86a9-c18604c6c07f" providerId="ADAL" clId="{094CCEF6-B1D4-4EC3-8E7B-CD59326FEBD4}" dt="2024-08-26T02:53:43.205" v="477" actId="680"/>
        <pc:sldMkLst>
          <pc:docMk/>
          <pc:sldMk cId="1829344032" sldId="259"/>
        </pc:sldMkLst>
        <pc:spChg chg="mod">
          <ac:chgData name="UESUGI Kanta" userId="671b0e0b-8242-4a42-86a9-c18604c6c07f" providerId="ADAL" clId="{094CCEF6-B1D4-4EC3-8E7B-CD59326FEBD4}" dt="2024-08-26T02:53:41.666" v="476" actId="14100"/>
          <ac:spMkLst>
            <pc:docMk/>
            <pc:sldMk cId="1829344032" sldId="259"/>
            <ac:spMk id="5" creationId="{F909E8EC-E356-919E-53E4-C871E9AD95AA}"/>
          </ac:spMkLst>
        </pc:spChg>
      </pc:sldChg>
    </pc:docChg>
  </pc:docChgLst>
  <pc:docChgLst>
    <pc:chgData name="UESUGI Kanta" userId="671b0e0b-8242-4a42-86a9-c18604c6c07f" providerId="ADAL" clId="{12BA77CF-44D0-496E-BD24-27BCF965C0BB}"/>
    <pc:docChg chg="undo custSel modSld">
      <pc:chgData name="UESUGI Kanta" userId="671b0e0b-8242-4a42-86a9-c18604c6c07f" providerId="ADAL" clId="{12BA77CF-44D0-496E-BD24-27BCF965C0BB}" dt="2023-11-30T03:52:04.931" v="1255" actId="20577"/>
      <pc:docMkLst>
        <pc:docMk/>
      </pc:docMkLst>
      <pc:sldChg chg="delSp modSp mod">
        <pc:chgData name="UESUGI Kanta" userId="671b0e0b-8242-4a42-86a9-c18604c6c07f" providerId="ADAL" clId="{12BA77CF-44D0-496E-BD24-27BCF965C0BB}" dt="2023-11-30T03:52:04.931" v="1255" actId="20577"/>
        <pc:sldMkLst>
          <pc:docMk/>
          <pc:sldMk cId="3298394020" sldId="257"/>
        </pc:sldMkLst>
        <pc:spChg chg="mod">
          <ac:chgData name="UESUGI Kanta" userId="671b0e0b-8242-4a42-86a9-c18604c6c07f" providerId="ADAL" clId="{12BA77CF-44D0-496E-BD24-27BCF965C0BB}" dt="2023-11-30T01:36:04.946" v="97" actId="20577"/>
          <ac:spMkLst>
            <pc:docMk/>
            <pc:sldMk cId="3298394020" sldId="257"/>
            <ac:spMk id="3" creationId="{AD3DBF04-4B61-8D4F-87AF-6B4055112258}"/>
          </ac:spMkLst>
        </pc:spChg>
        <pc:spChg chg="mod">
          <ac:chgData name="UESUGI Kanta" userId="671b0e0b-8242-4a42-86a9-c18604c6c07f" providerId="ADAL" clId="{12BA77CF-44D0-496E-BD24-27BCF965C0BB}" dt="2023-11-30T03:52:04.931" v="1255" actId="20577"/>
          <ac:spMkLst>
            <pc:docMk/>
            <pc:sldMk cId="3298394020" sldId="257"/>
            <ac:spMk id="7" creationId="{A5435628-2603-D646-A5D8-7ABF36B404BC}"/>
          </ac:spMkLst>
        </pc:spChg>
        <pc:spChg chg="mod">
          <ac:chgData name="UESUGI Kanta" userId="671b0e0b-8242-4a42-86a9-c18604c6c07f" providerId="ADAL" clId="{12BA77CF-44D0-496E-BD24-27BCF965C0BB}" dt="2023-11-30T02:57:34.499" v="853" actId="20577"/>
          <ac:spMkLst>
            <pc:docMk/>
            <pc:sldMk cId="3298394020" sldId="257"/>
            <ac:spMk id="8" creationId="{38152E33-A24F-4A4E-AB34-68686F68E882}"/>
          </ac:spMkLst>
        </pc:spChg>
        <pc:spChg chg="mod">
          <ac:chgData name="UESUGI Kanta" userId="671b0e0b-8242-4a42-86a9-c18604c6c07f" providerId="ADAL" clId="{12BA77CF-44D0-496E-BD24-27BCF965C0BB}" dt="2023-11-30T03:46:53.575" v="951" actId="20577"/>
          <ac:spMkLst>
            <pc:docMk/>
            <pc:sldMk cId="3298394020" sldId="257"/>
            <ac:spMk id="9" creationId="{B2BF2EA9-9512-C943-ABCA-9380096802D1}"/>
          </ac:spMkLst>
        </pc:spChg>
        <pc:spChg chg="mod">
          <ac:chgData name="UESUGI Kanta" userId="671b0e0b-8242-4a42-86a9-c18604c6c07f" providerId="ADAL" clId="{12BA77CF-44D0-496E-BD24-27BCF965C0BB}" dt="2023-11-30T02:46:52.469" v="546" actId="20577"/>
          <ac:spMkLst>
            <pc:docMk/>
            <pc:sldMk cId="3298394020" sldId="257"/>
            <ac:spMk id="10" creationId="{0FC6094B-194A-0042-B63C-DE0C9F77E425}"/>
          </ac:spMkLst>
        </pc:spChg>
        <pc:spChg chg="mod">
          <ac:chgData name="UESUGI Kanta" userId="671b0e0b-8242-4a42-86a9-c18604c6c07f" providerId="ADAL" clId="{12BA77CF-44D0-496E-BD24-27BCF965C0BB}" dt="2023-11-30T01:36:39.656" v="118" actId="20577"/>
          <ac:spMkLst>
            <pc:docMk/>
            <pc:sldMk cId="3298394020" sldId="257"/>
            <ac:spMk id="25" creationId="{3AB44550-E43E-1448-AE8A-11EFD0A1E9F4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26" creationId="{74657698-2FD4-264D-86F0-3F6369B7A3FF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30" creationId="{1C528A3A-B1B6-8242-A985-B74DDA1ED7DE}"/>
          </ac:spMkLst>
        </pc:spChg>
        <pc:spChg chg="mod">
          <ac:chgData name="UESUGI Kanta" userId="671b0e0b-8242-4a42-86a9-c18604c6c07f" providerId="ADAL" clId="{12BA77CF-44D0-496E-BD24-27BCF965C0BB}" dt="2023-11-30T03:46:46.772" v="950"/>
          <ac:spMkLst>
            <pc:docMk/>
            <pc:sldMk cId="3298394020" sldId="257"/>
            <ac:spMk id="130" creationId="{CBA756D4-B84D-3546-87AA-E3CF645E5903}"/>
          </ac:spMkLst>
        </pc:spChg>
        <pc:spChg chg="mod">
          <ac:chgData name="UESUGI Kanta" userId="671b0e0b-8242-4a42-86a9-c18604c6c07f" providerId="ADAL" clId="{12BA77CF-44D0-496E-BD24-27BCF965C0BB}" dt="2023-11-30T02:42:04.738" v="368" actId="20577"/>
          <ac:spMkLst>
            <pc:docMk/>
            <pc:sldMk cId="3298394020" sldId="257"/>
            <ac:spMk id="131" creationId="{BF6F599E-9C3A-434A-82A0-CA4A9816E0F1}"/>
          </ac:spMkLst>
        </pc:spChg>
        <pc:spChg chg="mod">
          <ac:chgData name="UESUGI Kanta" userId="671b0e0b-8242-4a42-86a9-c18604c6c07f" providerId="ADAL" clId="{12BA77CF-44D0-496E-BD24-27BCF965C0BB}" dt="2023-11-30T02:41:33.567" v="361" actId="20577"/>
          <ac:spMkLst>
            <pc:docMk/>
            <pc:sldMk cId="3298394020" sldId="257"/>
            <ac:spMk id="159" creationId="{CE98063D-8882-E246-A59F-3D920947E4C1}"/>
          </ac:spMkLst>
        </pc:spChg>
        <pc:spChg chg="mod">
          <ac:chgData name="UESUGI Kanta" userId="671b0e0b-8242-4a42-86a9-c18604c6c07f" providerId="ADAL" clId="{12BA77CF-44D0-496E-BD24-27BCF965C0BB}" dt="2023-11-30T02:47:04.947" v="573" actId="20577"/>
          <ac:spMkLst>
            <pc:docMk/>
            <pc:sldMk cId="3298394020" sldId="257"/>
            <ac:spMk id="162" creationId="{78014D60-62A3-1F4B-B457-F71804E08755}"/>
          </ac:spMkLst>
        </pc:spChg>
        <pc:spChg chg="mod">
          <ac:chgData name="UESUGI Kanta" userId="671b0e0b-8242-4a42-86a9-c18604c6c07f" providerId="ADAL" clId="{12BA77CF-44D0-496E-BD24-27BCF965C0BB}" dt="2023-11-30T02:41:21.747" v="355" actId="1076"/>
          <ac:spMkLst>
            <pc:docMk/>
            <pc:sldMk cId="3298394020" sldId="257"/>
            <ac:spMk id="168" creationId="{852CB369-B69F-8A4E-950B-5A2744F63FDE}"/>
          </ac:spMkLst>
        </pc:spChg>
        <pc:spChg chg="mod">
          <ac:chgData name="UESUGI Kanta" userId="671b0e0b-8242-4a42-86a9-c18604c6c07f" providerId="ADAL" clId="{12BA77CF-44D0-496E-BD24-27BCF965C0BB}" dt="2023-11-30T01:36:50.590" v="120" actId="20577"/>
          <ac:spMkLst>
            <pc:docMk/>
            <pc:sldMk cId="3298394020" sldId="257"/>
            <ac:spMk id="173" creationId="{B5E4CE86-1C9E-D940-8B5D-217D55A4C024}"/>
          </ac:spMkLst>
        </pc:spChg>
        <pc:spChg chg="mod">
          <ac:chgData name="UESUGI Kanta" userId="671b0e0b-8242-4a42-86a9-c18604c6c07f" providerId="ADAL" clId="{12BA77CF-44D0-496E-BD24-27BCF965C0BB}" dt="2023-11-30T01:36:48.062" v="119" actId="20577"/>
          <ac:spMkLst>
            <pc:docMk/>
            <pc:sldMk cId="3298394020" sldId="257"/>
            <ac:spMk id="174" creationId="{336544C8-3C43-634C-9EE5-61597E8464C4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183" creationId="{E80ADD76-7BFA-154E-9895-F45072920865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210" creationId="{CD16C261-9C52-164D-881C-2EDB0A2B40E6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227" creationId="{D8003C9A-4D61-8E40-B915-8388CC5A0122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232" creationId="{15196878-AB8D-FB4B-96D2-02C6B69435B2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240" creationId="{6010B28E-66C4-4640-A1BE-1D63ACAD1D72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245" creationId="{5F1345CA-74AF-2C47-9BA3-B3A08A1981EA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246" creationId="{EB137D2F-3592-394F-878F-F3411A8CDAA3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247" creationId="{416DC909-2A82-B34A-B2B9-F02AA41C2F92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250" creationId="{3D1405CB-826B-294F-A423-C455AB8474C6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253" creationId="{38042753-1B65-5C44-8C66-91E8C58D6863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254" creationId="{3CF1E11E-364E-2E4A-BFB9-75B98450F6A9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255" creationId="{34B1F81C-B6A3-4D4E-B9FE-05AE697A2331}"/>
          </ac:spMkLst>
        </pc:spChg>
        <pc:cxnChg chg="del mod">
          <ac:chgData name="UESUGI Kanta" userId="671b0e0b-8242-4a42-86a9-c18604c6c07f" providerId="ADAL" clId="{12BA77CF-44D0-496E-BD24-27BCF965C0BB}" dt="2023-11-30T02:41:26.121" v="356" actId="478"/>
          <ac:cxnSpMkLst>
            <pc:docMk/>
            <pc:sldMk cId="3298394020" sldId="257"/>
            <ac:cxnSpMk id="28" creationId="{A16342E6-443A-A242-9DC3-F3306A1EE5D2}"/>
          </ac:cxnSpMkLst>
        </pc:cxnChg>
      </pc:sldChg>
    </pc:docChg>
  </pc:docChgLst>
  <pc:docChgLst>
    <pc:chgData name="UESUGI Kanta" userId="671b0e0b-8242-4a42-86a9-c18604c6c07f" providerId="ADAL" clId="{D64896AC-5A95-D640-B84D-CA10FACE1717}"/>
    <pc:docChg chg="undo redo custSel modSld">
      <pc:chgData name="UESUGI Kanta" userId="671b0e0b-8242-4a42-86a9-c18604c6c07f" providerId="ADAL" clId="{D64896AC-5A95-D640-B84D-CA10FACE1717}" dt="2024-08-27T05:55:42.143" v="1980" actId="207"/>
      <pc:docMkLst>
        <pc:docMk/>
      </pc:docMkLst>
      <pc:sldChg chg="addSp delSp modSp mod">
        <pc:chgData name="UESUGI Kanta" userId="671b0e0b-8242-4a42-86a9-c18604c6c07f" providerId="ADAL" clId="{D64896AC-5A95-D640-B84D-CA10FACE1717}" dt="2024-08-27T05:55:42.143" v="1980" actId="207"/>
        <pc:sldMkLst>
          <pc:docMk/>
          <pc:sldMk cId="3298394020" sldId="257"/>
        </pc:sldMkLst>
        <pc:spChg chg="mod">
          <ac:chgData name="UESUGI Kanta" userId="671b0e0b-8242-4a42-86a9-c18604c6c07f" providerId="ADAL" clId="{D64896AC-5A95-D640-B84D-CA10FACE1717}" dt="2024-08-26T09:23:27.229" v="1040" actId="14100"/>
          <ac:spMkLst>
            <pc:docMk/>
            <pc:sldMk cId="3298394020" sldId="257"/>
            <ac:spMk id="3" creationId="{AD3DBF04-4B61-8D4F-87AF-6B4055112258}"/>
          </ac:spMkLst>
        </pc:spChg>
        <pc:spChg chg="mod topLvl">
          <ac:chgData name="UESUGI Kanta" userId="671b0e0b-8242-4a42-86a9-c18604c6c07f" providerId="ADAL" clId="{D64896AC-5A95-D640-B84D-CA10FACE1717}" dt="2024-08-26T09:38:04.004" v="1261" actId="14100"/>
          <ac:spMkLst>
            <pc:docMk/>
            <pc:sldMk cId="3298394020" sldId="257"/>
            <ac:spMk id="6" creationId="{A7EF9EE8-DE10-E542-91C3-642CDE69C98E}"/>
          </ac:spMkLst>
        </pc:spChg>
        <pc:spChg chg="mod topLvl">
          <ac:chgData name="UESUGI Kanta" userId="671b0e0b-8242-4a42-86a9-c18604c6c07f" providerId="ADAL" clId="{D64896AC-5A95-D640-B84D-CA10FACE1717}" dt="2024-08-27T05:24:23.221" v="1875" actId="1036"/>
          <ac:spMkLst>
            <pc:docMk/>
            <pc:sldMk cId="3298394020" sldId="257"/>
            <ac:spMk id="7" creationId="{A5435628-2603-D646-A5D8-7ABF36B404BC}"/>
          </ac:spMkLst>
        </pc:spChg>
        <pc:spChg chg="mod topLvl">
          <ac:chgData name="UESUGI Kanta" userId="671b0e0b-8242-4a42-86a9-c18604c6c07f" providerId="ADAL" clId="{D64896AC-5A95-D640-B84D-CA10FACE1717}" dt="2024-08-27T05:24:23.221" v="1875" actId="1036"/>
          <ac:spMkLst>
            <pc:docMk/>
            <pc:sldMk cId="3298394020" sldId="257"/>
            <ac:spMk id="8" creationId="{38152E33-A24F-4A4E-AB34-68686F68E882}"/>
          </ac:spMkLst>
        </pc:spChg>
        <pc:spChg chg="mod topLvl">
          <ac:chgData name="UESUGI Kanta" userId="671b0e0b-8242-4a42-86a9-c18604c6c07f" providerId="ADAL" clId="{D64896AC-5A95-D640-B84D-CA10FACE1717}" dt="2024-08-27T05:24:23.221" v="1875" actId="1036"/>
          <ac:spMkLst>
            <pc:docMk/>
            <pc:sldMk cId="3298394020" sldId="257"/>
            <ac:spMk id="9" creationId="{B2BF2EA9-9512-C943-ABCA-9380096802D1}"/>
          </ac:spMkLst>
        </pc:spChg>
        <pc:spChg chg="mod topLvl">
          <ac:chgData name="UESUGI Kanta" userId="671b0e0b-8242-4a42-86a9-c18604c6c07f" providerId="ADAL" clId="{D64896AC-5A95-D640-B84D-CA10FACE1717}" dt="2024-08-27T05:24:23.221" v="1875" actId="1036"/>
          <ac:spMkLst>
            <pc:docMk/>
            <pc:sldMk cId="3298394020" sldId="257"/>
            <ac:spMk id="10" creationId="{0FC6094B-194A-0042-B63C-DE0C9F77E425}"/>
          </ac:spMkLst>
        </pc:spChg>
        <pc:spChg chg="add del mod">
          <ac:chgData name="UESUGI Kanta" userId="671b0e0b-8242-4a42-86a9-c18604c6c07f" providerId="ADAL" clId="{D64896AC-5A95-D640-B84D-CA10FACE1717}" dt="2024-08-26T08:55:09.998" v="329" actId="478"/>
          <ac:spMkLst>
            <pc:docMk/>
            <pc:sldMk cId="3298394020" sldId="257"/>
            <ac:spMk id="12" creationId="{185310FB-C1AF-EFB3-9D99-4391C3A81762}"/>
          </ac:spMkLst>
        </pc:spChg>
        <pc:spChg chg="mod">
          <ac:chgData name="UESUGI Kanta" userId="671b0e0b-8242-4a42-86a9-c18604c6c07f" providerId="ADAL" clId="{D64896AC-5A95-D640-B84D-CA10FACE1717}" dt="2024-08-26T09:02:58.835" v="490" actId="14100"/>
          <ac:spMkLst>
            <pc:docMk/>
            <pc:sldMk cId="3298394020" sldId="257"/>
            <ac:spMk id="25" creationId="{3AB44550-E43E-1448-AE8A-11EFD0A1E9F4}"/>
          </ac:spMkLst>
        </pc:spChg>
        <pc:spChg chg="mod">
          <ac:chgData name="UESUGI Kanta" userId="671b0e0b-8242-4a42-86a9-c18604c6c07f" providerId="ADAL" clId="{D64896AC-5A95-D640-B84D-CA10FACE1717}" dt="2024-08-27T05:52:37.369" v="1974" actId="1076"/>
          <ac:spMkLst>
            <pc:docMk/>
            <pc:sldMk cId="3298394020" sldId="257"/>
            <ac:spMk id="31" creationId="{32F12EBC-48DC-4617-D94B-36C6A938A021}"/>
          </ac:spMkLst>
        </pc:spChg>
        <pc:spChg chg="mod">
          <ac:chgData name="UESUGI Kanta" userId="671b0e0b-8242-4a42-86a9-c18604c6c07f" providerId="ADAL" clId="{D64896AC-5A95-D640-B84D-CA10FACE1717}" dt="2024-08-27T05:53:52.425" v="1978" actId="14100"/>
          <ac:spMkLst>
            <pc:docMk/>
            <pc:sldMk cId="3298394020" sldId="257"/>
            <ac:spMk id="36" creationId="{CA2A6BF8-55EB-9348-8810-4974A017783E}"/>
          </ac:spMkLst>
        </pc:spChg>
        <pc:spChg chg="mod topLvl">
          <ac:chgData name="UESUGI Kanta" userId="671b0e0b-8242-4a42-86a9-c18604c6c07f" providerId="ADAL" clId="{D64896AC-5A95-D640-B84D-CA10FACE1717}" dt="2024-08-26T09:58:17.396" v="1389" actId="14100"/>
          <ac:spMkLst>
            <pc:docMk/>
            <pc:sldMk cId="3298394020" sldId="257"/>
            <ac:spMk id="37" creationId="{243B896A-1D4D-8E4B-8AB4-2D5CAA755C96}"/>
          </ac:spMkLst>
        </pc:spChg>
        <pc:spChg chg="mod topLvl">
          <ac:chgData name="UESUGI Kanta" userId="671b0e0b-8242-4a42-86a9-c18604c6c07f" providerId="ADAL" clId="{D64896AC-5A95-D640-B84D-CA10FACE1717}" dt="2024-08-26T09:29:45.100" v="1183" actId="14100"/>
          <ac:spMkLst>
            <pc:docMk/>
            <pc:sldMk cId="3298394020" sldId="257"/>
            <ac:spMk id="38" creationId="{3E0FB7F6-30F8-7A45-BCA1-A01BBEAA89DA}"/>
          </ac:spMkLst>
        </pc:spChg>
        <pc:spChg chg="mod">
          <ac:chgData name="UESUGI Kanta" userId="671b0e0b-8242-4a42-86a9-c18604c6c07f" providerId="ADAL" clId="{D64896AC-5A95-D640-B84D-CA10FACE1717}" dt="2024-08-26T09:31:17.149" v="1214" actId="14100"/>
          <ac:spMkLst>
            <pc:docMk/>
            <pc:sldMk cId="3298394020" sldId="257"/>
            <ac:spMk id="43" creationId="{CC6B741A-7FDB-6D49-8D13-447527C53976}"/>
          </ac:spMkLst>
        </pc:spChg>
        <pc:spChg chg="mod">
          <ac:chgData name="UESUGI Kanta" userId="671b0e0b-8242-4a42-86a9-c18604c6c07f" providerId="ADAL" clId="{D64896AC-5A95-D640-B84D-CA10FACE1717}" dt="2024-08-26T10:12:42.284" v="1394" actId="14100"/>
          <ac:spMkLst>
            <pc:docMk/>
            <pc:sldMk cId="3298394020" sldId="257"/>
            <ac:spMk id="44" creationId="{4573336E-727B-9341-8FB7-EFB5C56E3AD3}"/>
          </ac:spMkLst>
        </pc:spChg>
        <pc:spChg chg="add del mod topLvl">
          <ac:chgData name="UESUGI Kanta" userId="671b0e0b-8242-4a42-86a9-c18604c6c07f" providerId="ADAL" clId="{D64896AC-5A95-D640-B84D-CA10FACE1717}" dt="2024-08-26T10:12:48.302" v="1396" actId="14100"/>
          <ac:spMkLst>
            <pc:docMk/>
            <pc:sldMk cId="3298394020" sldId="257"/>
            <ac:spMk id="47" creationId="{A1CCA21A-FFC0-CD40-A354-CA7AB7CFDE4B}"/>
          </ac:spMkLst>
        </pc:spChg>
        <pc:spChg chg="mod topLvl">
          <ac:chgData name="UESUGI Kanta" userId="671b0e0b-8242-4a42-86a9-c18604c6c07f" providerId="ADAL" clId="{D64896AC-5A95-D640-B84D-CA10FACE1717}" dt="2024-08-27T05:52:13.232" v="1973" actId="1038"/>
          <ac:spMkLst>
            <pc:docMk/>
            <pc:sldMk cId="3298394020" sldId="257"/>
            <ac:spMk id="52" creationId="{54332800-06EB-2D4E-AF4C-D2AB672C0F70}"/>
          </ac:spMkLst>
        </pc:spChg>
        <pc:spChg chg="mod topLvl">
          <ac:chgData name="UESUGI Kanta" userId="671b0e0b-8242-4a42-86a9-c18604c6c07f" providerId="ADAL" clId="{D64896AC-5A95-D640-B84D-CA10FACE1717}" dt="2024-08-26T10:10:57.072" v="1391" actId="20577"/>
          <ac:spMkLst>
            <pc:docMk/>
            <pc:sldMk cId="3298394020" sldId="257"/>
            <ac:spMk id="53" creationId="{D6FBA3B0-9826-9B43-95AE-48D8A2FEB027}"/>
          </ac:spMkLst>
        </pc:spChg>
        <pc:spChg chg="mod">
          <ac:chgData name="UESUGI Kanta" userId="671b0e0b-8242-4a42-86a9-c18604c6c07f" providerId="ADAL" clId="{D64896AC-5A95-D640-B84D-CA10FACE1717}" dt="2024-08-26T09:34:16.539" v="1252" actId="1076"/>
          <ac:spMkLst>
            <pc:docMk/>
            <pc:sldMk cId="3298394020" sldId="257"/>
            <ac:spMk id="88" creationId="{61907D66-9865-3A46-AC2D-BD89DC5474C0}"/>
          </ac:spMkLst>
        </pc:spChg>
        <pc:spChg chg="mod">
          <ac:chgData name="UESUGI Kanta" userId="671b0e0b-8242-4a42-86a9-c18604c6c07f" providerId="ADAL" clId="{D64896AC-5A95-D640-B84D-CA10FACE1717}" dt="2024-08-27T05:55:42.143" v="1980" actId="207"/>
          <ac:spMkLst>
            <pc:docMk/>
            <pc:sldMk cId="3298394020" sldId="257"/>
            <ac:spMk id="92" creationId="{F9221892-F826-C3D4-A979-BB837D308940}"/>
          </ac:spMkLst>
        </pc:spChg>
        <pc:spChg chg="mod">
          <ac:chgData name="UESUGI Kanta" userId="671b0e0b-8242-4a42-86a9-c18604c6c07f" providerId="ADAL" clId="{D64896AC-5A95-D640-B84D-CA10FACE1717}" dt="2024-08-27T05:55:31.148" v="1979" actId="207"/>
          <ac:spMkLst>
            <pc:docMk/>
            <pc:sldMk cId="3298394020" sldId="257"/>
            <ac:spMk id="103" creationId="{C74F2B8A-6758-6BCE-1EFA-3A474DAD5456}"/>
          </ac:spMkLst>
        </pc:spChg>
        <pc:spChg chg="mod topLvl">
          <ac:chgData name="UESUGI Kanta" userId="671b0e0b-8242-4a42-86a9-c18604c6c07f" providerId="ADAL" clId="{D64896AC-5A95-D640-B84D-CA10FACE1717}" dt="2024-08-27T05:06:26.776" v="1794" actId="14100"/>
          <ac:spMkLst>
            <pc:docMk/>
            <pc:sldMk cId="3298394020" sldId="257"/>
            <ac:spMk id="130" creationId="{CBA756D4-B84D-3546-87AA-E3CF645E5903}"/>
          </ac:spMkLst>
        </pc:spChg>
        <pc:spChg chg="mod topLvl">
          <ac:chgData name="UESUGI Kanta" userId="671b0e0b-8242-4a42-86a9-c18604c6c07f" providerId="ADAL" clId="{D64896AC-5A95-D640-B84D-CA10FACE1717}" dt="2024-08-26T09:25:47.703" v="1138" actId="165"/>
          <ac:spMkLst>
            <pc:docMk/>
            <pc:sldMk cId="3298394020" sldId="257"/>
            <ac:spMk id="131" creationId="{BF6F599E-9C3A-434A-82A0-CA4A9816E0F1}"/>
          </ac:spMkLst>
        </pc:spChg>
        <pc:spChg chg="mod topLvl">
          <ac:chgData name="UESUGI Kanta" userId="671b0e0b-8242-4a42-86a9-c18604c6c07f" providerId="ADAL" clId="{D64896AC-5A95-D640-B84D-CA10FACE1717}" dt="2024-08-26T09:25:47.703" v="1138" actId="165"/>
          <ac:spMkLst>
            <pc:docMk/>
            <pc:sldMk cId="3298394020" sldId="257"/>
            <ac:spMk id="159" creationId="{CE98063D-8882-E246-A59F-3D920947E4C1}"/>
          </ac:spMkLst>
        </pc:spChg>
        <pc:spChg chg="mod topLvl">
          <ac:chgData name="UESUGI Kanta" userId="671b0e0b-8242-4a42-86a9-c18604c6c07f" providerId="ADAL" clId="{D64896AC-5A95-D640-B84D-CA10FACE1717}" dt="2024-08-26T09:25:47.703" v="1138" actId="165"/>
          <ac:spMkLst>
            <pc:docMk/>
            <pc:sldMk cId="3298394020" sldId="257"/>
            <ac:spMk id="162" creationId="{78014D60-62A3-1F4B-B457-F71804E08755}"/>
          </ac:spMkLst>
        </pc:spChg>
        <pc:spChg chg="mod topLvl">
          <ac:chgData name="UESUGI Kanta" userId="671b0e0b-8242-4a42-86a9-c18604c6c07f" providerId="ADAL" clId="{D64896AC-5A95-D640-B84D-CA10FACE1717}" dt="2024-08-27T05:46:36.383" v="1969" actId="20577"/>
          <ac:spMkLst>
            <pc:docMk/>
            <pc:sldMk cId="3298394020" sldId="257"/>
            <ac:spMk id="166" creationId="{48785854-8202-2646-83AF-FFF5620362F4}"/>
          </ac:spMkLst>
        </pc:spChg>
        <pc:spChg chg="mod">
          <ac:chgData name="UESUGI Kanta" userId="671b0e0b-8242-4a42-86a9-c18604c6c07f" providerId="ADAL" clId="{D64896AC-5A95-D640-B84D-CA10FACE1717}" dt="2024-08-26T09:10:49.433" v="781" actId="1076"/>
          <ac:spMkLst>
            <pc:docMk/>
            <pc:sldMk cId="3298394020" sldId="257"/>
            <ac:spMk id="168" creationId="{852CB369-B69F-8A4E-950B-5A2744F63FDE}"/>
          </ac:spMkLst>
        </pc:spChg>
        <pc:spChg chg="mod topLvl">
          <ac:chgData name="UESUGI Kanta" userId="671b0e0b-8242-4a42-86a9-c18604c6c07f" providerId="ADAL" clId="{D64896AC-5A95-D640-B84D-CA10FACE1717}" dt="2024-08-26T09:38:52.027" v="1296" actId="1035"/>
          <ac:spMkLst>
            <pc:docMk/>
            <pc:sldMk cId="3298394020" sldId="257"/>
            <ac:spMk id="169" creationId="{133B3F8F-AEC3-9C42-8078-2EA16856565E}"/>
          </ac:spMkLst>
        </pc:spChg>
        <pc:spChg chg="mod topLvl">
          <ac:chgData name="UESUGI Kanta" userId="671b0e0b-8242-4a42-86a9-c18604c6c07f" providerId="ADAL" clId="{D64896AC-5A95-D640-B84D-CA10FACE1717}" dt="2024-08-27T05:32:20.931" v="1881" actId="20577"/>
          <ac:spMkLst>
            <pc:docMk/>
            <pc:sldMk cId="3298394020" sldId="257"/>
            <ac:spMk id="171" creationId="{3AEA9EFA-A904-8B4E-9967-756A88F5647C}"/>
          </ac:spMkLst>
        </pc:spChg>
        <pc:spChg chg="del mod topLvl">
          <ac:chgData name="UESUGI Kanta" userId="671b0e0b-8242-4a42-86a9-c18604c6c07f" providerId="ADAL" clId="{D64896AC-5A95-D640-B84D-CA10FACE1717}" dt="2024-08-26T09:17:20.789" v="970" actId="478"/>
          <ac:spMkLst>
            <pc:docMk/>
            <pc:sldMk cId="3298394020" sldId="257"/>
            <ac:spMk id="172" creationId="{141BB1C8-4A64-7045-BF5B-788816FE5812}"/>
          </ac:spMkLst>
        </pc:spChg>
        <pc:spChg chg="mod topLvl">
          <ac:chgData name="UESUGI Kanta" userId="671b0e0b-8242-4a42-86a9-c18604c6c07f" providerId="ADAL" clId="{D64896AC-5A95-D640-B84D-CA10FACE1717}" dt="2024-08-26T09:22:06.626" v="1034" actId="12"/>
          <ac:spMkLst>
            <pc:docMk/>
            <pc:sldMk cId="3298394020" sldId="257"/>
            <ac:spMk id="173" creationId="{B5E4CE86-1C9E-D940-8B5D-217D55A4C024}"/>
          </ac:spMkLst>
        </pc:spChg>
        <pc:spChg chg="mod topLvl">
          <ac:chgData name="UESUGI Kanta" userId="671b0e0b-8242-4a42-86a9-c18604c6c07f" providerId="ADAL" clId="{D64896AC-5A95-D640-B84D-CA10FACE1717}" dt="2024-08-27T05:41:11.343" v="1963" actId="20577"/>
          <ac:spMkLst>
            <pc:docMk/>
            <pc:sldMk cId="3298394020" sldId="257"/>
            <ac:spMk id="174" creationId="{336544C8-3C43-634C-9EE5-61597E8464C4}"/>
          </ac:spMkLst>
        </pc:spChg>
        <pc:spChg chg="mod">
          <ac:chgData name="UESUGI Kanta" userId="671b0e0b-8242-4a42-86a9-c18604c6c07f" providerId="ADAL" clId="{D64896AC-5A95-D640-B84D-CA10FACE1717}" dt="2024-08-26T09:38:26.352" v="1277" actId="1035"/>
          <ac:spMkLst>
            <pc:docMk/>
            <pc:sldMk cId="3298394020" sldId="257"/>
            <ac:spMk id="176" creationId="{390FCD68-69A7-004B-B0C2-E06AC9B6F1D4}"/>
          </ac:spMkLst>
        </pc:spChg>
        <pc:spChg chg="mod">
          <ac:chgData name="UESUGI Kanta" userId="671b0e0b-8242-4a42-86a9-c18604c6c07f" providerId="ADAL" clId="{D64896AC-5A95-D640-B84D-CA10FACE1717}" dt="2024-08-26T09:38:26.352" v="1277" actId="1035"/>
          <ac:spMkLst>
            <pc:docMk/>
            <pc:sldMk cId="3298394020" sldId="257"/>
            <ac:spMk id="177" creationId="{BEAA5C20-0EEE-B641-BF47-F3866A5AA287}"/>
          </ac:spMkLst>
        </pc:spChg>
        <pc:spChg chg="del mod topLvl">
          <ac:chgData name="UESUGI Kanta" userId="671b0e0b-8242-4a42-86a9-c18604c6c07f" providerId="ADAL" clId="{D64896AC-5A95-D640-B84D-CA10FACE1717}" dt="2024-08-26T09:33:09.861" v="1240" actId="478"/>
          <ac:spMkLst>
            <pc:docMk/>
            <pc:sldMk cId="3298394020" sldId="257"/>
            <ac:spMk id="345" creationId="{EFB846E3-4BE8-7217-3F3E-189F1D26754B}"/>
          </ac:spMkLst>
        </pc:spChg>
        <pc:spChg chg="del">
          <ac:chgData name="UESUGI Kanta" userId="671b0e0b-8242-4a42-86a9-c18604c6c07f" providerId="ADAL" clId="{D64896AC-5A95-D640-B84D-CA10FACE1717}" dt="2024-08-26T09:33:05.683" v="1238" actId="478"/>
          <ac:spMkLst>
            <pc:docMk/>
            <pc:sldMk cId="3298394020" sldId="257"/>
            <ac:spMk id="346" creationId="{6B2FE713-533F-89B5-6D5B-1FE3E67F3D24}"/>
          </ac:spMkLst>
        </pc:spChg>
        <pc:grpChg chg="del">
          <ac:chgData name="UESUGI Kanta" userId="671b0e0b-8242-4a42-86a9-c18604c6c07f" providerId="ADAL" clId="{D64896AC-5A95-D640-B84D-CA10FACE1717}" dt="2024-08-26T09:03:42.631" v="496" actId="165"/>
          <ac:grpSpMkLst>
            <pc:docMk/>
            <pc:sldMk cId="3298394020" sldId="257"/>
            <ac:grpSpMk id="2" creationId="{9F8D961B-5EB3-1348-8B2E-B55018C4C0E6}"/>
          </ac:grpSpMkLst>
        </pc:grpChg>
        <pc:grpChg chg="del mod topLvl">
          <ac:chgData name="UESUGI Kanta" userId="671b0e0b-8242-4a42-86a9-c18604c6c07f" providerId="ADAL" clId="{D64896AC-5A95-D640-B84D-CA10FACE1717}" dt="2024-08-26T09:33:07.815" v="1239" actId="478"/>
          <ac:grpSpMkLst>
            <pc:docMk/>
            <pc:sldMk cId="3298394020" sldId="257"/>
            <ac:grpSpMk id="4" creationId="{98EAC379-F35D-736E-4B69-352A644575E9}"/>
          </ac:grpSpMkLst>
        </pc:grpChg>
        <pc:grpChg chg="del mod">
          <ac:chgData name="UESUGI Kanta" userId="671b0e0b-8242-4a42-86a9-c18604c6c07f" providerId="ADAL" clId="{D64896AC-5A95-D640-B84D-CA10FACE1717}" dt="2024-08-26T09:03:35.513" v="495" actId="165"/>
          <ac:grpSpMkLst>
            <pc:docMk/>
            <pc:sldMk cId="3298394020" sldId="257"/>
            <ac:grpSpMk id="5" creationId="{3E64976D-2E35-FD4C-9E00-9F21DAE1F307}"/>
          </ac:grpSpMkLst>
        </pc:grpChg>
        <pc:grpChg chg="add del mod">
          <ac:chgData name="UESUGI Kanta" userId="671b0e0b-8242-4a42-86a9-c18604c6c07f" providerId="ADAL" clId="{D64896AC-5A95-D640-B84D-CA10FACE1717}" dt="2024-08-26T09:33:09.861" v="1240" actId="478"/>
          <ac:grpSpMkLst>
            <pc:docMk/>
            <pc:sldMk cId="3298394020" sldId="257"/>
            <ac:grpSpMk id="13" creationId="{017477FD-F5A5-F116-64B5-1C4E13AAA60A}"/>
          </ac:grpSpMkLst>
        </pc:grpChg>
        <pc:grpChg chg="del">
          <ac:chgData name="UESUGI Kanta" userId="671b0e0b-8242-4a42-86a9-c18604c6c07f" providerId="ADAL" clId="{D64896AC-5A95-D640-B84D-CA10FACE1717}" dt="2024-08-26T09:24:18.503" v="1064" actId="165"/>
          <ac:grpSpMkLst>
            <pc:docMk/>
            <pc:sldMk cId="3298394020" sldId="257"/>
            <ac:grpSpMk id="14" creationId="{753F287B-4383-DE43-9EA5-E5231AA756C6}"/>
          </ac:grpSpMkLst>
        </pc:grpChg>
        <pc:grpChg chg="del mod">
          <ac:chgData name="UESUGI Kanta" userId="671b0e0b-8242-4a42-86a9-c18604c6c07f" providerId="ADAL" clId="{D64896AC-5A95-D640-B84D-CA10FACE1717}" dt="2024-08-26T09:25:47.703" v="1138" actId="165"/>
          <ac:grpSpMkLst>
            <pc:docMk/>
            <pc:sldMk cId="3298394020" sldId="257"/>
            <ac:grpSpMk id="16" creationId="{F6C61E18-48D1-EA43-8661-AE8F18DF47BE}"/>
          </ac:grpSpMkLst>
        </pc:grpChg>
        <pc:grpChg chg="add mod">
          <ac:chgData name="UESUGI Kanta" userId="671b0e0b-8242-4a42-86a9-c18604c6c07f" providerId="ADAL" clId="{D64896AC-5A95-D640-B84D-CA10FACE1717}" dt="2024-08-27T05:52:54.901" v="1976" actId="1076"/>
          <ac:grpSpMkLst>
            <pc:docMk/>
            <pc:sldMk cId="3298394020" sldId="257"/>
            <ac:grpSpMk id="27" creationId="{0ADB74C2-9722-4ED5-FA31-A03E08D3B3E4}"/>
          </ac:grpSpMkLst>
        </pc:grpChg>
        <pc:grpChg chg="del">
          <ac:chgData name="UESUGI Kanta" userId="671b0e0b-8242-4a42-86a9-c18604c6c07f" providerId="ADAL" clId="{D64896AC-5A95-D640-B84D-CA10FACE1717}" dt="2024-08-26T09:25:12.403" v="1137" actId="165"/>
          <ac:grpSpMkLst>
            <pc:docMk/>
            <pc:sldMk cId="3298394020" sldId="257"/>
            <ac:grpSpMk id="51" creationId="{0D00735C-67CD-6B46-AF0C-A10C18426481}"/>
          </ac:grpSpMkLst>
        </pc:grpChg>
        <pc:grpChg chg="mod">
          <ac:chgData name="UESUGI Kanta" userId="671b0e0b-8242-4a42-86a9-c18604c6c07f" providerId="ADAL" clId="{D64896AC-5A95-D640-B84D-CA10FACE1717}" dt="2024-08-26T09:10:49.433" v="781" actId="1076"/>
          <ac:grpSpMkLst>
            <pc:docMk/>
            <pc:sldMk cId="3298394020" sldId="257"/>
            <ac:grpSpMk id="94" creationId="{6CD4450F-E1EF-5DCD-7469-3551472EC110}"/>
          </ac:grpSpMkLst>
        </pc:grpChg>
        <pc:grpChg chg="mod">
          <ac:chgData name="UESUGI Kanta" userId="671b0e0b-8242-4a42-86a9-c18604c6c07f" providerId="ADAL" clId="{D64896AC-5A95-D640-B84D-CA10FACE1717}" dt="2024-08-27T05:24:35.732" v="1876" actId="1076"/>
          <ac:grpSpMkLst>
            <pc:docMk/>
            <pc:sldMk cId="3298394020" sldId="257"/>
            <ac:grpSpMk id="125" creationId="{A205F3FD-391B-A9AF-BC8E-22D9C7015757}"/>
          </ac:grpSpMkLst>
        </pc:grpChg>
        <pc:grpChg chg="mod">
          <ac:chgData name="UESUGI Kanta" userId="671b0e0b-8242-4a42-86a9-c18604c6c07f" providerId="ADAL" clId="{D64896AC-5A95-D640-B84D-CA10FACE1717}" dt="2024-08-27T05:33:09.990" v="1883" actId="1076"/>
          <ac:grpSpMkLst>
            <pc:docMk/>
            <pc:sldMk cId="3298394020" sldId="257"/>
            <ac:grpSpMk id="133" creationId="{2FBA6877-B9B4-2274-949D-938FBBEA3287}"/>
          </ac:grpSpMkLst>
        </pc:grpChg>
        <pc:grpChg chg="mod">
          <ac:chgData name="UESUGI Kanta" userId="671b0e0b-8242-4a42-86a9-c18604c6c07f" providerId="ADAL" clId="{D64896AC-5A95-D640-B84D-CA10FACE1717}" dt="2024-08-27T05:53:02.394" v="1977" actId="1076"/>
          <ac:grpSpMkLst>
            <pc:docMk/>
            <pc:sldMk cId="3298394020" sldId="257"/>
            <ac:grpSpMk id="182" creationId="{3903F74E-33D8-5452-B96A-FA3F6272B2E4}"/>
          </ac:grpSpMkLst>
        </pc:grpChg>
        <pc:grpChg chg="del">
          <ac:chgData name="UESUGI Kanta" userId="671b0e0b-8242-4a42-86a9-c18604c6c07f" providerId="ADAL" clId="{D64896AC-5A95-D640-B84D-CA10FACE1717}" dt="2024-08-26T09:24:37.604" v="1093" actId="165"/>
          <ac:grpSpMkLst>
            <pc:docMk/>
            <pc:sldMk cId="3298394020" sldId="257"/>
            <ac:grpSpMk id="332" creationId="{F0631568-EFAD-C4AF-FF25-06702EAB800C}"/>
          </ac:grpSpMkLst>
        </pc:grpChg>
        <pc:grpChg chg="mod">
          <ac:chgData name="UESUGI Kanta" userId="671b0e0b-8242-4a42-86a9-c18604c6c07f" providerId="ADAL" clId="{D64896AC-5A95-D640-B84D-CA10FACE1717}" dt="2024-08-26T09:01:32.069" v="465" actId="1076"/>
          <ac:grpSpMkLst>
            <pc:docMk/>
            <pc:sldMk cId="3298394020" sldId="257"/>
            <ac:grpSpMk id="371" creationId="{351024F1-5AC0-9404-1B24-69BA20EFDE51}"/>
          </ac:grpSpMkLst>
        </pc:grpChg>
        <pc:grpChg chg="mod">
          <ac:chgData name="UESUGI Kanta" userId="671b0e0b-8242-4a42-86a9-c18604c6c07f" providerId="ADAL" clId="{D64896AC-5A95-D640-B84D-CA10FACE1717}" dt="2024-08-26T09:29:28.553" v="1180" actId="1076"/>
          <ac:grpSpMkLst>
            <pc:docMk/>
            <pc:sldMk cId="3298394020" sldId="257"/>
            <ac:grpSpMk id="393" creationId="{51D366FF-9608-0D49-CD89-31D97C5AFB69}"/>
          </ac:grpSpMkLst>
        </pc:grpChg>
        <pc:grpChg chg="mod">
          <ac:chgData name="UESUGI Kanta" userId="671b0e0b-8242-4a42-86a9-c18604c6c07f" providerId="ADAL" clId="{D64896AC-5A95-D640-B84D-CA10FACE1717}" dt="2024-08-26T09:38:33.053" v="1278" actId="1076"/>
          <ac:grpSpMkLst>
            <pc:docMk/>
            <pc:sldMk cId="3298394020" sldId="257"/>
            <ac:grpSpMk id="400" creationId="{609BDD0F-0DDF-0246-844D-54C014CB86B2}"/>
          </ac:grpSpMkLst>
        </pc:grpChg>
        <pc:picChg chg="del mod">
          <ac:chgData name="UESUGI Kanta" userId="671b0e0b-8242-4a42-86a9-c18604c6c07f" providerId="ADAL" clId="{D64896AC-5A95-D640-B84D-CA10FACE1717}" dt="2024-08-26T09:32:53.282" v="1233" actId="478"/>
          <ac:picMkLst>
            <pc:docMk/>
            <pc:sldMk cId="3298394020" sldId="257"/>
            <ac:picMk id="337" creationId="{A95665B3-014F-A0B1-343F-3D3D5547B087}"/>
          </ac:picMkLst>
        </pc:picChg>
        <pc:cxnChg chg="del">
          <ac:chgData name="UESUGI Kanta" userId="671b0e0b-8242-4a42-86a9-c18604c6c07f" providerId="ADAL" clId="{D64896AC-5A95-D640-B84D-CA10FACE1717}" dt="2024-08-26T09:32:57.735" v="1234" actId="478"/>
          <ac:cxnSpMkLst>
            <pc:docMk/>
            <pc:sldMk cId="3298394020" sldId="257"/>
            <ac:cxnSpMk id="339" creationId="{D3C34A72-AC33-42C2-4736-E97457401E42}"/>
          </ac:cxnSpMkLst>
        </pc:cxnChg>
        <pc:cxnChg chg="del">
          <ac:chgData name="UESUGI Kanta" userId="671b0e0b-8242-4a42-86a9-c18604c6c07f" providerId="ADAL" clId="{D64896AC-5A95-D640-B84D-CA10FACE1717}" dt="2024-08-26T09:33:07.815" v="1239" actId="478"/>
          <ac:cxnSpMkLst>
            <pc:docMk/>
            <pc:sldMk cId="3298394020" sldId="257"/>
            <ac:cxnSpMk id="340" creationId="{68AC34B1-A5F3-47E0-5CEF-6A4F34C7F5A7}"/>
          </ac:cxnSpMkLst>
        </pc:cxnChg>
      </pc:sldChg>
    </pc:docChg>
  </pc:docChgLst>
  <pc:docChgLst>
    <pc:chgData name="UESUGI Kanta" userId="671b0e0b-8242-4a42-86a9-c18604c6c07f" providerId="ADAL" clId="{FB1EE2BE-749B-49CE-B979-D8A1E7F9C429}"/>
    <pc:docChg chg="undo redo custSel modSld">
      <pc:chgData name="UESUGI Kanta" userId="671b0e0b-8242-4a42-86a9-c18604c6c07f" providerId="ADAL" clId="{FB1EE2BE-749B-49CE-B979-D8A1E7F9C429}" dt="2024-08-29T05:03:30.110" v="2610" actId="14100"/>
      <pc:docMkLst>
        <pc:docMk/>
      </pc:docMkLst>
      <pc:sldChg chg="addSp delSp modSp mod">
        <pc:chgData name="UESUGI Kanta" userId="671b0e0b-8242-4a42-86a9-c18604c6c07f" providerId="ADAL" clId="{FB1EE2BE-749B-49CE-B979-D8A1E7F9C429}" dt="2024-08-29T05:03:30.110" v="2610" actId="14100"/>
        <pc:sldMkLst>
          <pc:docMk/>
          <pc:sldMk cId="3298394020" sldId="257"/>
        </pc:sldMkLst>
        <pc:spChg chg="mod topLvl">
          <ac:chgData name="UESUGI Kanta" userId="671b0e0b-8242-4a42-86a9-c18604c6c07f" providerId="ADAL" clId="{FB1EE2BE-749B-49CE-B979-D8A1E7F9C429}" dt="2024-08-29T04:26:39.046" v="2502" actId="164"/>
          <ac:spMkLst>
            <pc:docMk/>
            <pc:sldMk cId="3298394020" sldId="257"/>
            <ac:spMk id="2" creationId="{D7ED25C1-F899-374D-C065-28E0C2DEA5A6}"/>
          </ac:spMkLst>
        </pc:spChg>
        <pc:spChg chg="mod topLvl">
          <ac:chgData name="UESUGI Kanta" userId="671b0e0b-8242-4a42-86a9-c18604c6c07f" providerId="ADAL" clId="{FB1EE2BE-749B-49CE-B979-D8A1E7F9C429}" dt="2024-08-29T04:26:39.046" v="2502" actId="164"/>
          <ac:spMkLst>
            <pc:docMk/>
            <pc:sldMk cId="3298394020" sldId="257"/>
            <ac:spMk id="5" creationId="{BD9419F3-E4E0-3FDD-126D-0320E67E3FF0}"/>
          </ac:spMkLst>
        </pc:spChg>
        <pc:spChg chg="mod">
          <ac:chgData name="UESUGI Kanta" userId="671b0e0b-8242-4a42-86a9-c18604c6c07f" providerId="ADAL" clId="{FB1EE2BE-749B-49CE-B979-D8A1E7F9C429}" dt="2024-08-28T11:36:41.538" v="28" actId="113"/>
          <ac:spMkLst>
            <pc:docMk/>
            <pc:sldMk cId="3298394020" sldId="257"/>
            <ac:spMk id="6" creationId="{A7EF9EE8-DE10-E542-91C3-642CDE69C98E}"/>
          </ac:spMkLst>
        </pc:spChg>
        <pc:spChg chg="mod">
          <ac:chgData name="UESUGI Kanta" userId="671b0e0b-8242-4a42-86a9-c18604c6c07f" providerId="ADAL" clId="{FB1EE2BE-749B-49CE-B979-D8A1E7F9C429}" dt="2024-08-29T04:34:41.394" v="2521" actId="20577"/>
          <ac:spMkLst>
            <pc:docMk/>
            <pc:sldMk cId="3298394020" sldId="257"/>
            <ac:spMk id="7" creationId="{A5435628-2603-D646-A5D8-7ABF36B404BC}"/>
          </ac:spMkLst>
        </pc:spChg>
        <pc:spChg chg="mod">
          <ac:chgData name="UESUGI Kanta" userId="671b0e0b-8242-4a42-86a9-c18604c6c07f" providerId="ADAL" clId="{FB1EE2BE-749B-49CE-B979-D8A1E7F9C429}" dt="2024-08-29T04:55:12.357" v="2608" actId="20577"/>
          <ac:spMkLst>
            <pc:docMk/>
            <pc:sldMk cId="3298394020" sldId="257"/>
            <ac:spMk id="9" creationId="{B2BF2EA9-9512-C943-ABCA-9380096802D1}"/>
          </ac:spMkLst>
        </pc:spChg>
        <pc:spChg chg="mod">
          <ac:chgData name="UESUGI Kanta" userId="671b0e0b-8242-4a42-86a9-c18604c6c07f" providerId="ADAL" clId="{FB1EE2BE-749B-49CE-B979-D8A1E7F9C429}" dt="2024-08-28T11:58:06.269" v="681" actId="14100"/>
          <ac:spMkLst>
            <pc:docMk/>
            <pc:sldMk cId="3298394020" sldId="257"/>
            <ac:spMk id="10" creationId="{0FC6094B-194A-0042-B63C-DE0C9F77E425}"/>
          </ac:spMkLst>
        </pc:spChg>
        <pc:spChg chg="mod topLvl">
          <ac:chgData name="UESUGI Kanta" userId="671b0e0b-8242-4a42-86a9-c18604c6c07f" providerId="ADAL" clId="{FB1EE2BE-749B-49CE-B979-D8A1E7F9C429}" dt="2024-08-29T04:26:39.046" v="2502" actId="164"/>
          <ac:spMkLst>
            <pc:docMk/>
            <pc:sldMk cId="3298394020" sldId="257"/>
            <ac:spMk id="11" creationId="{CE3038AF-CE21-FF6A-AA7C-FABC653BB437}"/>
          </ac:spMkLst>
        </pc:spChg>
        <pc:spChg chg="mod topLvl">
          <ac:chgData name="UESUGI Kanta" userId="671b0e0b-8242-4a42-86a9-c18604c6c07f" providerId="ADAL" clId="{FB1EE2BE-749B-49CE-B979-D8A1E7F9C429}" dt="2024-08-29T04:26:39.046" v="2502" actId="164"/>
          <ac:spMkLst>
            <pc:docMk/>
            <pc:sldMk cId="3298394020" sldId="257"/>
            <ac:spMk id="12" creationId="{8ADCCC40-23F5-241C-290A-7EF7E8CF5DFB}"/>
          </ac:spMkLst>
        </pc:spChg>
        <pc:spChg chg="mod topLvl">
          <ac:chgData name="UESUGI Kanta" userId="671b0e0b-8242-4a42-86a9-c18604c6c07f" providerId="ADAL" clId="{FB1EE2BE-749B-49CE-B979-D8A1E7F9C429}" dt="2024-08-29T04:26:39.046" v="2502" actId="164"/>
          <ac:spMkLst>
            <pc:docMk/>
            <pc:sldMk cId="3298394020" sldId="257"/>
            <ac:spMk id="13" creationId="{1E21E860-6F08-277C-A537-D5E543B09109}"/>
          </ac:spMkLst>
        </pc:spChg>
        <pc:spChg chg="mod topLvl">
          <ac:chgData name="UESUGI Kanta" userId="671b0e0b-8242-4a42-86a9-c18604c6c07f" providerId="ADAL" clId="{FB1EE2BE-749B-49CE-B979-D8A1E7F9C429}" dt="2024-08-29T04:26:39.046" v="2502" actId="164"/>
          <ac:spMkLst>
            <pc:docMk/>
            <pc:sldMk cId="3298394020" sldId="257"/>
            <ac:spMk id="14" creationId="{5B568363-B544-A21C-86A3-9A3DC960385F}"/>
          </ac:spMkLst>
        </pc:spChg>
        <pc:spChg chg="mod topLvl">
          <ac:chgData name="UESUGI Kanta" userId="671b0e0b-8242-4a42-86a9-c18604c6c07f" providerId="ADAL" clId="{FB1EE2BE-749B-49CE-B979-D8A1E7F9C429}" dt="2024-08-29T04:26:39.046" v="2502" actId="164"/>
          <ac:spMkLst>
            <pc:docMk/>
            <pc:sldMk cId="3298394020" sldId="257"/>
            <ac:spMk id="15" creationId="{139C6DF9-0554-0392-27F2-3554151FA94F}"/>
          </ac:spMkLst>
        </pc:spChg>
        <pc:spChg chg="del mod topLvl">
          <ac:chgData name="UESUGI Kanta" userId="671b0e0b-8242-4a42-86a9-c18604c6c07f" providerId="ADAL" clId="{FB1EE2BE-749B-49CE-B979-D8A1E7F9C429}" dt="2024-08-28T12:25:18.825" v="831" actId="478"/>
          <ac:spMkLst>
            <pc:docMk/>
            <pc:sldMk cId="3298394020" sldId="257"/>
            <ac:spMk id="16" creationId="{7E076FC6-2908-0F54-35E3-024FDF1AE645}"/>
          </ac:spMkLst>
        </pc:spChg>
        <pc:spChg chg="mod topLvl">
          <ac:chgData name="UESUGI Kanta" userId="671b0e0b-8242-4a42-86a9-c18604c6c07f" providerId="ADAL" clId="{FB1EE2BE-749B-49CE-B979-D8A1E7F9C429}" dt="2024-08-29T04:26:39.046" v="2502" actId="164"/>
          <ac:spMkLst>
            <pc:docMk/>
            <pc:sldMk cId="3298394020" sldId="257"/>
            <ac:spMk id="18" creationId="{3D8A3A25-16EF-E65C-F40F-3380735139E3}"/>
          </ac:spMkLst>
        </pc:spChg>
        <pc:spChg chg="mod topLvl">
          <ac:chgData name="UESUGI Kanta" userId="671b0e0b-8242-4a42-86a9-c18604c6c07f" providerId="ADAL" clId="{FB1EE2BE-749B-49CE-B979-D8A1E7F9C429}" dt="2024-08-29T04:26:39.046" v="2502" actId="164"/>
          <ac:spMkLst>
            <pc:docMk/>
            <pc:sldMk cId="3298394020" sldId="257"/>
            <ac:spMk id="19" creationId="{D2584911-8090-EC71-7ABB-976674CAA6AF}"/>
          </ac:spMkLst>
        </pc:spChg>
        <pc:spChg chg="mod topLvl">
          <ac:chgData name="UESUGI Kanta" userId="671b0e0b-8242-4a42-86a9-c18604c6c07f" providerId="ADAL" clId="{FB1EE2BE-749B-49CE-B979-D8A1E7F9C429}" dt="2024-08-29T04:26:39.046" v="2502" actId="164"/>
          <ac:spMkLst>
            <pc:docMk/>
            <pc:sldMk cId="3298394020" sldId="257"/>
            <ac:spMk id="20" creationId="{68941116-D4B8-AC5B-5792-2FB2CEFF1826}"/>
          </ac:spMkLst>
        </pc:spChg>
        <pc:spChg chg="mod topLvl">
          <ac:chgData name="UESUGI Kanta" userId="671b0e0b-8242-4a42-86a9-c18604c6c07f" providerId="ADAL" clId="{FB1EE2BE-749B-49CE-B979-D8A1E7F9C429}" dt="2024-08-29T04:26:39.046" v="2502" actId="164"/>
          <ac:spMkLst>
            <pc:docMk/>
            <pc:sldMk cId="3298394020" sldId="257"/>
            <ac:spMk id="21" creationId="{914D8425-A40C-D9E1-98B5-99B7C48B08B0}"/>
          </ac:spMkLst>
        </pc:spChg>
        <pc:spChg chg="mod topLvl">
          <ac:chgData name="UESUGI Kanta" userId="671b0e0b-8242-4a42-86a9-c18604c6c07f" providerId="ADAL" clId="{FB1EE2BE-749B-49CE-B979-D8A1E7F9C429}" dt="2024-08-29T04:26:39.046" v="2502" actId="164"/>
          <ac:spMkLst>
            <pc:docMk/>
            <pc:sldMk cId="3298394020" sldId="257"/>
            <ac:spMk id="22" creationId="{B24918E3-BBB0-7446-AB5B-4955614FCE80}"/>
          </ac:spMkLst>
        </pc:spChg>
        <pc:spChg chg="mod">
          <ac:chgData name="UESUGI Kanta" userId="671b0e0b-8242-4a42-86a9-c18604c6c07f" providerId="ADAL" clId="{FB1EE2BE-749B-49CE-B979-D8A1E7F9C429}" dt="2024-08-29T05:03:30.110" v="2610" actId="14100"/>
          <ac:spMkLst>
            <pc:docMk/>
            <pc:sldMk cId="3298394020" sldId="257"/>
            <ac:spMk id="25" creationId="{3AB44550-E43E-1448-AE8A-11EFD0A1E9F4}"/>
          </ac:spMkLst>
        </pc:spChg>
        <pc:spChg chg="mod topLvl">
          <ac:chgData name="UESUGI Kanta" userId="671b0e0b-8242-4a42-86a9-c18604c6c07f" providerId="ADAL" clId="{FB1EE2BE-749B-49CE-B979-D8A1E7F9C429}" dt="2024-08-29T04:26:39.046" v="2502" actId="164"/>
          <ac:spMkLst>
            <pc:docMk/>
            <pc:sldMk cId="3298394020" sldId="257"/>
            <ac:spMk id="26" creationId="{8D37BA42-A066-562B-689A-D0A602A6B8CB}"/>
          </ac:spMkLst>
        </pc:spChg>
        <pc:spChg chg="mod topLvl">
          <ac:chgData name="UESUGI Kanta" userId="671b0e0b-8242-4a42-86a9-c18604c6c07f" providerId="ADAL" clId="{FB1EE2BE-749B-49CE-B979-D8A1E7F9C429}" dt="2024-08-29T04:26:24.255" v="2500" actId="164"/>
          <ac:spMkLst>
            <pc:docMk/>
            <pc:sldMk cId="3298394020" sldId="257"/>
            <ac:spMk id="30" creationId="{5FB5115A-A870-6659-3672-4754B3373F78}"/>
          </ac:spMkLst>
        </pc:spChg>
        <pc:spChg chg="mod topLvl">
          <ac:chgData name="UESUGI Kanta" userId="671b0e0b-8242-4a42-86a9-c18604c6c07f" providerId="ADAL" clId="{FB1EE2BE-749B-49CE-B979-D8A1E7F9C429}" dt="2024-08-29T04:44:48.415" v="2538" actId="164"/>
          <ac:spMkLst>
            <pc:docMk/>
            <pc:sldMk cId="3298394020" sldId="257"/>
            <ac:spMk id="32" creationId="{0B0B936E-F3A4-1FAE-BA3E-E8854569FCFC}"/>
          </ac:spMkLst>
        </pc:spChg>
        <pc:spChg chg="mod topLvl">
          <ac:chgData name="UESUGI Kanta" userId="671b0e0b-8242-4a42-86a9-c18604c6c07f" providerId="ADAL" clId="{FB1EE2BE-749B-49CE-B979-D8A1E7F9C429}" dt="2024-08-29T04:26:24.255" v="2500" actId="164"/>
          <ac:spMkLst>
            <pc:docMk/>
            <pc:sldMk cId="3298394020" sldId="257"/>
            <ac:spMk id="34" creationId="{3D8AC5EA-B048-2E72-1D01-2B1B47F5F54C}"/>
          </ac:spMkLst>
        </pc:spChg>
        <pc:spChg chg="mod topLvl">
          <ac:chgData name="UESUGI Kanta" userId="671b0e0b-8242-4a42-86a9-c18604c6c07f" providerId="ADAL" clId="{FB1EE2BE-749B-49CE-B979-D8A1E7F9C429}" dt="2024-08-29T04:26:24.255" v="2500" actId="164"/>
          <ac:spMkLst>
            <pc:docMk/>
            <pc:sldMk cId="3298394020" sldId="257"/>
            <ac:spMk id="35" creationId="{7A76C050-4E31-5E2C-21B1-42A2227154D8}"/>
          </ac:spMkLst>
        </pc:spChg>
        <pc:spChg chg="mod">
          <ac:chgData name="UESUGI Kanta" userId="671b0e0b-8242-4a42-86a9-c18604c6c07f" providerId="ADAL" clId="{FB1EE2BE-749B-49CE-B979-D8A1E7F9C429}" dt="2024-08-29T04:49:49.857" v="2582" actId="14100"/>
          <ac:spMkLst>
            <pc:docMk/>
            <pc:sldMk cId="3298394020" sldId="257"/>
            <ac:spMk id="36" creationId="{CA2A6BF8-55EB-9348-8810-4974A017783E}"/>
          </ac:spMkLst>
        </pc:spChg>
        <pc:spChg chg="mod">
          <ac:chgData name="UESUGI Kanta" userId="671b0e0b-8242-4a42-86a9-c18604c6c07f" providerId="ADAL" clId="{FB1EE2BE-749B-49CE-B979-D8A1E7F9C429}" dt="2024-08-29T04:49:42.381" v="2581" actId="1035"/>
          <ac:spMkLst>
            <pc:docMk/>
            <pc:sldMk cId="3298394020" sldId="257"/>
            <ac:spMk id="37" creationId="{243B896A-1D4D-8E4B-8AB4-2D5CAA755C96}"/>
          </ac:spMkLst>
        </pc:spChg>
        <pc:spChg chg="mod">
          <ac:chgData name="UESUGI Kanta" userId="671b0e0b-8242-4a42-86a9-c18604c6c07f" providerId="ADAL" clId="{FB1EE2BE-749B-49CE-B979-D8A1E7F9C429}" dt="2024-08-29T04:49:42.381" v="2581" actId="1035"/>
          <ac:spMkLst>
            <pc:docMk/>
            <pc:sldMk cId="3298394020" sldId="257"/>
            <ac:spMk id="38" creationId="{3E0FB7F6-30F8-7A45-BCA1-A01BBEAA89DA}"/>
          </ac:spMkLst>
        </pc:spChg>
        <pc:spChg chg="mod topLvl">
          <ac:chgData name="UESUGI Kanta" userId="671b0e0b-8242-4a42-86a9-c18604c6c07f" providerId="ADAL" clId="{FB1EE2BE-749B-49CE-B979-D8A1E7F9C429}" dt="2024-08-29T04:26:24.255" v="2500" actId="164"/>
          <ac:spMkLst>
            <pc:docMk/>
            <pc:sldMk cId="3298394020" sldId="257"/>
            <ac:spMk id="39" creationId="{4216A8EB-9DD0-1018-C3E9-3478141D2170}"/>
          </ac:spMkLst>
        </pc:spChg>
        <pc:spChg chg="mod topLvl">
          <ac:chgData name="UESUGI Kanta" userId="671b0e0b-8242-4a42-86a9-c18604c6c07f" providerId="ADAL" clId="{FB1EE2BE-749B-49CE-B979-D8A1E7F9C429}" dt="2024-08-29T04:26:24.255" v="2500" actId="164"/>
          <ac:spMkLst>
            <pc:docMk/>
            <pc:sldMk cId="3298394020" sldId="257"/>
            <ac:spMk id="40" creationId="{F1BF1A3F-8096-F879-9CB0-C9551E323ACC}"/>
          </ac:spMkLst>
        </pc:spChg>
        <pc:spChg chg="mod topLvl">
          <ac:chgData name="UESUGI Kanta" userId="671b0e0b-8242-4a42-86a9-c18604c6c07f" providerId="ADAL" clId="{FB1EE2BE-749B-49CE-B979-D8A1E7F9C429}" dt="2024-08-29T04:26:24.255" v="2500" actId="164"/>
          <ac:spMkLst>
            <pc:docMk/>
            <pc:sldMk cId="3298394020" sldId="257"/>
            <ac:spMk id="42" creationId="{5038D52B-DD3C-5E69-A9C5-E5C9128D95E2}"/>
          </ac:spMkLst>
        </pc:spChg>
        <pc:spChg chg="mod">
          <ac:chgData name="UESUGI Kanta" userId="671b0e0b-8242-4a42-86a9-c18604c6c07f" providerId="ADAL" clId="{FB1EE2BE-749B-49CE-B979-D8A1E7F9C429}" dt="2024-08-29T04:50:15.851" v="2607" actId="1036"/>
          <ac:spMkLst>
            <pc:docMk/>
            <pc:sldMk cId="3298394020" sldId="257"/>
            <ac:spMk id="43" creationId="{CC6B741A-7FDB-6D49-8D13-447527C53976}"/>
          </ac:spMkLst>
        </pc:spChg>
        <pc:spChg chg="mod">
          <ac:chgData name="UESUGI Kanta" userId="671b0e0b-8242-4a42-86a9-c18604c6c07f" providerId="ADAL" clId="{FB1EE2BE-749B-49CE-B979-D8A1E7F9C429}" dt="2024-08-29T04:50:15.851" v="2607" actId="1036"/>
          <ac:spMkLst>
            <pc:docMk/>
            <pc:sldMk cId="3298394020" sldId="257"/>
            <ac:spMk id="44" creationId="{4573336E-727B-9341-8FB7-EFB5C56E3AD3}"/>
          </ac:spMkLst>
        </pc:spChg>
        <pc:spChg chg="mod topLvl">
          <ac:chgData name="UESUGI Kanta" userId="671b0e0b-8242-4a42-86a9-c18604c6c07f" providerId="ADAL" clId="{FB1EE2BE-749B-49CE-B979-D8A1E7F9C429}" dt="2024-08-29T04:26:24.255" v="2500" actId="164"/>
          <ac:spMkLst>
            <pc:docMk/>
            <pc:sldMk cId="3298394020" sldId="257"/>
            <ac:spMk id="45" creationId="{CB30C920-825A-B56C-CD62-4B865ACE574C}"/>
          </ac:spMkLst>
        </pc:spChg>
        <pc:spChg chg="mod topLvl">
          <ac:chgData name="UESUGI Kanta" userId="671b0e0b-8242-4a42-86a9-c18604c6c07f" providerId="ADAL" clId="{FB1EE2BE-749B-49CE-B979-D8A1E7F9C429}" dt="2024-08-29T04:26:24.255" v="2500" actId="164"/>
          <ac:spMkLst>
            <pc:docMk/>
            <pc:sldMk cId="3298394020" sldId="257"/>
            <ac:spMk id="46" creationId="{E25511AC-0C3F-18E9-DD8D-CB45EEA0CAED}"/>
          </ac:spMkLst>
        </pc:spChg>
        <pc:spChg chg="del">
          <ac:chgData name="UESUGI Kanta" userId="671b0e0b-8242-4a42-86a9-c18604c6c07f" providerId="ADAL" clId="{FB1EE2BE-749B-49CE-B979-D8A1E7F9C429}" dt="2024-08-28T12:31:03.772" v="1052" actId="478"/>
          <ac:spMkLst>
            <pc:docMk/>
            <pc:sldMk cId="3298394020" sldId="257"/>
            <ac:spMk id="48" creationId="{4EAEB4FA-E4B8-FBE4-1BD6-C35DC2DD1EE7}"/>
          </ac:spMkLst>
        </pc:spChg>
        <pc:spChg chg="mod topLvl">
          <ac:chgData name="UESUGI Kanta" userId="671b0e0b-8242-4a42-86a9-c18604c6c07f" providerId="ADAL" clId="{FB1EE2BE-749B-49CE-B979-D8A1E7F9C429}" dt="2024-08-29T04:26:20.164" v="2499" actId="165"/>
          <ac:spMkLst>
            <pc:docMk/>
            <pc:sldMk cId="3298394020" sldId="257"/>
            <ac:spMk id="50" creationId="{0E2AB5A7-CB62-92C8-8C8E-2FE2B60C9C95}"/>
          </ac:spMkLst>
        </pc:spChg>
        <pc:spChg chg="mod">
          <ac:chgData name="UESUGI Kanta" userId="671b0e0b-8242-4a42-86a9-c18604c6c07f" providerId="ADAL" clId="{FB1EE2BE-749B-49CE-B979-D8A1E7F9C429}" dt="2024-08-28T11:38:30.223" v="30" actId="113"/>
          <ac:spMkLst>
            <pc:docMk/>
            <pc:sldMk cId="3298394020" sldId="257"/>
            <ac:spMk id="52" creationId="{54332800-06EB-2D4E-AF4C-D2AB672C0F70}"/>
          </ac:spMkLst>
        </pc:spChg>
        <pc:spChg chg="mod">
          <ac:chgData name="UESUGI Kanta" userId="671b0e0b-8242-4a42-86a9-c18604c6c07f" providerId="ADAL" clId="{FB1EE2BE-749B-49CE-B979-D8A1E7F9C429}" dt="2024-08-29T02:14:04.552" v="2207" actId="20577"/>
          <ac:spMkLst>
            <pc:docMk/>
            <pc:sldMk cId="3298394020" sldId="257"/>
            <ac:spMk id="53" creationId="{D6FBA3B0-9826-9B43-95AE-48D8A2FEB027}"/>
          </ac:spMkLst>
        </pc:spChg>
        <pc:spChg chg="mod topLvl">
          <ac:chgData name="UESUGI Kanta" userId="671b0e0b-8242-4a42-86a9-c18604c6c07f" providerId="ADAL" clId="{FB1EE2BE-749B-49CE-B979-D8A1E7F9C429}" dt="2024-08-29T04:26:24.255" v="2500" actId="164"/>
          <ac:spMkLst>
            <pc:docMk/>
            <pc:sldMk cId="3298394020" sldId="257"/>
            <ac:spMk id="59" creationId="{838A92C4-6B4B-42C1-5C2E-429B64A340D1}"/>
          </ac:spMkLst>
        </pc:spChg>
        <pc:spChg chg="mod topLvl">
          <ac:chgData name="UESUGI Kanta" userId="671b0e0b-8242-4a42-86a9-c18604c6c07f" providerId="ADAL" clId="{FB1EE2BE-749B-49CE-B979-D8A1E7F9C429}" dt="2024-08-29T04:26:24.255" v="2500" actId="164"/>
          <ac:spMkLst>
            <pc:docMk/>
            <pc:sldMk cId="3298394020" sldId="257"/>
            <ac:spMk id="60" creationId="{D35673AF-0432-8910-B24B-7DC9B49750E1}"/>
          </ac:spMkLst>
        </pc:spChg>
        <pc:spChg chg="mod topLvl">
          <ac:chgData name="UESUGI Kanta" userId="671b0e0b-8242-4a42-86a9-c18604c6c07f" providerId="ADAL" clId="{FB1EE2BE-749B-49CE-B979-D8A1E7F9C429}" dt="2024-08-29T04:26:24.255" v="2500" actId="164"/>
          <ac:spMkLst>
            <pc:docMk/>
            <pc:sldMk cId="3298394020" sldId="257"/>
            <ac:spMk id="61" creationId="{4114730D-5A40-C88A-AF6B-B7CA08B0B70A}"/>
          </ac:spMkLst>
        </pc:spChg>
        <pc:spChg chg="mod">
          <ac:chgData name="UESUGI Kanta" userId="671b0e0b-8242-4a42-86a9-c18604c6c07f" providerId="ADAL" clId="{FB1EE2BE-749B-49CE-B979-D8A1E7F9C429}" dt="2024-08-29T04:28:56.909" v="2519" actId="1076"/>
          <ac:spMkLst>
            <pc:docMk/>
            <pc:sldMk cId="3298394020" sldId="257"/>
            <ac:spMk id="62" creationId="{EAFB5F88-0526-6973-3256-F95E6A8A5056}"/>
          </ac:spMkLst>
        </pc:spChg>
        <pc:spChg chg="mod">
          <ac:chgData name="UESUGI Kanta" userId="671b0e0b-8242-4a42-86a9-c18604c6c07f" providerId="ADAL" clId="{FB1EE2BE-749B-49CE-B979-D8A1E7F9C429}" dt="2024-08-29T04:28:47.160" v="2516" actId="1076"/>
          <ac:spMkLst>
            <pc:docMk/>
            <pc:sldMk cId="3298394020" sldId="257"/>
            <ac:spMk id="71" creationId="{AF6583F3-F816-F9D4-F7E5-1879A12821A7}"/>
          </ac:spMkLst>
        </pc:spChg>
        <pc:spChg chg="mod topLvl">
          <ac:chgData name="UESUGI Kanta" userId="671b0e0b-8242-4a42-86a9-c18604c6c07f" providerId="ADAL" clId="{FB1EE2BE-749B-49CE-B979-D8A1E7F9C429}" dt="2024-08-29T04:44:48.415" v="2538" actId="164"/>
          <ac:spMkLst>
            <pc:docMk/>
            <pc:sldMk cId="3298394020" sldId="257"/>
            <ac:spMk id="92" creationId="{F9221892-F826-C3D4-A979-BB837D308940}"/>
          </ac:spMkLst>
        </pc:spChg>
        <pc:spChg chg="mod topLvl">
          <ac:chgData name="UESUGI Kanta" userId="671b0e0b-8242-4a42-86a9-c18604c6c07f" providerId="ADAL" clId="{FB1EE2BE-749B-49CE-B979-D8A1E7F9C429}" dt="2024-08-29T04:44:48.415" v="2538" actId="164"/>
          <ac:spMkLst>
            <pc:docMk/>
            <pc:sldMk cId="3298394020" sldId="257"/>
            <ac:spMk id="93" creationId="{1EC566E3-4245-776C-D9C0-7921F2470605}"/>
          </ac:spMkLst>
        </pc:spChg>
        <pc:spChg chg="mod topLvl">
          <ac:chgData name="UESUGI Kanta" userId="671b0e0b-8242-4a42-86a9-c18604c6c07f" providerId="ADAL" clId="{FB1EE2BE-749B-49CE-B979-D8A1E7F9C429}" dt="2024-08-29T04:44:48.415" v="2538" actId="164"/>
          <ac:spMkLst>
            <pc:docMk/>
            <pc:sldMk cId="3298394020" sldId="257"/>
            <ac:spMk id="97" creationId="{CF010A72-7100-688B-B2F9-89F885E4DFAB}"/>
          </ac:spMkLst>
        </pc:spChg>
        <pc:spChg chg="mod topLvl">
          <ac:chgData name="UESUGI Kanta" userId="671b0e0b-8242-4a42-86a9-c18604c6c07f" providerId="ADAL" clId="{FB1EE2BE-749B-49CE-B979-D8A1E7F9C429}" dt="2024-08-29T04:44:48.415" v="2538" actId="164"/>
          <ac:spMkLst>
            <pc:docMk/>
            <pc:sldMk cId="3298394020" sldId="257"/>
            <ac:spMk id="101" creationId="{C6E2ACA3-3D5F-F95E-8414-160DC9607101}"/>
          </ac:spMkLst>
        </pc:spChg>
        <pc:spChg chg="mod topLvl">
          <ac:chgData name="UESUGI Kanta" userId="671b0e0b-8242-4a42-86a9-c18604c6c07f" providerId="ADAL" clId="{FB1EE2BE-749B-49CE-B979-D8A1E7F9C429}" dt="2024-08-29T04:44:48.415" v="2538" actId="164"/>
          <ac:spMkLst>
            <pc:docMk/>
            <pc:sldMk cId="3298394020" sldId="257"/>
            <ac:spMk id="103" creationId="{C74F2B8A-6758-6BCE-1EFA-3A474DAD5456}"/>
          </ac:spMkLst>
        </pc:spChg>
        <pc:spChg chg="mod topLvl">
          <ac:chgData name="UESUGI Kanta" userId="671b0e0b-8242-4a42-86a9-c18604c6c07f" providerId="ADAL" clId="{FB1EE2BE-749B-49CE-B979-D8A1E7F9C429}" dt="2024-08-29T04:44:48.415" v="2538" actId="164"/>
          <ac:spMkLst>
            <pc:docMk/>
            <pc:sldMk cId="3298394020" sldId="257"/>
            <ac:spMk id="104" creationId="{D854765A-163A-B5F2-9F9B-3796C2E5017D}"/>
          </ac:spMkLst>
        </pc:spChg>
        <pc:spChg chg="mod topLvl">
          <ac:chgData name="UESUGI Kanta" userId="671b0e0b-8242-4a42-86a9-c18604c6c07f" providerId="ADAL" clId="{FB1EE2BE-749B-49CE-B979-D8A1E7F9C429}" dt="2024-08-29T04:44:48.415" v="2538" actId="164"/>
          <ac:spMkLst>
            <pc:docMk/>
            <pc:sldMk cId="3298394020" sldId="257"/>
            <ac:spMk id="105" creationId="{C9BDB157-3DE5-F4FD-BF92-BC4B3253C69F}"/>
          </ac:spMkLst>
        </pc:spChg>
        <pc:spChg chg="mod topLvl">
          <ac:chgData name="UESUGI Kanta" userId="671b0e0b-8242-4a42-86a9-c18604c6c07f" providerId="ADAL" clId="{FB1EE2BE-749B-49CE-B979-D8A1E7F9C429}" dt="2024-08-29T04:44:48.415" v="2538" actId="164"/>
          <ac:spMkLst>
            <pc:docMk/>
            <pc:sldMk cId="3298394020" sldId="257"/>
            <ac:spMk id="106" creationId="{E8A5B0EC-BD48-CE90-2E56-1E1512B515F2}"/>
          </ac:spMkLst>
        </pc:spChg>
        <pc:spChg chg="mod topLvl">
          <ac:chgData name="UESUGI Kanta" userId="671b0e0b-8242-4a42-86a9-c18604c6c07f" providerId="ADAL" clId="{FB1EE2BE-749B-49CE-B979-D8A1E7F9C429}" dt="2024-08-29T04:44:48.415" v="2538" actId="164"/>
          <ac:spMkLst>
            <pc:docMk/>
            <pc:sldMk cId="3298394020" sldId="257"/>
            <ac:spMk id="110" creationId="{2082DB8F-DD08-6042-97A4-8E19B5E08DA1}"/>
          </ac:spMkLst>
        </pc:spChg>
        <pc:spChg chg="mod topLvl">
          <ac:chgData name="UESUGI Kanta" userId="671b0e0b-8242-4a42-86a9-c18604c6c07f" providerId="ADAL" clId="{FB1EE2BE-749B-49CE-B979-D8A1E7F9C429}" dt="2024-08-29T04:44:48.415" v="2538" actId="164"/>
          <ac:spMkLst>
            <pc:docMk/>
            <pc:sldMk cId="3298394020" sldId="257"/>
            <ac:spMk id="112" creationId="{0825E966-5531-A081-891A-90A0BB8F5D64}"/>
          </ac:spMkLst>
        </pc:spChg>
        <pc:spChg chg="mod topLvl">
          <ac:chgData name="UESUGI Kanta" userId="671b0e0b-8242-4a42-86a9-c18604c6c07f" providerId="ADAL" clId="{FB1EE2BE-749B-49CE-B979-D8A1E7F9C429}" dt="2024-08-29T04:26:20.164" v="2499" actId="165"/>
          <ac:spMkLst>
            <pc:docMk/>
            <pc:sldMk cId="3298394020" sldId="257"/>
            <ac:spMk id="126" creationId="{580C32D8-C987-2041-B767-641EFB734D5C}"/>
          </ac:spMkLst>
        </pc:spChg>
        <pc:spChg chg="mod topLvl">
          <ac:chgData name="UESUGI Kanta" userId="671b0e0b-8242-4a42-86a9-c18604c6c07f" providerId="ADAL" clId="{FB1EE2BE-749B-49CE-B979-D8A1E7F9C429}" dt="2024-08-29T04:26:20.164" v="2499" actId="165"/>
          <ac:spMkLst>
            <pc:docMk/>
            <pc:sldMk cId="3298394020" sldId="257"/>
            <ac:spMk id="128" creationId="{20C95CBE-F079-5002-1D91-B63B816C5C74}"/>
          </ac:spMkLst>
        </pc:spChg>
        <pc:spChg chg="mod">
          <ac:chgData name="UESUGI Kanta" userId="671b0e0b-8242-4a42-86a9-c18604c6c07f" providerId="ADAL" clId="{FB1EE2BE-749B-49CE-B979-D8A1E7F9C429}" dt="2024-08-28T11:47:30.429" v="242" actId="20577"/>
          <ac:spMkLst>
            <pc:docMk/>
            <pc:sldMk cId="3298394020" sldId="257"/>
            <ac:spMk id="130" creationId="{CBA756D4-B84D-3546-87AA-E3CF645E5903}"/>
          </ac:spMkLst>
        </pc:spChg>
        <pc:spChg chg="mod">
          <ac:chgData name="UESUGI Kanta" userId="671b0e0b-8242-4a42-86a9-c18604c6c07f" providerId="ADAL" clId="{FB1EE2BE-749B-49CE-B979-D8A1E7F9C429}" dt="2024-08-29T04:29:33.991" v="2520" actId="14100"/>
          <ac:spMkLst>
            <pc:docMk/>
            <pc:sldMk cId="3298394020" sldId="257"/>
            <ac:spMk id="131" creationId="{BF6F599E-9C3A-434A-82A0-CA4A9816E0F1}"/>
          </ac:spMkLst>
        </pc:spChg>
        <pc:spChg chg="mod">
          <ac:chgData name="UESUGI Kanta" userId="671b0e0b-8242-4a42-86a9-c18604c6c07f" providerId="ADAL" clId="{FB1EE2BE-749B-49CE-B979-D8A1E7F9C429}" dt="2024-08-29T04:27:08.903" v="2505" actId="165"/>
          <ac:spMkLst>
            <pc:docMk/>
            <pc:sldMk cId="3298394020" sldId="257"/>
            <ac:spMk id="153" creationId="{73EC9C4D-9BCA-4EFC-94B2-785381DD43B4}"/>
          </ac:spMkLst>
        </pc:spChg>
        <pc:spChg chg="mod">
          <ac:chgData name="UESUGI Kanta" userId="671b0e0b-8242-4a42-86a9-c18604c6c07f" providerId="ADAL" clId="{FB1EE2BE-749B-49CE-B979-D8A1E7F9C429}" dt="2024-08-29T04:27:08.903" v="2505" actId="165"/>
          <ac:spMkLst>
            <pc:docMk/>
            <pc:sldMk cId="3298394020" sldId="257"/>
            <ac:spMk id="154" creationId="{330F6F3E-ED14-AFDA-1909-BECF12E56AC0}"/>
          </ac:spMkLst>
        </pc:spChg>
        <pc:spChg chg="mod">
          <ac:chgData name="UESUGI Kanta" userId="671b0e0b-8242-4a42-86a9-c18604c6c07f" providerId="ADAL" clId="{FB1EE2BE-749B-49CE-B979-D8A1E7F9C429}" dt="2024-08-29T04:27:08.903" v="2505" actId="165"/>
          <ac:spMkLst>
            <pc:docMk/>
            <pc:sldMk cId="3298394020" sldId="257"/>
            <ac:spMk id="155" creationId="{C383C9B7-4D74-5D7B-4A55-C3F20DEC1B0C}"/>
          </ac:spMkLst>
        </pc:spChg>
        <pc:spChg chg="mod">
          <ac:chgData name="UESUGI Kanta" userId="671b0e0b-8242-4a42-86a9-c18604c6c07f" providerId="ADAL" clId="{FB1EE2BE-749B-49CE-B979-D8A1E7F9C429}" dt="2024-08-29T04:27:08.903" v="2505" actId="165"/>
          <ac:spMkLst>
            <pc:docMk/>
            <pc:sldMk cId="3298394020" sldId="257"/>
            <ac:spMk id="157" creationId="{80103BEE-A30D-D487-E0D5-14EAAE2CF1F8}"/>
          </ac:spMkLst>
        </pc:spChg>
        <pc:spChg chg="mod">
          <ac:chgData name="UESUGI Kanta" userId="671b0e0b-8242-4a42-86a9-c18604c6c07f" providerId="ADAL" clId="{FB1EE2BE-749B-49CE-B979-D8A1E7F9C429}" dt="2024-08-29T04:27:08.903" v="2505" actId="165"/>
          <ac:spMkLst>
            <pc:docMk/>
            <pc:sldMk cId="3298394020" sldId="257"/>
            <ac:spMk id="158" creationId="{50A00AA6-3D95-036C-083B-CBFF38D04BC2}"/>
          </ac:spMkLst>
        </pc:spChg>
        <pc:spChg chg="mod">
          <ac:chgData name="UESUGI Kanta" userId="671b0e0b-8242-4a42-86a9-c18604c6c07f" providerId="ADAL" clId="{FB1EE2BE-749B-49CE-B979-D8A1E7F9C429}" dt="2024-08-28T12:28:36.965" v="1012" actId="20577"/>
          <ac:spMkLst>
            <pc:docMk/>
            <pc:sldMk cId="3298394020" sldId="257"/>
            <ac:spMk id="159" creationId="{CE98063D-8882-E246-A59F-3D920947E4C1}"/>
          </ac:spMkLst>
        </pc:spChg>
        <pc:spChg chg="mod">
          <ac:chgData name="UESUGI Kanta" userId="671b0e0b-8242-4a42-86a9-c18604c6c07f" providerId="ADAL" clId="{FB1EE2BE-749B-49CE-B979-D8A1E7F9C429}" dt="2024-08-29T04:27:08.903" v="2505" actId="165"/>
          <ac:spMkLst>
            <pc:docMk/>
            <pc:sldMk cId="3298394020" sldId="257"/>
            <ac:spMk id="160" creationId="{2652F113-57A2-54C1-3355-ADABD6F5570F}"/>
          </ac:spMkLst>
        </pc:spChg>
        <pc:spChg chg="mod">
          <ac:chgData name="UESUGI Kanta" userId="671b0e0b-8242-4a42-86a9-c18604c6c07f" providerId="ADAL" clId="{FB1EE2BE-749B-49CE-B979-D8A1E7F9C429}" dt="2024-08-29T04:36:52.319" v="2522" actId="14100"/>
          <ac:spMkLst>
            <pc:docMk/>
            <pc:sldMk cId="3298394020" sldId="257"/>
            <ac:spMk id="162" creationId="{78014D60-62A3-1F4B-B457-F71804E08755}"/>
          </ac:spMkLst>
        </pc:spChg>
        <pc:spChg chg="mod">
          <ac:chgData name="UESUGI Kanta" userId="671b0e0b-8242-4a42-86a9-c18604c6c07f" providerId="ADAL" clId="{FB1EE2BE-749B-49CE-B979-D8A1E7F9C429}" dt="2024-08-29T04:49:24.916" v="2560" actId="1035"/>
          <ac:spMkLst>
            <pc:docMk/>
            <pc:sldMk cId="3298394020" sldId="257"/>
            <ac:spMk id="166" creationId="{48785854-8202-2646-83AF-FFF5620362F4}"/>
          </ac:spMkLst>
        </pc:spChg>
        <pc:spChg chg="mod topLvl">
          <ac:chgData name="UESUGI Kanta" userId="671b0e0b-8242-4a42-86a9-c18604c6c07f" providerId="ADAL" clId="{FB1EE2BE-749B-49CE-B979-D8A1E7F9C429}" dt="2024-08-29T04:26:39.046" v="2502" actId="164"/>
          <ac:spMkLst>
            <pc:docMk/>
            <pc:sldMk cId="3298394020" sldId="257"/>
            <ac:spMk id="168" creationId="{852CB369-B69F-8A4E-950B-5A2744F63FDE}"/>
          </ac:spMkLst>
        </pc:spChg>
        <pc:spChg chg="mod">
          <ac:chgData name="UESUGI Kanta" userId="671b0e0b-8242-4a42-86a9-c18604c6c07f" providerId="ADAL" clId="{FB1EE2BE-749B-49CE-B979-D8A1E7F9C429}" dt="2024-08-29T04:49:24.916" v="2560" actId="1035"/>
          <ac:spMkLst>
            <pc:docMk/>
            <pc:sldMk cId="3298394020" sldId="257"/>
            <ac:spMk id="169" creationId="{133B3F8F-AEC3-9C42-8078-2EA16856565E}"/>
          </ac:spMkLst>
        </pc:spChg>
        <pc:spChg chg="mod">
          <ac:chgData name="UESUGI Kanta" userId="671b0e0b-8242-4a42-86a9-c18604c6c07f" providerId="ADAL" clId="{FB1EE2BE-749B-49CE-B979-D8A1E7F9C429}" dt="2024-08-29T04:27:08.903" v="2505" actId="165"/>
          <ac:spMkLst>
            <pc:docMk/>
            <pc:sldMk cId="3298394020" sldId="257"/>
            <ac:spMk id="170" creationId="{2175A5FB-5026-4645-0A4E-C4BAEB8F9BC1}"/>
          </ac:spMkLst>
        </pc:spChg>
        <pc:spChg chg="mod">
          <ac:chgData name="UESUGI Kanta" userId="671b0e0b-8242-4a42-86a9-c18604c6c07f" providerId="ADAL" clId="{FB1EE2BE-749B-49CE-B979-D8A1E7F9C429}" dt="2024-08-28T12:30:48.780" v="1051" actId="20577"/>
          <ac:spMkLst>
            <pc:docMk/>
            <pc:sldMk cId="3298394020" sldId="257"/>
            <ac:spMk id="171" creationId="{3AEA9EFA-A904-8B4E-9967-756A88F5647C}"/>
          </ac:spMkLst>
        </pc:spChg>
        <pc:spChg chg="mod">
          <ac:chgData name="UESUGI Kanta" userId="671b0e0b-8242-4a42-86a9-c18604c6c07f" providerId="ADAL" clId="{FB1EE2BE-749B-49CE-B979-D8A1E7F9C429}" dt="2024-08-29T04:27:08.903" v="2505" actId="165"/>
          <ac:spMkLst>
            <pc:docMk/>
            <pc:sldMk cId="3298394020" sldId="257"/>
            <ac:spMk id="172" creationId="{4D81AB90-7C80-D8BB-9FDB-A9D33E5DE7BA}"/>
          </ac:spMkLst>
        </pc:spChg>
        <pc:spChg chg="mod">
          <ac:chgData name="UESUGI Kanta" userId="671b0e0b-8242-4a42-86a9-c18604c6c07f" providerId="ADAL" clId="{FB1EE2BE-749B-49CE-B979-D8A1E7F9C429}" dt="2024-08-28T12:36:52.698" v="1146" actId="20577"/>
          <ac:spMkLst>
            <pc:docMk/>
            <pc:sldMk cId="3298394020" sldId="257"/>
            <ac:spMk id="173" creationId="{B5E4CE86-1C9E-D940-8B5D-217D55A4C024}"/>
          </ac:spMkLst>
        </pc:spChg>
        <pc:spChg chg="mod">
          <ac:chgData name="UESUGI Kanta" userId="671b0e0b-8242-4a42-86a9-c18604c6c07f" providerId="ADAL" clId="{FB1EE2BE-749B-49CE-B979-D8A1E7F9C429}" dt="2024-08-29T04:58:09.393" v="2609" actId="14100"/>
          <ac:spMkLst>
            <pc:docMk/>
            <pc:sldMk cId="3298394020" sldId="257"/>
            <ac:spMk id="174" creationId="{336544C8-3C43-634C-9EE5-61597E8464C4}"/>
          </ac:spMkLst>
        </pc:spChg>
        <pc:spChg chg="mod">
          <ac:chgData name="UESUGI Kanta" userId="671b0e0b-8242-4a42-86a9-c18604c6c07f" providerId="ADAL" clId="{FB1EE2BE-749B-49CE-B979-D8A1E7F9C429}" dt="2024-08-28T12:40:05.466" v="1327" actId="20577"/>
          <ac:spMkLst>
            <pc:docMk/>
            <pc:sldMk cId="3298394020" sldId="257"/>
            <ac:spMk id="176" creationId="{390FCD68-69A7-004B-B0C2-E06AC9B6F1D4}"/>
          </ac:spMkLst>
        </pc:spChg>
        <pc:spChg chg="mod">
          <ac:chgData name="UESUGI Kanta" userId="671b0e0b-8242-4a42-86a9-c18604c6c07f" providerId="ADAL" clId="{FB1EE2BE-749B-49CE-B979-D8A1E7F9C429}" dt="2024-08-29T04:42:33.324" v="2534" actId="14100"/>
          <ac:spMkLst>
            <pc:docMk/>
            <pc:sldMk cId="3298394020" sldId="257"/>
            <ac:spMk id="177" creationId="{BEAA5C20-0EEE-B641-BF47-F3866A5AA287}"/>
          </ac:spMkLst>
        </pc:spChg>
        <pc:spChg chg="mod">
          <ac:chgData name="UESUGI Kanta" userId="671b0e0b-8242-4a42-86a9-c18604c6c07f" providerId="ADAL" clId="{FB1EE2BE-749B-49CE-B979-D8A1E7F9C429}" dt="2024-08-29T04:27:08.903" v="2505" actId="165"/>
          <ac:spMkLst>
            <pc:docMk/>
            <pc:sldMk cId="3298394020" sldId="257"/>
            <ac:spMk id="178" creationId="{F07ECC2C-E4C8-EB99-466D-044FEEF20AE3}"/>
          </ac:spMkLst>
        </pc:spChg>
        <pc:grpChg chg="del mod topLvl">
          <ac:chgData name="UESUGI Kanta" userId="671b0e0b-8242-4a42-86a9-c18604c6c07f" providerId="ADAL" clId="{FB1EE2BE-749B-49CE-B979-D8A1E7F9C429}" dt="2024-08-29T04:22:41.803" v="2427" actId="165"/>
          <ac:grpSpMkLst>
            <pc:docMk/>
            <pc:sldMk cId="3298394020" sldId="257"/>
            <ac:grpSpMk id="4" creationId="{6BF12099-22E6-696B-430E-8113C67FB4F2}"/>
          </ac:grpSpMkLst>
        </pc:grpChg>
        <pc:grpChg chg="add mod">
          <ac:chgData name="UESUGI Kanta" userId="671b0e0b-8242-4a42-86a9-c18604c6c07f" providerId="ADAL" clId="{FB1EE2BE-749B-49CE-B979-D8A1E7F9C429}" dt="2024-08-29T04:26:32.411" v="2501" actId="1076"/>
          <ac:grpSpMkLst>
            <pc:docMk/>
            <pc:sldMk cId="3298394020" sldId="257"/>
            <ac:grpSpMk id="16" creationId="{9708C885-41AB-9F14-F8CF-7EE937E284AF}"/>
          </ac:grpSpMkLst>
        </pc:grpChg>
        <pc:grpChg chg="del mod topLvl">
          <ac:chgData name="UESUGI Kanta" userId="671b0e0b-8242-4a42-86a9-c18604c6c07f" providerId="ADAL" clId="{FB1EE2BE-749B-49CE-B979-D8A1E7F9C429}" dt="2024-08-29T04:23:09.423" v="2448" actId="165"/>
          <ac:grpSpMkLst>
            <pc:docMk/>
            <pc:sldMk cId="3298394020" sldId="257"/>
            <ac:grpSpMk id="17" creationId="{6B272DE5-FFD6-4ED1-8205-C3EBEF9FB346}"/>
          </ac:grpSpMkLst>
        </pc:grpChg>
        <pc:grpChg chg="add del mod">
          <ac:chgData name="UESUGI Kanta" userId="671b0e0b-8242-4a42-86a9-c18604c6c07f" providerId="ADAL" clId="{FB1EE2BE-749B-49CE-B979-D8A1E7F9C429}" dt="2024-08-29T04:26:24.255" v="2500" actId="164"/>
          <ac:grpSpMkLst>
            <pc:docMk/>
            <pc:sldMk cId="3298394020" sldId="257"/>
            <ac:grpSpMk id="28" creationId="{DCE0BB47-1091-8F66-68BD-CE99F50E63D6}"/>
          </ac:grpSpMkLst>
        </pc:grpChg>
        <pc:grpChg chg="add mod">
          <ac:chgData name="UESUGI Kanta" userId="671b0e0b-8242-4a42-86a9-c18604c6c07f" providerId="ADAL" clId="{FB1EE2BE-749B-49CE-B979-D8A1E7F9C429}" dt="2024-08-29T04:26:42.941" v="2503" actId="1076"/>
          <ac:grpSpMkLst>
            <pc:docMk/>
            <pc:sldMk cId="3298394020" sldId="257"/>
            <ac:grpSpMk id="29" creationId="{AD0E94E2-F79B-E8E4-B33F-FFFFA332A4B3}"/>
          </ac:grpSpMkLst>
        </pc:grpChg>
        <pc:grpChg chg="del mod topLvl">
          <ac:chgData name="UESUGI Kanta" userId="671b0e0b-8242-4a42-86a9-c18604c6c07f" providerId="ADAL" clId="{FB1EE2BE-749B-49CE-B979-D8A1E7F9C429}" dt="2024-08-29T04:24:44.495" v="2470" actId="165"/>
          <ac:grpSpMkLst>
            <pc:docMk/>
            <pc:sldMk cId="3298394020" sldId="257"/>
            <ac:grpSpMk id="33" creationId="{0442A69C-0F23-B63E-689F-E51431496B86}"/>
          </ac:grpSpMkLst>
        </pc:grpChg>
        <pc:grpChg chg="add mod">
          <ac:chgData name="UESUGI Kanta" userId="671b0e0b-8242-4a42-86a9-c18604c6c07f" providerId="ADAL" clId="{FB1EE2BE-749B-49CE-B979-D8A1E7F9C429}" dt="2024-08-29T04:49:36.011" v="2574" actId="1036"/>
          <ac:grpSpMkLst>
            <pc:docMk/>
            <pc:sldMk cId="3298394020" sldId="257"/>
            <ac:grpSpMk id="49" creationId="{1094A00A-3E4F-2DCA-30D1-8E59795F8226}"/>
          </ac:grpSpMkLst>
        </pc:grpChg>
        <pc:grpChg chg="del mod topLvl">
          <ac:chgData name="UESUGI Kanta" userId="671b0e0b-8242-4a42-86a9-c18604c6c07f" providerId="ADAL" clId="{FB1EE2BE-749B-49CE-B979-D8A1E7F9C429}" dt="2024-08-28T12:31:14.548" v="1054" actId="478"/>
          <ac:grpSpMkLst>
            <pc:docMk/>
            <pc:sldMk cId="3298394020" sldId="257"/>
            <ac:grpSpMk id="49" creationId="{6EC2483D-9B20-421C-9806-F51EA231FEC1}"/>
          </ac:grpSpMkLst>
        </pc:grpChg>
        <pc:grpChg chg="del">
          <ac:chgData name="UESUGI Kanta" userId="671b0e0b-8242-4a42-86a9-c18604c6c07f" providerId="ADAL" clId="{FB1EE2BE-749B-49CE-B979-D8A1E7F9C429}" dt="2024-08-28T12:25:15.849" v="830" actId="165"/>
          <ac:grpSpMkLst>
            <pc:docMk/>
            <pc:sldMk cId="3298394020" sldId="257"/>
            <ac:grpSpMk id="125" creationId="{A205F3FD-391B-A9AF-BC8E-22D9C7015757}"/>
          </ac:grpSpMkLst>
        </pc:grpChg>
        <pc:grpChg chg="del mod topLvl">
          <ac:chgData name="UESUGI Kanta" userId="671b0e0b-8242-4a42-86a9-c18604c6c07f" providerId="ADAL" clId="{FB1EE2BE-749B-49CE-B979-D8A1E7F9C429}" dt="2024-08-29T04:25:40.999" v="2493" actId="165"/>
          <ac:grpSpMkLst>
            <pc:docMk/>
            <pc:sldMk cId="3298394020" sldId="257"/>
            <ac:grpSpMk id="129" creationId="{6BC7C585-E05B-6A82-5F97-DC6259FCD703}"/>
          </ac:grpSpMkLst>
        </pc:grpChg>
        <pc:grpChg chg="del">
          <ac:chgData name="UESUGI Kanta" userId="671b0e0b-8242-4a42-86a9-c18604c6c07f" providerId="ADAL" clId="{FB1EE2BE-749B-49CE-B979-D8A1E7F9C429}" dt="2024-08-28T12:31:11.341" v="1053" actId="165"/>
          <ac:grpSpMkLst>
            <pc:docMk/>
            <pc:sldMk cId="3298394020" sldId="257"/>
            <ac:grpSpMk id="133" creationId="{2FBA6877-B9B4-2274-949D-938FBBEA3287}"/>
          </ac:grpSpMkLst>
        </pc:grpChg>
        <pc:grpChg chg="mod topLvl">
          <ac:chgData name="UESUGI Kanta" userId="671b0e0b-8242-4a42-86a9-c18604c6c07f" providerId="ADAL" clId="{FB1EE2BE-749B-49CE-B979-D8A1E7F9C429}" dt="2024-08-29T04:44:48.415" v="2538" actId="164"/>
          <ac:grpSpMkLst>
            <pc:docMk/>
            <pc:sldMk cId="3298394020" sldId="257"/>
            <ac:grpSpMk id="152" creationId="{C99A09D5-A401-16A3-B008-95D354228F35}"/>
          </ac:grpSpMkLst>
        </pc:grpChg>
        <pc:grpChg chg="mod topLvl">
          <ac:chgData name="UESUGI Kanta" userId="671b0e0b-8242-4a42-86a9-c18604c6c07f" providerId="ADAL" clId="{FB1EE2BE-749B-49CE-B979-D8A1E7F9C429}" dt="2024-08-29T04:44:48.415" v="2538" actId="164"/>
          <ac:grpSpMkLst>
            <pc:docMk/>
            <pc:sldMk cId="3298394020" sldId="257"/>
            <ac:grpSpMk id="156" creationId="{1482137E-237E-B4EE-2501-2B4E0899F411}"/>
          </ac:grpSpMkLst>
        </pc:grpChg>
        <pc:grpChg chg="mod topLvl">
          <ac:chgData name="UESUGI Kanta" userId="671b0e0b-8242-4a42-86a9-c18604c6c07f" providerId="ADAL" clId="{FB1EE2BE-749B-49CE-B979-D8A1E7F9C429}" dt="2024-08-29T04:44:48.415" v="2538" actId="164"/>
          <ac:grpSpMkLst>
            <pc:docMk/>
            <pc:sldMk cId="3298394020" sldId="257"/>
            <ac:grpSpMk id="167" creationId="{232AB455-3816-5112-932C-C812732BBFE1}"/>
          </ac:grpSpMkLst>
        </pc:grpChg>
        <pc:grpChg chg="del">
          <ac:chgData name="UESUGI Kanta" userId="671b0e0b-8242-4a42-86a9-c18604c6c07f" providerId="ADAL" clId="{FB1EE2BE-749B-49CE-B979-D8A1E7F9C429}" dt="2024-08-29T04:27:08.903" v="2505" actId="165"/>
          <ac:grpSpMkLst>
            <pc:docMk/>
            <pc:sldMk cId="3298394020" sldId="257"/>
            <ac:grpSpMk id="182" creationId="{3903F74E-33D8-5452-B96A-FA3F6272B2E4}"/>
          </ac:grpSpMkLst>
        </pc:grpChg>
        <pc:grpChg chg="mod">
          <ac:chgData name="UESUGI Kanta" userId="671b0e0b-8242-4a42-86a9-c18604c6c07f" providerId="ADAL" clId="{FB1EE2BE-749B-49CE-B979-D8A1E7F9C429}" dt="2024-08-29T04:50:15.851" v="2607" actId="1036"/>
          <ac:grpSpMkLst>
            <pc:docMk/>
            <pc:sldMk cId="3298394020" sldId="257"/>
            <ac:grpSpMk id="201" creationId="{6E2CAB50-E61D-7C4E-DD96-1C13569FAE4E}"/>
          </ac:grpSpMkLst>
        </pc:grpChg>
        <pc:cxnChg chg="mod topLvl">
          <ac:chgData name="UESUGI Kanta" userId="671b0e0b-8242-4a42-86a9-c18604c6c07f" providerId="ADAL" clId="{FB1EE2BE-749B-49CE-B979-D8A1E7F9C429}" dt="2024-08-29T04:26:39.046" v="2502" actId="164"/>
          <ac:cxnSpMkLst>
            <pc:docMk/>
            <pc:sldMk cId="3298394020" sldId="257"/>
            <ac:cxnSpMk id="23" creationId="{FB65F98B-F248-AE06-245F-3EC82AC12147}"/>
          </ac:cxnSpMkLst>
        </pc:cxnChg>
        <pc:cxnChg chg="mod topLvl">
          <ac:chgData name="UESUGI Kanta" userId="671b0e0b-8242-4a42-86a9-c18604c6c07f" providerId="ADAL" clId="{FB1EE2BE-749B-49CE-B979-D8A1E7F9C429}" dt="2024-08-29T04:26:39.046" v="2502" actId="164"/>
          <ac:cxnSpMkLst>
            <pc:docMk/>
            <pc:sldMk cId="3298394020" sldId="257"/>
            <ac:cxnSpMk id="24" creationId="{4F393BD2-7D92-AC0F-653C-1EE74F5D1508}"/>
          </ac:cxnSpMkLst>
        </pc:cxnChg>
        <pc:cxnChg chg="mod topLvl">
          <ac:chgData name="UESUGI Kanta" userId="671b0e0b-8242-4a42-86a9-c18604c6c07f" providerId="ADAL" clId="{FB1EE2BE-749B-49CE-B979-D8A1E7F9C429}" dt="2024-08-29T04:26:24.255" v="2500" actId="164"/>
          <ac:cxnSpMkLst>
            <pc:docMk/>
            <pc:sldMk cId="3298394020" sldId="257"/>
            <ac:cxnSpMk id="51" creationId="{9E040CCC-A0B8-BBFB-E01A-D0A0B4CB78A9}"/>
          </ac:cxnSpMkLst>
        </pc:cxnChg>
        <pc:cxnChg chg="mod">
          <ac:chgData name="UESUGI Kanta" userId="671b0e0b-8242-4a42-86a9-c18604c6c07f" providerId="ADAL" clId="{FB1EE2BE-749B-49CE-B979-D8A1E7F9C429}" dt="2024-08-28T12:31:11.341" v="1053" actId="165"/>
          <ac:cxnSpMkLst>
            <pc:docMk/>
            <pc:sldMk cId="3298394020" sldId="257"/>
            <ac:cxnSpMk id="54" creationId="{C2A9FDF5-7C07-F217-8C38-1372025B115A}"/>
          </ac:cxnSpMkLst>
        </pc:cxnChg>
        <pc:cxnChg chg="mod">
          <ac:chgData name="UESUGI Kanta" userId="671b0e0b-8242-4a42-86a9-c18604c6c07f" providerId="ADAL" clId="{FB1EE2BE-749B-49CE-B979-D8A1E7F9C429}" dt="2024-08-28T12:31:11.341" v="1053" actId="165"/>
          <ac:cxnSpMkLst>
            <pc:docMk/>
            <pc:sldMk cId="3298394020" sldId="257"/>
            <ac:cxnSpMk id="55" creationId="{5EEC8644-08C3-FFD1-AE61-7608B3A6E05E}"/>
          </ac:cxnSpMkLst>
        </pc:cxnChg>
        <pc:cxnChg chg="mod">
          <ac:chgData name="UESUGI Kanta" userId="671b0e0b-8242-4a42-86a9-c18604c6c07f" providerId="ADAL" clId="{FB1EE2BE-749B-49CE-B979-D8A1E7F9C429}" dt="2024-08-28T12:31:11.341" v="1053" actId="165"/>
          <ac:cxnSpMkLst>
            <pc:docMk/>
            <pc:sldMk cId="3298394020" sldId="257"/>
            <ac:cxnSpMk id="56" creationId="{DD0D9D30-FCE4-4159-2656-75E9CF78338B}"/>
          </ac:cxnSpMkLst>
        </pc:cxnChg>
        <pc:cxnChg chg="mod topLvl">
          <ac:chgData name="UESUGI Kanta" userId="671b0e0b-8242-4a42-86a9-c18604c6c07f" providerId="ADAL" clId="{FB1EE2BE-749B-49CE-B979-D8A1E7F9C429}" dt="2024-08-29T04:26:24.255" v="2500" actId="164"/>
          <ac:cxnSpMkLst>
            <pc:docMk/>
            <pc:sldMk cId="3298394020" sldId="257"/>
            <ac:cxnSpMk id="57" creationId="{688F5572-06CA-8F85-2FD1-A31E93A039C8}"/>
          </ac:cxnSpMkLst>
        </pc:cxnChg>
        <pc:cxnChg chg="mod topLvl">
          <ac:chgData name="UESUGI Kanta" userId="671b0e0b-8242-4a42-86a9-c18604c6c07f" providerId="ADAL" clId="{FB1EE2BE-749B-49CE-B979-D8A1E7F9C429}" dt="2024-08-29T04:44:48.415" v="2538" actId="164"/>
          <ac:cxnSpMkLst>
            <pc:docMk/>
            <pc:sldMk cId="3298394020" sldId="257"/>
            <ac:cxnSpMk id="107" creationId="{C9D0447A-191F-F6A1-0482-D40B79A1184B}"/>
          </ac:cxnSpMkLst>
        </pc:cxnChg>
        <pc:cxnChg chg="mod topLvl">
          <ac:chgData name="UESUGI Kanta" userId="671b0e0b-8242-4a42-86a9-c18604c6c07f" providerId="ADAL" clId="{FB1EE2BE-749B-49CE-B979-D8A1E7F9C429}" dt="2024-08-29T04:44:48.415" v="2538" actId="164"/>
          <ac:cxnSpMkLst>
            <pc:docMk/>
            <pc:sldMk cId="3298394020" sldId="257"/>
            <ac:cxnSpMk id="111" creationId="{F842BDE7-BAD7-B3D2-ECF3-A5191B09EF43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mailkyutechjp-my.sharepoint.com/personal/uesugi_kanta912_mail_kyutech_jp/Documents/&#30740;&#31350;/&#23455;&#39443;&#12487;&#12540;&#12479;/&#12502;&#12483;&#12463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14553100966317"/>
          <c:y val="7.0316669564494311E-2"/>
          <c:w val="0.80833764041027811"/>
          <c:h val="0.592733508210931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'SEV+暗号化'!$CP$130</c:f>
              <c:strCache>
                <c:ptCount val="1"/>
                <c:pt idx="0">
                  <c:v>traditional VMI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tx1"/>
              </a:solidFill>
            </a:ln>
            <a:effectLst/>
          </c:spPr>
          <c:invertIfNegative val="0"/>
          <c:cat>
            <c:strRef>
              <c:f>'SEV+暗号化'!$CO$131:$CO$133</c:f>
              <c:strCache>
                <c:ptCount val="3"/>
                <c:pt idx="0">
                  <c:v>process
list</c:v>
                </c:pt>
                <c:pt idx="1">
                  <c:v>kernel module
list</c:v>
                </c:pt>
                <c:pt idx="2">
                  <c:v>TCP socket
list</c:v>
                </c:pt>
              </c:strCache>
            </c:strRef>
          </c:cat>
          <c:val>
            <c:numRef>
              <c:f>'SEV+暗号化'!$CP$131:$CP$133</c:f>
              <c:numCache>
                <c:formatCode>0.00_);[Red]\(0.00\)</c:formatCode>
                <c:ptCount val="3"/>
                <c:pt idx="0">
                  <c:v>0.6105235400000002</c:v>
                </c:pt>
                <c:pt idx="1">
                  <c:v>0.57569313000000011</c:v>
                </c:pt>
                <c:pt idx="2">
                  <c:v>1.8462110100000004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76-402C-ADBF-BCFE9255DFA0}"/>
            </c:ext>
          </c:extLst>
        </c:ser>
        <c:ser>
          <c:idx val="1"/>
          <c:order val="1"/>
          <c:tx>
            <c:strRef>
              <c:f>'SEV+暗号化'!$CQ$130</c:f>
              <c:strCache>
                <c:ptCount val="1"/>
                <c:pt idx="0">
                  <c:v>SEVmonitor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tx1"/>
              </a:solidFill>
            </a:ln>
            <a:effectLst/>
          </c:spPr>
          <c:invertIfNegative val="0"/>
          <c:cat>
            <c:strRef>
              <c:f>'SEV+暗号化'!$CO$131:$CO$133</c:f>
              <c:strCache>
                <c:ptCount val="3"/>
                <c:pt idx="0">
                  <c:v>process
list</c:v>
                </c:pt>
                <c:pt idx="1">
                  <c:v>kernel module
list</c:v>
                </c:pt>
                <c:pt idx="2">
                  <c:v>TCP socket
list</c:v>
                </c:pt>
              </c:strCache>
            </c:strRef>
          </c:cat>
          <c:val>
            <c:numRef>
              <c:f>'SEV+暗号化'!$CQ$131:$CQ$133</c:f>
              <c:numCache>
                <c:formatCode>0.00_);[Red]\(0.00\)</c:formatCode>
                <c:ptCount val="3"/>
                <c:pt idx="0">
                  <c:v>16.492862499999998</c:v>
                </c:pt>
                <c:pt idx="1">
                  <c:v>8.0322923700000004</c:v>
                </c:pt>
                <c:pt idx="2">
                  <c:v>7.8159073500000043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76-402C-ADBF-BCFE9255DFA0}"/>
            </c:ext>
          </c:extLst>
        </c:ser>
        <c:ser>
          <c:idx val="2"/>
          <c:order val="2"/>
          <c:tx>
            <c:strRef>
              <c:f>'SEV+暗号化'!$CR$130</c:f>
              <c:strCache>
                <c:ptCount val="1"/>
                <c:pt idx="0">
                  <c:v>eBPFmonitor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tx1"/>
              </a:solidFill>
            </a:ln>
            <a:effectLst/>
          </c:spPr>
          <c:invertIfNegative val="0"/>
          <c:cat>
            <c:strRef>
              <c:f>'SEV+暗号化'!$CO$131:$CO$133</c:f>
              <c:strCache>
                <c:ptCount val="3"/>
                <c:pt idx="0">
                  <c:v>process
list</c:v>
                </c:pt>
                <c:pt idx="1">
                  <c:v>kernel module
list</c:v>
                </c:pt>
                <c:pt idx="2">
                  <c:v>TCP socket
list</c:v>
                </c:pt>
              </c:strCache>
            </c:strRef>
          </c:cat>
          <c:val>
            <c:numRef>
              <c:f>'SEV+暗号化'!$CR$131:$CR$133</c:f>
              <c:numCache>
                <c:formatCode>0.00_);[Red]\(0.00\)</c:formatCode>
                <c:ptCount val="3"/>
                <c:pt idx="0">
                  <c:v>9.3879289400000019</c:v>
                </c:pt>
                <c:pt idx="1">
                  <c:v>5.1436714099999969</c:v>
                </c:pt>
                <c:pt idx="2">
                  <c:v>8.5640090900000025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76-402C-ADBF-BCFE9255DF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-27"/>
        <c:axId val="390771712"/>
        <c:axId val="1327688976"/>
      </c:barChart>
      <c:catAx>
        <c:axId val="3907717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27688976"/>
        <c:crosses val="autoZero"/>
        <c:auto val="1"/>
        <c:lblAlgn val="ctr"/>
        <c:lblOffset val="100"/>
        <c:noMultiLvlLbl val="0"/>
      </c:catAx>
      <c:valAx>
        <c:axId val="1327688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(ms)</a:t>
                </a:r>
                <a:endParaRPr lang="ja-JP"/>
              </a:p>
            </c:rich>
          </c:tx>
          <c:layout>
            <c:manualLayout>
              <c:xMode val="edge"/>
              <c:yMode val="edge"/>
              <c:x val="0"/>
              <c:y val="0.227255030621172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6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0_);[Red]\(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0771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8058159446525108"/>
          <c:w val="0.99951162475984834"/>
          <c:h val="0.106106372120151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3600" b="1">
          <a:solidFill>
            <a:sysClr val="windowText" lastClr="000000"/>
          </a:solidFill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18FF1-7CD6-1643-AE35-4D8E597CDC45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C8E1C-72B5-B646-8888-227BD4F59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722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1pPr>
    <a:lvl2pPr marL="2088049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2pPr>
    <a:lvl3pPr marL="4176097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3pPr>
    <a:lvl4pPr marL="6264147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4pPr>
    <a:lvl5pPr marL="8352196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5pPr>
    <a:lvl6pPr marL="10440245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6pPr>
    <a:lvl7pPr marL="12528293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7pPr>
    <a:lvl8pPr marL="14616342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8pPr>
    <a:lvl9pPr marL="16704392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C8E1C-72B5-B646-8888-227BD4F59B9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415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642" y="13299378"/>
            <a:ext cx="25733931" cy="917676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282" y="24259967"/>
            <a:ext cx="21192650" cy="109407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2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1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7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109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038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1949532" y="1714461"/>
            <a:ext cx="6811923" cy="3652868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513762" y="1714461"/>
            <a:ext cx="19931182" cy="3652868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650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10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536" y="27510485"/>
            <a:ext cx="25733931" cy="8502880"/>
          </a:xfrm>
        </p:spPr>
        <p:txBody>
          <a:bodyPr anchor="t"/>
          <a:lstStyle>
            <a:lvl1pPr algn="l">
              <a:defRPr sz="12901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536" y="18145431"/>
            <a:ext cx="25733931" cy="9365057"/>
          </a:xfrm>
        </p:spPr>
        <p:txBody>
          <a:bodyPr anchor="b"/>
          <a:lstStyle>
            <a:lvl1pPr marL="0" indent="0">
              <a:buNone/>
              <a:defRPr sz="6501">
                <a:solidFill>
                  <a:schemeClr val="tx1">
                    <a:tint val="75000"/>
                  </a:schemeClr>
                </a:solidFill>
              </a:defRPr>
            </a:lvl1pPr>
            <a:lvl2pPr marL="1476221" indent="0">
              <a:buNone/>
              <a:defRPr sz="5801">
                <a:solidFill>
                  <a:schemeClr val="tx1">
                    <a:tint val="75000"/>
                  </a:schemeClr>
                </a:solidFill>
              </a:defRPr>
            </a:lvl2pPr>
            <a:lvl3pPr marL="2952442" indent="0">
              <a:buNone/>
              <a:defRPr sz="5201">
                <a:solidFill>
                  <a:schemeClr val="tx1">
                    <a:tint val="75000"/>
                  </a:schemeClr>
                </a:solidFill>
              </a:defRPr>
            </a:lvl3pPr>
            <a:lvl4pPr marL="442866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8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110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732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54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7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47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513760" y="9989405"/>
            <a:ext cx="13371552" cy="28253743"/>
          </a:xfrm>
        </p:spPr>
        <p:txBody>
          <a:bodyPr/>
          <a:lstStyle>
            <a:lvl1pPr>
              <a:defRPr sz="9002"/>
            </a:lvl1pPr>
            <a:lvl2pPr>
              <a:defRPr sz="7700"/>
            </a:lvl2pPr>
            <a:lvl3pPr>
              <a:defRPr sz="6501"/>
            </a:lvl3pPr>
            <a:lvl4pPr>
              <a:defRPr sz="5801"/>
            </a:lvl4pPr>
            <a:lvl5pPr>
              <a:defRPr sz="5801"/>
            </a:lvl5pPr>
            <a:lvl6pPr>
              <a:defRPr sz="5801"/>
            </a:lvl6pPr>
            <a:lvl7pPr>
              <a:defRPr sz="5801"/>
            </a:lvl7pPr>
            <a:lvl8pPr>
              <a:defRPr sz="5801"/>
            </a:lvl8pPr>
            <a:lvl9pPr>
              <a:defRPr sz="58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389901" y="9989405"/>
            <a:ext cx="13371552" cy="28253743"/>
          </a:xfrm>
        </p:spPr>
        <p:txBody>
          <a:bodyPr/>
          <a:lstStyle>
            <a:lvl1pPr>
              <a:defRPr sz="9002"/>
            </a:lvl1pPr>
            <a:lvl2pPr>
              <a:defRPr sz="7700"/>
            </a:lvl2pPr>
            <a:lvl3pPr>
              <a:defRPr sz="6501"/>
            </a:lvl3pPr>
            <a:lvl4pPr>
              <a:defRPr sz="5801"/>
            </a:lvl4pPr>
            <a:lvl5pPr>
              <a:defRPr sz="5801"/>
            </a:lvl5pPr>
            <a:lvl6pPr>
              <a:defRPr sz="5801"/>
            </a:lvl6pPr>
            <a:lvl7pPr>
              <a:defRPr sz="5801"/>
            </a:lvl7pPr>
            <a:lvl8pPr>
              <a:defRPr sz="5801"/>
            </a:lvl8pPr>
            <a:lvl9pPr>
              <a:defRPr sz="58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01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761" y="9583089"/>
            <a:ext cx="13376810" cy="3993774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221" indent="0">
              <a:buNone/>
              <a:defRPr sz="6501" b="1"/>
            </a:lvl2pPr>
            <a:lvl3pPr marL="2952442" indent="0">
              <a:buNone/>
              <a:defRPr sz="5801" b="1"/>
            </a:lvl3pPr>
            <a:lvl4pPr marL="4428664" indent="0">
              <a:buNone/>
              <a:defRPr sz="5201" b="1"/>
            </a:lvl4pPr>
            <a:lvl5pPr marL="5904885" indent="0">
              <a:buNone/>
              <a:defRPr sz="5201" b="1"/>
            </a:lvl5pPr>
            <a:lvl6pPr marL="7381106" indent="0">
              <a:buNone/>
              <a:defRPr sz="5201" b="1"/>
            </a:lvl6pPr>
            <a:lvl7pPr marL="8857327" indent="0">
              <a:buNone/>
              <a:defRPr sz="5201" b="1"/>
            </a:lvl7pPr>
            <a:lvl8pPr marL="10333548" indent="0">
              <a:buNone/>
              <a:defRPr sz="5201" b="1"/>
            </a:lvl8pPr>
            <a:lvl9pPr marL="11809770" indent="0">
              <a:buNone/>
              <a:defRPr sz="520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761" y="13576858"/>
            <a:ext cx="13376810" cy="24666281"/>
          </a:xfrm>
        </p:spPr>
        <p:txBody>
          <a:bodyPr/>
          <a:lstStyle>
            <a:lvl1pPr>
              <a:defRPr sz="7700"/>
            </a:lvl1pPr>
            <a:lvl2pPr>
              <a:defRPr sz="6501"/>
            </a:lvl2pPr>
            <a:lvl3pPr>
              <a:defRPr sz="5801"/>
            </a:lvl3pPr>
            <a:lvl4pPr>
              <a:defRPr sz="5201"/>
            </a:lvl4pPr>
            <a:lvl5pPr>
              <a:defRPr sz="5201"/>
            </a:lvl5pPr>
            <a:lvl6pPr>
              <a:defRPr sz="5201"/>
            </a:lvl6pPr>
            <a:lvl7pPr>
              <a:defRPr sz="5201"/>
            </a:lvl7pPr>
            <a:lvl8pPr>
              <a:defRPr sz="5201"/>
            </a:lvl8pPr>
            <a:lvl9pPr>
              <a:defRPr sz="52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79393" y="9583089"/>
            <a:ext cx="13382065" cy="3993774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221" indent="0">
              <a:buNone/>
              <a:defRPr sz="6501" b="1"/>
            </a:lvl2pPr>
            <a:lvl3pPr marL="2952442" indent="0">
              <a:buNone/>
              <a:defRPr sz="5801" b="1"/>
            </a:lvl3pPr>
            <a:lvl4pPr marL="4428664" indent="0">
              <a:buNone/>
              <a:defRPr sz="5201" b="1"/>
            </a:lvl4pPr>
            <a:lvl5pPr marL="5904885" indent="0">
              <a:buNone/>
              <a:defRPr sz="5201" b="1"/>
            </a:lvl5pPr>
            <a:lvl6pPr marL="7381106" indent="0">
              <a:buNone/>
              <a:defRPr sz="5201" b="1"/>
            </a:lvl6pPr>
            <a:lvl7pPr marL="8857327" indent="0">
              <a:buNone/>
              <a:defRPr sz="5201" b="1"/>
            </a:lvl7pPr>
            <a:lvl8pPr marL="10333548" indent="0">
              <a:buNone/>
              <a:defRPr sz="5201" b="1"/>
            </a:lvl8pPr>
            <a:lvl9pPr marL="11809770" indent="0">
              <a:buNone/>
              <a:defRPr sz="520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79393" y="13576858"/>
            <a:ext cx="13382065" cy="24666281"/>
          </a:xfrm>
        </p:spPr>
        <p:txBody>
          <a:bodyPr/>
          <a:lstStyle>
            <a:lvl1pPr>
              <a:defRPr sz="7700"/>
            </a:lvl1pPr>
            <a:lvl2pPr>
              <a:defRPr sz="6501"/>
            </a:lvl2pPr>
            <a:lvl3pPr>
              <a:defRPr sz="5801"/>
            </a:lvl3pPr>
            <a:lvl4pPr>
              <a:defRPr sz="5201"/>
            </a:lvl4pPr>
            <a:lvl5pPr>
              <a:defRPr sz="5201"/>
            </a:lvl5pPr>
            <a:lvl6pPr>
              <a:defRPr sz="5201"/>
            </a:lvl6pPr>
            <a:lvl7pPr>
              <a:defRPr sz="5201"/>
            </a:lvl7pPr>
            <a:lvl8pPr>
              <a:defRPr sz="5201"/>
            </a:lvl8pPr>
            <a:lvl9pPr>
              <a:defRPr sz="52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560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266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9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763" y="1704545"/>
            <a:ext cx="9960336" cy="7254205"/>
          </a:xfrm>
        </p:spPr>
        <p:txBody>
          <a:bodyPr anchor="b"/>
          <a:lstStyle>
            <a:lvl1pPr algn="l">
              <a:defRPr sz="6501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6773" y="1704544"/>
            <a:ext cx="16924685" cy="36538601"/>
          </a:xfrm>
        </p:spPr>
        <p:txBody>
          <a:bodyPr/>
          <a:lstStyle>
            <a:lvl1pPr>
              <a:defRPr sz="10301"/>
            </a:lvl1pPr>
            <a:lvl2pPr>
              <a:defRPr sz="9002"/>
            </a:lvl2pPr>
            <a:lvl3pPr>
              <a:defRPr sz="7700"/>
            </a:lvl3pPr>
            <a:lvl4pPr>
              <a:defRPr sz="6501"/>
            </a:lvl4pPr>
            <a:lvl5pPr>
              <a:defRPr sz="6501"/>
            </a:lvl5pPr>
            <a:lvl6pPr>
              <a:defRPr sz="6501"/>
            </a:lvl6pPr>
            <a:lvl7pPr>
              <a:defRPr sz="6501"/>
            </a:lvl7pPr>
            <a:lvl8pPr>
              <a:defRPr sz="6501"/>
            </a:lvl8pPr>
            <a:lvl9pPr>
              <a:defRPr sz="65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3763" y="8958753"/>
            <a:ext cx="9960336" cy="29284395"/>
          </a:xfrm>
        </p:spPr>
        <p:txBody>
          <a:bodyPr/>
          <a:lstStyle>
            <a:lvl1pPr marL="0" indent="0">
              <a:buNone/>
              <a:defRPr sz="4500"/>
            </a:lvl1pPr>
            <a:lvl2pPr marL="1476221" indent="0">
              <a:buNone/>
              <a:defRPr sz="3900"/>
            </a:lvl2pPr>
            <a:lvl3pPr marL="2952442" indent="0">
              <a:buNone/>
              <a:defRPr sz="3200"/>
            </a:lvl3pPr>
            <a:lvl4pPr marL="4428664" indent="0">
              <a:buNone/>
              <a:defRPr sz="2900"/>
            </a:lvl4pPr>
            <a:lvl5pPr marL="5904885" indent="0">
              <a:buNone/>
              <a:defRPr sz="2900"/>
            </a:lvl5pPr>
            <a:lvl6pPr marL="7381106" indent="0">
              <a:buNone/>
              <a:defRPr sz="2900"/>
            </a:lvl6pPr>
            <a:lvl7pPr marL="8857327" indent="0">
              <a:buNone/>
              <a:defRPr sz="2900"/>
            </a:lvl7pPr>
            <a:lvl8pPr marL="10333548" indent="0">
              <a:buNone/>
              <a:defRPr sz="2900"/>
            </a:lvl8pPr>
            <a:lvl9pPr marL="11809770" indent="0">
              <a:buNone/>
              <a:defRPr sz="2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278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4156" y="29968190"/>
            <a:ext cx="18165128" cy="3537914"/>
          </a:xfrm>
        </p:spPr>
        <p:txBody>
          <a:bodyPr anchor="b"/>
          <a:lstStyle>
            <a:lvl1pPr algn="l">
              <a:defRPr sz="6501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4156" y="3825304"/>
            <a:ext cx="18165128" cy="25687020"/>
          </a:xfrm>
        </p:spPr>
        <p:txBody>
          <a:bodyPr/>
          <a:lstStyle>
            <a:lvl1pPr marL="0" indent="0">
              <a:buNone/>
              <a:defRPr sz="10301"/>
            </a:lvl1pPr>
            <a:lvl2pPr marL="1476221" indent="0">
              <a:buNone/>
              <a:defRPr sz="9002"/>
            </a:lvl2pPr>
            <a:lvl3pPr marL="2952442" indent="0">
              <a:buNone/>
              <a:defRPr sz="7700"/>
            </a:lvl3pPr>
            <a:lvl4pPr marL="4428664" indent="0">
              <a:buNone/>
              <a:defRPr sz="6501"/>
            </a:lvl4pPr>
            <a:lvl5pPr marL="5904885" indent="0">
              <a:buNone/>
              <a:defRPr sz="6501"/>
            </a:lvl5pPr>
            <a:lvl6pPr marL="7381106" indent="0">
              <a:buNone/>
              <a:defRPr sz="6501"/>
            </a:lvl6pPr>
            <a:lvl7pPr marL="8857327" indent="0">
              <a:buNone/>
              <a:defRPr sz="6501"/>
            </a:lvl7pPr>
            <a:lvl8pPr marL="10333548" indent="0">
              <a:buNone/>
              <a:defRPr sz="6501"/>
            </a:lvl8pPr>
            <a:lvl9pPr marL="11809770" indent="0">
              <a:buNone/>
              <a:defRPr sz="6501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4156" y="33506104"/>
            <a:ext cx="18165128" cy="5024425"/>
          </a:xfrm>
        </p:spPr>
        <p:txBody>
          <a:bodyPr/>
          <a:lstStyle>
            <a:lvl1pPr marL="0" indent="0">
              <a:buNone/>
              <a:defRPr sz="4500"/>
            </a:lvl1pPr>
            <a:lvl2pPr marL="1476221" indent="0">
              <a:buNone/>
              <a:defRPr sz="3900"/>
            </a:lvl2pPr>
            <a:lvl3pPr marL="2952442" indent="0">
              <a:buNone/>
              <a:defRPr sz="3200"/>
            </a:lvl3pPr>
            <a:lvl4pPr marL="4428664" indent="0">
              <a:buNone/>
              <a:defRPr sz="2900"/>
            </a:lvl4pPr>
            <a:lvl5pPr marL="5904885" indent="0">
              <a:buNone/>
              <a:defRPr sz="2900"/>
            </a:lvl5pPr>
            <a:lvl6pPr marL="7381106" indent="0">
              <a:buNone/>
              <a:defRPr sz="2900"/>
            </a:lvl6pPr>
            <a:lvl7pPr marL="8857327" indent="0">
              <a:buNone/>
              <a:defRPr sz="2900"/>
            </a:lvl7pPr>
            <a:lvl8pPr marL="10333548" indent="0">
              <a:buNone/>
              <a:defRPr sz="2900"/>
            </a:lvl8pPr>
            <a:lvl9pPr marL="11809770" indent="0">
              <a:buNone/>
              <a:defRPr sz="2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647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764" y="1714457"/>
            <a:ext cx="27247691" cy="7135284"/>
          </a:xfrm>
          <a:prstGeom prst="rect">
            <a:avLst/>
          </a:prstGeom>
        </p:spPr>
        <p:txBody>
          <a:bodyPr vert="horz" lIns="295214" tIns="147607" rIns="295214" bIns="147607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764" y="9989405"/>
            <a:ext cx="27247691" cy="28253743"/>
          </a:xfrm>
          <a:prstGeom prst="rect">
            <a:avLst/>
          </a:prstGeom>
        </p:spPr>
        <p:txBody>
          <a:bodyPr vert="horz" lIns="295214" tIns="147607" rIns="295214" bIns="147607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763" y="39680111"/>
            <a:ext cx="7064217" cy="2279327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49F04-D90B-E84E-B335-54548E1C55CA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4032" y="39680111"/>
            <a:ext cx="9587151" cy="2279327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697239" y="39680111"/>
            <a:ext cx="7064217" cy="2279327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48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6221" rtl="0" eaLnBrk="1" latinLnBrk="0" hangingPunct="1">
        <a:spcBef>
          <a:spcPct val="0"/>
        </a:spcBef>
        <a:buNone/>
        <a:defRPr kumimoji="1" sz="142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67" indent="-1107167" algn="l" defTabSz="1476221" rtl="0" eaLnBrk="1" latinLnBrk="0" hangingPunct="1">
        <a:spcBef>
          <a:spcPct val="20000"/>
        </a:spcBef>
        <a:buFont typeface="Arial"/>
        <a:buChar char="•"/>
        <a:defRPr kumimoji="1" sz="10301" kern="1200">
          <a:solidFill>
            <a:schemeClr val="tx1"/>
          </a:solidFill>
          <a:latin typeface="+mn-lt"/>
          <a:ea typeface="+mn-ea"/>
          <a:cs typeface="+mn-cs"/>
        </a:defRPr>
      </a:lvl1pPr>
      <a:lvl2pPr marL="2398859" indent="-922638" algn="l" defTabSz="1476221" rtl="0" eaLnBrk="1" latinLnBrk="0" hangingPunct="1">
        <a:spcBef>
          <a:spcPct val="20000"/>
        </a:spcBef>
        <a:buFont typeface="Arial"/>
        <a:buChar char="–"/>
        <a:defRPr kumimoji="1" sz="9002" kern="1200">
          <a:solidFill>
            <a:schemeClr val="tx1"/>
          </a:solidFill>
          <a:latin typeface="+mn-lt"/>
          <a:ea typeface="+mn-ea"/>
          <a:cs typeface="+mn-cs"/>
        </a:defRPr>
      </a:lvl2pPr>
      <a:lvl3pPr marL="3690553" indent="-738111" algn="l" defTabSz="1476221" rtl="0" eaLnBrk="1" latinLnBrk="0" hangingPunct="1">
        <a:spcBef>
          <a:spcPct val="20000"/>
        </a:spcBef>
        <a:buFont typeface="Arial"/>
        <a:buChar char="•"/>
        <a:defRPr kumimoji="1"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774" indent="-738111" algn="l" defTabSz="1476221" rtl="0" eaLnBrk="1" latinLnBrk="0" hangingPunct="1">
        <a:spcBef>
          <a:spcPct val="20000"/>
        </a:spcBef>
        <a:buFont typeface="Arial"/>
        <a:buChar char="–"/>
        <a:defRPr kumimoji="1" sz="6501" kern="1200">
          <a:solidFill>
            <a:schemeClr val="tx1"/>
          </a:solidFill>
          <a:latin typeface="+mn-lt"/>
          <a:ea typeface="+mn-ea"/>
          <a:cs typeface="+mn-cs"/>
        </a:defRPr>
      </a:lvl4pPr>
      <a:lvl5pPr marL="6642995" indent="-738111" algn="l" defTabSz="1476221" rtl="0" eaLnBrk="1" latinLnBrk="0" hangingPunct="1">
        <a:spcBef>
          <a:spcPct val="20000"/>
        </a:spcBef>
        <a:buFont typeface="Arial"/>
        <a:buChar char="»"/>
        <a:defRPr kumimoji="1" sz="6501" kern="1200">
          <a:solidFill>
            <a:schemeClr val="tx1"/>
          </a:solidFill>
          <a:latin typeface="+mn-lt"/>
          <a:ea typeface="+mn-ea"/>
          <a:cs typeface="+mn-cs"/>
        </a:defRPr>
      </a:lvl5pPr>
      <a:lvl6pPr marL="8119216" indent="-738111" algn="l" defTabSz="1476221" rtl="0" eaLnBrk="1" latinLnBrk="0" hangingPunct="1">
        <a:spcBef>
          <a:spcPct val="20000"/>
        </a:spcBef>
        <a:buFont typeface="Arial"/>
        <a:buChar char="•"/>
        <a:defRPr kumimoji="1" sz="6501" kern="1200">
          <a:solidFill>
            <a:schemeClr val="tx1"/>
          </a:solidFill>
          <a:latin typeface="+mn-lt"/>
          <a:ea typeface="+mn-ea"/>
          <a:cs typeface="+mn-cs"/>
        </a:defRPr>
      </a:lvl6pPr>
      <a:lvl7pPr marL="9595437" indent="-738111" algn="l" defTabSz="1476221" rtl="0" eaLnBrk="1" latinLnBrk="0" hangingPunct="1">
        <a:spcBef>
          <a:spcPct val="20000"/>
        </a:spcBef>
        <a:buFont typeface="Arial"/>
        <a:buChar char="•"/>
        <a:defRPr kumimoji="1" sz="6501" kern="1200">
          <a:solidFill>
            <a:schemeClr val="tx1"/>
          </a:solidFill>
          <a:latin typeface="+mn-lt"/>
          <a:ea typeface="+mn-ea"/>
          <a:cs typeface="+mn-cs"/>
        </a:defRPr>
      </a:lvl7pPr>
      <a:lvl8pPr marL="11071659" indent="-738111" algn="l" defTabSz="1476221" rtl="0" eaLnBrk="1" latinLnBrk="0" hangingPunct="1">
        <a:spcBef>
          <a:spcPct val="20000"/>
        </a:spcBef>
        <a:buFont typeface="Arial"/>
        <a:buChar char="•"/>
        <a:defRPr kumimoji="1" sz="6501" kern="1200">
          <a:solidFill>
            <a:schemeClr val="tx1"/>
          </a:solidFill>
          <a:latin typeface="+mn-lt"/>
          <a:ea typeface="+mn-ea"/>
          <a:cs typeface="+mn-cs"/>
        </a:defRPr>
      </a:lvl8pPr>
      <a:lvl9pPr marL="12547880" indent="-738111" algn="l" defTabSz="1476221" rtl="0" eaLnBrk="1" latinLnBrk="0" hangingPunct="1">
        <a:spcBef>
          <a:spcPct val="20000"/>
        </a:spcBef>
        <a:buFont typeface="Arial"/>
        <a:buChar char="•"/>
        <a:defRPr kumimoji="1" sz="6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1pPr>
      <a:lvl2pPr marL="1476221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2pPr>
      <a:lvl3pPr marL="2952442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3pPr>
      <a:lvl4pPr marL="4428664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4pPr>
      <a:lvl5pPr marL="5904885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5pPr>
      <a:lvl6pPr marL="7381106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6pPr>
      <a:lvl7pPr marL="8857327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7pPr>
      <a:lvl8pPr marL="10333548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8pPr>
      <a:lvl9pPr marL="11809770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A2A6BF8-55EB-9348-8810-4974A017783E}"/>
              </a:ext>
            </a:extLst>
          </p:cNvPr>
          <p:cNvSpPr/>
          <p:nvPr/>
        </p:nvSpPr>
        <p:spPr>
          <a:xfrm>
            <a:off x="15461214" y="3255337"/>
            <a:ext cx="14149755" cy="2289214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ja-JP" altLang="en-US" sz="8000" dirty="0">
              <a:solidFill>
                <a:schemeClr val="bg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7EF9EE8-DE10-E542-91C3-642CDE69C98E}"/>
              </a:ext>
            </a:extLst>
          </p:cNvPr>
          <p:cNvSpPr/>
          <p:nvPr/>
        </p:nvSpPr>
        <p:spPr>
          <a:xfrm>
            <a:off x="679012" y="3224213"/>
            <a:ext cx="14149755" cy="2292326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9600" b="1" dirty="0">
                <a:solidFill>
                  <a:schemeClr val="tx1"/>
                </a:solidFill>
              </a:rPr>
              <a:t>1.</a:t>
            </a:r>
            <a:r>
              <a:rPr lang="en-US" altLang="ja-JP" sz="8000" b="1" dirty="0">
                <a:solidFill>
                  <a:schemeClr val="tx1"/>
                </a:solidFill>
              </a:rPr>
              <a:t>Background</a:t>
            </a:r>
            <a:endParaRPr kumimoji="1" lang="ja-JP" altLang="en-US" sz="8000" b="1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435628-2603-D646-A5D8-7ABF36B404BC}"/>
              </a:ext>
            </a:extLst>
          </p:cNvPr>
          <p:cNvSpPr/>
          <p:nvPr/>
        </p:nvSpPr>
        <p:spPr>
          <a:xfrm>
            <a:off x="953376" y="9660037"/>
            <a:ext cx="13577579" cy="32981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Confidential VMs cannot prevent attacks from intruders inside VMs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Intruders can eavesdrop on sensitive information in VMs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Host-based intrusion detection systems (IDS) are still needed</a:t>
            </a:r>
          </a:p>
          <a:p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IDS should be offloaded to the outside of VMs securely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Offloaded IDS cannot monitor the memory of confidential VMs using VM introspection (VMI) because of memory protection</a:t>
            </a:r>
          </a:p>
        </p:txBody>
      </p:sp>
      <p:sp>
        <p:nvSpPr>
          <p:cNvPr id="8" name="対角する 2 つの角を切り取った四角形 7">
            <a:extLst>
              <a:ext uri="{FF2B5EF4-FFF2-40B4-BE49-F238E27FC236}">
                <a16:creationId xmlns:a16="http://schemas.microsoft.com/office/drawing/2014/main" id="{38152E33-A24F-4A4E-AB34-68686F68E882}"/>
              </a:ext>
            </a:extLst>
          </p:cNvPr>
          <p:cNvSpPr/>
          <p:nvPr/>
        </p:nvSpPr>
        <p:spPr>
          <a:xfrm>
            <a:off x="953376" y="8910036"/>
            <a:ext cx="8601562" cy="763038"/>
          </a:xfrm>
          <a:prstGeom prst="snip2Diag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>
                <a:solidFill>
                  <a:schemeClr val="bg1"/>
                </a:solidFill>
              </a:rPr>
              <a:t>Need to monitor VMs with IDS</a:t>
            </a:r>
            <a:endParaRPr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2BF2EA9-9512-C943-ABCA-9380096802D1}"/>
              </a:ext>
            </a:extLst>
          </p:cNvPr>
          <p:cNvSpPr/>
          <p:nvPr/>
        </p:nvSpPr>
        <p:spPr>
          <a:xfrm>
            <a:off x="976822" y="14047518"/>
            <a:ext cx="13577579" cy="33278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marL="160338"/>
            <a:r>
              <a:rPr lang="en-US" altLang="ja-JP" sz="3600" dirty="0" err="1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SEVmonitor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enables IDS to monitor confidential VMs from the outside</a:t>
            </a:r>
          </a:p>
          <a:p>
            <a:pPr marL="722313" indent="-561975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An agent securely runs inside a target VM</a:t>
            </a:r>
          </a:p>
          <a:p>
            <a:pPr marL="1320800" indent="-5588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target system is isolated using a container or a nested VM</a:t>
            </a:r>
          </a:p>
          <a:p>
            <a:pPr marL="731838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IDS runs in a dedicated confidential VM and perform VMI</a:t>
            </a:r>
          </a:p>
          <a:p>
            <a:pPr marL="1343025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Communicate with the agent and securely obtain encrypted memory data</a:t>
            </a:r>
          </a:p>
        </p:txBody>
      </p:sp>
      <p:sp>
        <p:nvSpPr>
          <p:cNvPr id="10" name="対角する 2 つの角を切り取った四角形 9">
            <a:extLst>
              <a:ext uri="{FF2B5EF4-FFF2-40B4-BE49-F238E27FC236}">
                <a16:creationId xmlns:a16="http://schemas.microsoft.com/office/drawing/2014/main" id="{0FC6094B-194A-0042-B63C-DE0C9F77E425}"/>
              </a:ext>
            </a:extLst>
          </p:cNvPr>
          <p:cNvSpPr/>
          <p:nvPr/>
        </p:nvSpPr>
        <p:spPr>
          <a:xfrm>
            <a:off x="976818" y="13285305"/>
            <a:ext cx="7972070" cy="763038"/>
          </a:xfrm>
          <a:prstGeom prst="snip2Diag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 err="1">
                <a:solidFill>
                  <a:schemeClr val="bg1"/>
                </a:solidFill>
              </a:rPr>
              <a:t>SEVmonitor</a:t>
            </a:r>
            <a:r>
              <a:rPr lang="en-US" altLang="ja-JP" sz="4800" b="1" dirty="0">
                <a:solidFill>
                  <a:schemeClr val="bg1"/>
                </a:solidFill>
              </a:rPr>
              <a:t> [Nono+, SAES’22]</a:t>
            </a:r>
            <a:endParaRPr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130" name="正方形/長方形 6">
            <a:extLst>
              <a:ext uri="{FF2B5EF4-FFF2-40B4-BE49-F238E27FC236}">
                <a16:creationId xmlns:a16="http://schemas.microsoft.com/office/drawing/2014/main" id="{CBA756D4-B84D-3546-87AA-E3CF645E5903}"/>
              </a:ext>
            </a:extLst>
          </p:cNvPr>
          <p:cNvSpPr/>
          <p:nvPr/>
        </p:nvSpPr>
        <p:spPr>
          <a:xfrm>
            <a:off x="956438" y="5831109"/>
            <a:ext cx="13569187" cy="2757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Recently, users process big data on VMs in clouds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There is a risk of insiders eavesdropping on sensitive information</a:t>
            </a:r>
          </a:p>
          <a:p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Many clouds provide confidential VMs, which are protected from insiders by trusted execution environment (TEE)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AMD SEV encrypts the memory of VMs to prevent eavesdropping</a:t>
            </a:r>
          </a:p>
        </p:txBody>
      </p:sp>
      <p:sp>
        <p:nvSpPr>
          <p:cNvPr id="131" name="対角する 2 つの角を切り取った四角形 7">
            <a:extLst>
              <a:ext uri="{FF2B5EF4-FFF2-40B4-BE49-F238E27FC236}">
                <a16:creationId xmlns:a16="http://schemas.microsoft.com/office/drawing/2014/main" id="{BF6F599E-9C3A-434A-82A0-CA4A9816E0F1}"/>
              </a:ext>
            </a:extLst>
          </p:cNvPr>
          <p:cNvSpPr/>
          <p:nvPr/>
        </p:nvSpPr>
        <p:spPr>
          <a:xfrm>
            <a:off x="956433" y="5068913"/>
            <a:ext cx="10014338" cy="763038"/>
          </a:xfrm>
          <a:prstGeom prst="snip2Diag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>
                <a:solidFill>
                  <a:schemeClr val="bg1"/>
                </a:solidFill>
              </a:rPr>
              <a:t>Confidential virtual machines (VMs)</a:t>
            </a:r>
          </a:p>
        </p:txBody>
      </p:sp>
      <p:sp>
        <p:nvSpPr>
          <p:cNvPr id="159" name="正方形/長方形 8">
            <a:extLst>
              <a:ext uri="{FF2B5EF4-FFF2-40B4-BE49-F238E27FC236}">
                <a16:creationId xmlns:a16="http://schemas.microsoft.com/office/drawing/2014/main" id="{CE98063D-8882-E246-A59F-3D920947E4C1}"/>
              </a:ext>
            </a:extLst>
          </p:cNvPr>
          <p:cNvSpPr/>
          <p:nvPr/>
        </p:nvSpPr>
        <p:spPr>
          <a:xfrm>
            <a:off x="976820" y="22535793"/>
            <a:ext cx="13548805" cy="32991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IDS needs communication whenever it requires memory data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communication overhead is large even with shared memory</a:t>
            </a:r>
          </a:p>
          <a:p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When IDS traverses kernel data structures with pointers, monitoring performance is severely degraded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E.g., obtain information on all processes included in the process list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27x slower than traditional VMI</a:t>
            </a:r>
          </a:p>
        </p:txBody>
      </p:sp>
      <p:sp>
        <p:nvSpPr>
          <p:cNvPr id="162" name="対角する 2 つの角を切り取った四角形 9">
            <a:extLst>
              <a:ext uri="{FF2B5EF4-FFF2-40B4-BE49-F238E27FC236}">
                <a16:creationId xmlns:a16="http://schemas.microsoft.com/office/drawing/2014/main" id="{78014D60-62A3-1F4B-B457-F71804E08755}"/>
              </a:ext>
            </a:extLst>
          </p:cNvPr>
          <p:cNvSpPr/>
          <p:nvPr/>
        </p:nvSpPr>
        <p:spPr>
          <a:xfrm>
            <a:off x="976815" y="21774180"/>
            <a:ext cx="8578123" cy="763038"/>
          </a:xfrm>
          <a:prstGeom prst="snip2Diag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>
                <a:solidFill>
                  <a:schemeClr val="bg1"/>
                </a:solidFill>
              </a:rPr>
              <a:t>Large communication overhead</a:t>
            </a:r>
            <a:endParaRPr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38" name="対角する 2 つの角を切り取った四角形 37">
            <a:extLst>
              <a:ext uri="{FF2B5EF4-FFF2-40B4-BE49-F238E27FC236}">
                <a16:creationId xmlns:a16="http://schemas.microsoft.com/office/drawing/2014/main" id="{3E0FB7F6-30F8-7A45-BCA1-A01BBEAA89DA}"/>
              </a:ext>
            </a:extLst>
          </p:cNvPr>
          <p:cNvSpPr/>
          <p:nvPr/>
        </p:nvSpPr>
        <p:spPr>
          <a:xfrm>
            <a:off x="15774943" y="20598765"/>
            <a:ext cx="10086265" cy="759600"/>
          </a:xfrm>
          <a:prstGeom prst="snip2Diag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>
                <a:solidFill>
                  <a:schemeClr val="bg1"/>
                </a:solidFill>
              </a:rPr>
              <a:t>Avoiding the limitations of BPF CO-RE</a:t>
            </a:r>
            <a:endParaRPr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176" name="正方形/長方形 27">
            <a:extLst>
              <a:ext uri="{FF2B5EF4-FFF2-40B4-BE49-F238E27FC236}">
                <a16:creationId xmlns:a16="http://schemas.microsoft.com/office/drawing/2014/main" id="{390FCD68-69A7-004B-B0C2-E06AC9B6F1D4}"/>
              </a:ext>
            </a:extLst>
          </p:cNvPr>
          <p:cNvSpPr/>
          <p:nvPr/>
        </p:nvSpPr>
        <p:spPr>
          <a:xfrm>
            <a:off x="15786131" y="4163202"/>
            <a:ext cx="13532643" cy="43537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IDS sends a request to the agent when it needs multiple kernel data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Load </a:t>
            </a:r>
            <a:r>
              <a:rPr lang="en-US" altLang="ja-JP" sz="3600" dirty="0" err="1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eBPF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programs into the target VM in advance</a:t>
            </a:r>
          </a:p>
          <a:p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agent executes one of the loaded </a:t>
            </a:r>
            <a:r>
              <a:rPr lang="en-US" altLang="ja-JP" sz="3600" dirty="0" err="1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eBPF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programs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</a:t>
            </a:r>
            <a:r>
              <a:rPr lang="en-US" altLang="ja-JP" sz="3600" dirty="0" err="1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eBPF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program collects the addresses of the memory pages including kernel data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agent obtains the memory data corresponding to the collected addresses and sends it back to the IDS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IDS stores the received memory data in the cache</a:t>
            </a:r>
          </a:p>
        </p:txBody>
      </p:sp>
      <p:sp>
        <p:nvSpPr>
          <p:cNvPr id="177" name="対角する 2 つの角を切り取った四角形 28">
            <a:extLst>
              <a:ext uri="{FF2B5EF4-FFF2-40B4-BE49-F238E27FC236}">
                <a16:creationId xmlns:a16="http://schemas.microsoft.com/office/drawing/2014/main" id="{BEAA5C20-0EEE-B641-BF47-F3866A5AA287}"/>
              </a:ext>
            </a:extLst>
          </p:cNvPr>
          <p:cNvSpPr/>
          <p:nvPr/>
        </p:nvSpPr>
        <p:spPr>
          <a:xfrm>
            <a:off x="15773543" y="3405281"/>
            <a:ext cx="8606299" cy="759600"/>
          </a:xfrm>
          <a:prstGeom prst="snip2Diag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>
                <a:solidFill>
                  <a:schemeClr val="bg1"/>
                </a:solidFill>
              </a:rPr>
              <a:t>Obtaining kernel data in a batch</a:t>
            </a:r>
            <a:endParaRPr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166" name="正方形/長方形 36">
            <a:extLst>
              <a:ext uri="{FF2B5EF4-FFF2-40B4-BE49-F238E27FC236}">
                <a16:creationId xmlns:a16="http://schemas.microsoft.com/office/drawing/2014/main" id="{48785854-8202-2646-83AF-FFF5620362F4}"/>
              </a:ext>
            </a:extLst>
          </p:cNvPr>
          <p:cNvSpPr/>
          <p:nvPr/>
        </p:nvSpPr>
        <p:spPr>
          <a:xfrm>
            <a:off x="15770293" y="13517347"/>
            <a:ext cx="13552420" cy="29805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pre-compiled </a:t>
            </a:r>
            <a:r>
              <a:rPr lang="en-US" altLang="ja-JP" sz="3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eBPF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binary may not work in the target VM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Kernel data structures strongly depend on the kernel version</a:t>
            </a:r>
          </a:p>
          <a:p>
            <a:r>
              <a: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BPF CO-RE enables one </a:t>
            </a:r>
            <a:r>
              <a:rPr lang="en-US" altLang="ja-JP" sz="3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eBPF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binary to run everywhere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Compile </a:t>
            </a:r>
            <a:r>
              <a:rPr lang="en-US" altLang="ja-JP" sz="3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eBPF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programs including type information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Adjust them to the kernel version of the target VM at load time</a:t>
            </a:r>
          </a:p>
        </p:txBody>
      </p:sp>
      <p:sp>
        <p:nvSpPr>
          <p:cNvPr id="169" name="対角する 2 つの角を切り取った四角形 37">
            <a:extLst>
              <a:ext uri="{FF2B5EF4-FFF2-40B4-BE49-F238E27FC236}">
                <a16:creationId xmlns:a16="http://schemas.microsoft.com/office/drawing/2014/main" id="{133B3F8F-AEC3-9C42-8078-2EA16856565E}"/>
              </a:ext>
            </a:extLst>
          </p:cNvPr>
          <p:cNvSpPr/>
          <p:nvPr/>
        </p:nvSpPr>
        <p:spPr>
          <a:xfrm>
            <a:off x="15770292" y="12753073"/>
            <a:ext cx="10160443" cy="759600"/>
          </a:xfrm>
          <a:prstGeom prst="snip2Diag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>
                <a:solidFill>
                  <a:schemeClr val="bg1"/>
                </a:solidFill>
              </a:rPr>
              <a:t>Running </a:t>
            </a:r>
            <a:r>
              <a:rPr lang="en-US" altLang="ja-JP" sz="4800" b="1" dirty="0" err="1">
                <a:solidFill>
                  <a:schemeClr val="bg1"/>
                </a:solidFill>
              </a:rPr>
              <a:t>eBPF</a:t>
            </a:r>
            <a:r>
              <a:rPr lang="en-US" altLang="ja-JP" sz="4800" b="1" dirty="0">
                <a:solidFill>
                  <a:schemeClr val="bg1"/>
                </a:solidFill>
              </a:rPr>
              <a:t> binaries with BPF CO-RE</a:t>
            </a:r>
            <a:endParaRPr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タイトル 3">
            <a:extLst>
              <a:ext uri="{FF2B5EF4-FFF2-40B4-BE49-F238E27FC236}">
                <a16:creationId xmlns:a16="http://schemas.microsoft.com/office/drawing/2014/main" id="{AD3DBF04-4B61-8D4F-87AF-6B4055112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012" y="355600"/>
            <a:ext cx="28950499" cy="2540000"/>
          </a:xfrm>
          <a:solidFill>
            <a:schemeClr val="tx2"/>
          </a:solidFill>
        </p:spPr>
        <p:txBody>
          <a:bodyPr>
            <a:normAutofit fontScale="90000"/>
          </a:bodyPr>
          <a:lstStyle/>
          <a:p>
            <a:r>
              <a:rPr lang="en-US" altLang="ja-JP" sz="8000" b="1" dirty="0">
                <a:solidFill>
                  <a:schemeClr val="bg1"/>
                </a:solidFill>
              </a:rPr>
              <a:t>Secure and Efficient Monitoring of Confidential VMs using </a:t>
            </a:r>
            <a:r>
              <a:rPr lang="en-US" altLang="ja-JP" sz="8000" b="1" dirty="0" err="1">
                <a:solidFill>
                  <a:schemeClr val="bg1"/>
                </a:solidFill>
              </a:rPr>
              <a:t>eBPF</a:t>
            </a:r>
            <a:br>
              <a:rPr lang="en-US" altLang="ja-JP" sz="8000" b="1" dirty="0">
                <a:solidFill>
                  <a:schemeClr val="bg1"/>
                </a:solidFill>
              </a:rPr>
            </a:br>
            <a:r>
              <a:rPr lang="en-US" altLang="ja-JP" sz="8000" b="1" dirty="0">
                <a:solidFill>
                  <a:schemeClr val="bg1"/>
                </a:solidFill>
              </a:rPr>
              <a:t>Kanta </a:t>
            </a:r>
            <a:r>
              <a:rPr lang="en-US" altLang="ja-JP" sz="8000" b="1" dirty="0" err="1">
                <a:solidFill>
                  <a:schemeClr val="bg1"/>
                </a:solidFill>
              </a:rPr>
              <a:t>Uesugi</a:t>
            </a:r>
            <a:r>
              <a:rPr lang="en-US" altLang="ja-JP" sz="8000" b="1" dirty="0">
                <a:solidFill>
                  <a:schemeClr val="bg1"/>
                </a:solidFill>
              </a:rPr>
              <a:t> and Kenichi Kourai (Kyushu Institute of Technology)</a:t>
            </a:r>
            <a:endParaRPr lang="ja-JP" altLang="en-US" sz="8000" b="1" dirty="0">
              <a:solidFill>
                <a:schemeClr val="bg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AB44550-E43E-1448-AE8A-11EFD0A1E9F4}"/>
              </a:ext>
            </a:extLst>
          </p:cNvPr>
          <p:cNvSpPr/>
          <p:nvPr/>
        </p:nvSpPr>
        <p:spPr>
          <a:xfrm>
            <a:off x="679013" y="26776405"/>
            <a:ext cx="14147206" cy="1568355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9600" b="1" dirty="0">
                <a:solidFill>
                  <a:schemeClr val="tx1"/>
                </a:solidFill>
              </a:rPr>
              <a:t>2.</a:t>
            </a:r>
            <a:r>
              <a:rPr lang="en-US" altLang="ja-JP" sz="8000" b="1" dirty="0">
                <a:solidFill>
                  <a:schemeClr val="tx1"/>
                </a:solidFill>
              </a:rPr>
              <a:t>eBPFmonitor</a:t>
            </a:r>
            <a:endParaRPr kumimoji="1" lang="ja-JP" altLang="en-US" sz="8000" b="1" dirty="0">
              <a:solidFill>
                <a:schemeClr val="tx1"/>
              </a:solidFill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CC6B741A-7FDB-6D49-8D13-447527C53976}"/>
              </a:ext>
            </a:extLst>
          </p:cNvPr>
          <p:cNvSpPr/>
          <p:nvPr/>
        </p:nvSpPr>
        <p:spPr>
          <a:xfrm>
            <a:off x="15476579" y="26776405"/>
            <a:ext cx="14152933" cy="11336287"/>
          </a:xfrm>
          <a:prstGeom prst="rect">
            <a:avLst/>
          </a:prstGeom>
          <a:solidFill>
            <a:srgbClr val="FFD57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8000" b="1" dirty="0">
                <a:solidFill>
                  <a:schemeClr val="tx1"/>
                </a:solidFill>
              </a:rPr>
              <a:t>3.Experiments</a:t>
            </a:r>
            <a:endParaRPr kumimoji="1" lang="ja-JP" altLang="en-US" sz="8000" b="1" dirty="0">
              <a:solidFill>
                <a:schemeClr val="tx1"/>
              </a:solidFill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4573336E-727B-9341-8FB7-EFB5C56E3AD3}"/>
              </a:ext>
            </a:extLst>
          </p:cNvPr>
          <p:cNvSpPr/>
          <p:nvPr/>
        </p:nvSpPr>
        <p:spPr>
          <a:xfrm>
            <a:off x="15820877" y="28136032"/>
            <a:ext cx="13497897" cy="496272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We measured the time taken to obtain kernel data in batches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list of processes, the list of kernel modules, and the hash table of TCP </a:t>
            </a:r>
            <a:r>
              <a:rPr lang="en-US" altLang="ja-JP" sz="3600" dirty="0" err="1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sockes</a:t>
            </a:r>
            <a:endParaRPr lang="en-US" altLang="ja-JP" sz="3600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Compared with </a:t>
            </a:r>
            <a:r>
              <a:rPr lang="en-US" altLang="ja-JP" sz="3600" dirty="0" err="1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SEVmonitor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and traditional VMI for a non-confidential VM</a:t>
            </a:r>
          </a:p>
          <a:p>
            <a:r>
              <a:rPr lang="en-US" altLang="ja-JP" sz="3600" dirty="0" err="1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eBPFmonitor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was 43% and 36% faster than </a:t>
            </a:r>
            <a:r>
              <a:rPr lang="en-US" altLang="ja-JP" sz="3600" dirty="0" err="1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SEVmonitor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for processes and kernel modules, respectively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9.6% slower than </a:t>
            </a:r>
            <a:r>
              <a:rPr lang="en-US" altLang="ja-JP" sz="3600" dirty="0" err="1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SEVmonitor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for TCP sockets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4.6-15.4x slower than VMI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54332800-06EB-2D4E-AF4C-D2AB672C0F70}"/>
              </a:ext>
            </a:extLst>
          </p:cNvPr>
          <p:cNvSpPr/>
          <p:nvPr/>
        </p:nvSpPr>
        <p:spPr>
          <a:xfrm>
            <a:off x="15465568" y="38695136"/>
            <a:ext cx="14152933" cy="376009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8000" b="1" dirty="0">
                <a:solidFill>
                  <a:schemeClr val="tx1"/>
                </a:solidFill>
              </a:rPr>
              <a:t>4.Future</a:t>
            </a:r>
            <a:r>
              <a:rPr lang="ja-JP" altLang="en-US" sz="8000" b="1" dirty="0">
                <a:solidFill>
                  <a:schemeClr val="tx1"/>
                </a:solidFill>
              </a:rPr>
              <a:t> </a:t>
            </a:r>
            <a:r>
              <a:rPr lang="en-US" altLang="ja-JP" sz="8000" b="1" dirty="0">
                <a:solidFill>
                  <a:schemeClr val="tx1"/>
                </a:solidFill>
              </a:rPr>
              <a:t>Work</a:t>
            </a:r>
            <a:endParaRPr kumimoji="1" lang="ja-JP" altLang="en-US" sz="8000" b="1" dirty="0">
              <a:solidFill>
                <a:schemeClr val="tx1"/>
              </a:solidFill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D6FBA3B0-9826-9B43-95AE-48D8A2FEB027}"/>
              </a:ext>
            </a:extLst>
          </p:cNvPr>
          <p:cNvSpPr/>
          <p:nvPr/>
        </p:nvSpPr>
        <p:spPr>
          <a:xfrm>
            <a:off x="15780013" y="39890700"/>
            <a:ext cx="13547349" cy="24516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marL="577850" indent="-577850">
              <a:buFont typeface="Wingdings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Improve monitoring performance by obtaining only the data required by the IDS in batches instead of page by page</a:t>
            </a:r>
          </a:p>
          <a:p>
            <a:pPr marL="577850" indent="-577850">
              <a:buFont typeface="Wingdings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Enhance security, e.g., running an agent inside the kernel of the target VM</a:t>
            </a:r>
          </a:p>
        </p:txBody>
      </p:sp>
      <p:sp>
        <p:nvSpPr>
          <p:cNvPr id="171" name="正方形/長方形 25">
            <a:extLst>
              <a:ext uri="{FF2B5EF4-FFF2-40B4-BE49-F238E27FC236}">
                <a16:creationId xmlns:a16="http://schemas.microsoft.com/office/drawing/2014/main" id="{3AEA9EFA-A904-8B4E-9967-756A88F5647C}"/>
              </a:ext>
            </a:extLst>
          </p:cNvPr>
          <p:cNvSpPr/>
          <p:nvPr/>
        </p:nvSpPr>
        <p:spPr>
          <a:xfrm>
            <a:off x="982595" y="28475208"/>
            <a:ext cx="13543030" cy="49913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Enable IDS to efficiently monitor confidential VMs by reading ahead kernel data using agents inside the VMs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For a single request from IDS, the agent sends back memory data in batches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Reduce the communication overhead between IDS and the agent</a:t>
            </a:r>
          </a:p>
          <a:p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Inject custom </a:t>
            </a:r>
            <a:r>
              <a:rPr lang="en-US" altLang="ja-JP" sz="3600" dirty="0" err="1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eBPF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programs into the kernel of the target VM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 err="1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eBPF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: a mechanism used to monitor performance in Linux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 custom </a:t>
            </a:r>
            <a:r>
              <a:rPr lang="en-US" altLang="ja-JP" sz="3600" dirty="0" err="1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eBPF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program traverses the kernel data structures by following the pointers</a:t>
            </a:r>
          </a:p>
        </p:txBody>
      </p:sp>
      <p:sp>
        <p:nvSpPr>
          <p:cNvPr id="173" name="正方形/長方形 25">
            <a:extLst>
              <a:ext uri="{FF2B5EF4-FFF2-40B4-BE49-F238E27FC236}">
                <a16:creationId xmlns:a16="http://schemas.microsoft.com/office/drawing/2014/main" id="{B5E4CE86-1C9E-D940-8B5D-217D55A4C024}"/>
              </a:ext>
            </a:extLst>
          </p:cNvPr>
          <p:cNvSpPr/>
          <p:nvPr/>
        </p:nvSpPr>
        <p:spPr>
          <a:xfrm>
            <a:off x="982593" y="38901158"/>
            <a:ext cx="13571807" cy="29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Develop </a:t>
            </a:r>
            <a:r>
              <a:rPr lang="en-US" altLang="ja-JP" sz="3600" dirty="0" err="1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eBPF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programs for each IDS and flexibly collect kernel data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Enable dynamic loading without modifying the kernel or adding kernel modules</a:t>
            </a:r>
          </a:p>
          <a:p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Can be executed more safely than kernel modules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verifier can detect illegal instructions and infinite loops</a:t>
            </a:r>
          </a:p>
        </p:txBody>
      </p:sp>
      <p:sp>
        <p:nvSpPr>
          <p:cNvPr id="174" name="対角する 2 つの角を切り取った四角形 26">
            <a:extLst>
              <a:ext uri="{FF2B5EF4-FFF2-40B4-BE49-F238E27FC236}">
                <a16:creationId xmlns:a16="http://schemas.microsoft.com/office/drawing/2014/main" id="{336544C8-3C43-634C-9EE5-61597E8464C4}"/>
              </a:ext>
            </a:extLst>
          </p:cNvPr>
          <p:cNvSpPr/>
          <p:nvPr/>
        </p:nvSpPr>
        <p:spPr>
          <a:xfrm>
            <a:off x="982596" y="38143236"/>
            <a:ext cx="11066802" cy="759600"/>
          </a:xfrm>
          <a:prstGeom prst="snip2Diag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>
                <a:solidFill>
                  <a:schemeClr val="bg1"/>
                </a:solidFill>
              </a:rPr>
              <a:t>Flexible and safe data collection with </a:t>
            </a:r>
            <a:r>
              <a:rPr lang="en-US" altLang="ja-JP" sz="4800" b="1" dirty="0" err="1">
                <a:solidFill>
                  <a:schemeClr val="bg1"/>
                </a:solidFill>
              </a:rPr>
              <a:t>eBPF</a:t>
            </a:r>
            <a:endParaRPr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243B896A-1D4D-8E4B-8AB4-2D5CAA755C96}"/>
              </a:ext>
            </a:extLst>
          </p:cNvPr>
          <p:cNvSpPr/>
          <p:nvPr/>
        </p:nvSpPr>
        <p:spPr>
          <a:xfrm>
            <a:off x="15774943" y="21363040"/>
            <a:ext cx="13552420" cy="44983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Enable </a:t>
            </a:r>
            <a:r>
              <a:rPr lang="en-US" altLang="ja-JP" sz="3600" dirty="0" err="1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eBPF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programs to access kernel global variables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BPF CO-RE cannot deal with kernel global variables</a:t>
            </a:r>
          </a:p>
          <a:p>
            <a:pPr marL="1155700" indent="-6350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E.g., the list head of the kernel modules</a:t>
            </a:r>
          </a:p>
          <a:p>
            <a:pPr marL="571500" indent="-571500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Convert global variables from symbol names to kernel addresses with the BPF helper function</a:t>
            </a:r>
          </a:p>
          <a:p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Enable </a:t>
            </a:r>
            <a:r>
              <a:rPr lang="en-US" altLang="ja-JP" sz="3600" dirty="0" err="1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eBPF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programs to access bit fields in kernel data structures</a:t>
            </a:r>
          </a:p>
          <a:p>
            <a:pPr marL="571500" indent="-571500">
              <a:buFont typeface="Wingdings" panose="05000000000000000000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Copy a kernel data structure into a buffer in a BPF program and use that buffer to access bit fields</a:t>
            </a:r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AD0E94E2-F79B-E8E4-B33F-FFFFA332A4B3}"/>
              </a:ext>
            </a:extLst>
          </p:cNvPr>
          <p:cNvGrpSpPr/>
          <p:nvPr/>
        </p:nvGrpSpPr>
        <p:grpSpPr>
          <a:xfrm>
            <a:off x="1549408" y="17865316"/>
            <a:ext cx="12600000" cy="3376699"/>
            <a:chOff x="1654366" y="17876279"/>
            <a:chExt cx="12600000" cy="3376699"/>
          </a:xfrm>
        </p:grpSpPr>
        <p:sp>
          <p:nvSpPr>
            <p:cNvPr id="168" name="角丸四角形 87">
              <a:extLst>
                <a:ext uri="{FF2B5EF4-FFF2-40B4-BE49-F238E27FC236}">
                  <a16:creationId xmlns:a16="http://schemas.microsoft.com/office/drawing/2014/main" id="{852CB369-B69F-8A4E-950B-5A2744F63FDE}"/>
                </a:ext>
              </a:extLst>
            </p:cNvPr>
            <p:cNvSpPr/>
            <p:nvPr/>
          </p:nvSpPr>
          <p:spPr>
            <a:xfrm>
              <a:off x="1654366" y="17876279"/>
              <a:ext cx="12600000" cy="337669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4800" b="1" dirty="0">
                <a:solidFill>
                  <a:srgbClr val="FF0000"/>
                </a:solidFill>
              </a:endParaRPr>
            </a:p>
          </p:txBody>
        </p:sp>
        <p:sp>
          <p:nvSpPr>
            <p:cNvPr id="2" name="雲 24">
              <a:extLst>
                <a:ext uri="{FF2B5EF4-FFF2-40B4-BE49-F238E27FC236}">
                  <a16:creationId xmlns:a16="http://schemas.microsoft.com/office/drawing/2014/main" id="{D7ED25C1-F899-374D-C065-28E0C2DEA5A6}"/>
                </a:ext>
              </a:extLst>
            </p:cNvPr>
            <p:cNvSpPr/>
            <p:nvPr/>
          </p:nvSpPr>
          <p:spPr>
            <a:xfrm>
              <a:off x="2015175" y="18302102"/>
              <a:ext cx="11312881" cy="2885608"/>
            </a:xfrm>
            <a:custGeom>
              <a:avLst/>
              <a:gdLst>
                <a:gd name="connsiteX0" fmla="*/ 3900 w 43200"/>
                <a:gd name="connsiteY0" fmla="*/ 14370 h 43200"/>
                <a:gd name="connsiteX1" fmla="*/ 5623 w 43200"/>
                <a:gd name="connsiteY1" fmla="*/ 6907 h 43200"/>
                <a:gd name="connsiteX2" fmla="*/ 14005 w 43200"/>
                <a:gd name="connsiteY2" fmla="*/ 5202 h 43200"/>
                <a:gd name="connsiteX3" fmla="*/ 22456 w 43200"/>
                <a:gd name="connsiteY3" fmla="*/ 3432 h 43200"/>
                <a:gd name="connsiteX4" fmla="*/ 25749 w 43200"/>
                <a:gd name="connsiteY4" fmla="*/ 200 h 43200"/>
                <a:gd name="connsiteX5" fmla="*/ 29833 w 43200"/>
                <a:gd name="connsiteY5" fmla="*/ 2481 h 43200"/>
                <a:gd name="connsiteX6" fmla="*/ 35463 w 43200"/>
                <a:gd name="connsiteY6" fmla="*/ 690 h 43200"/>
                <a:gd name="connsiteX7" fmla="*/ 38318 w 43200"/>
                <a:gd name="connsiteY7" fmla="*/ 5576 h 43200"/>
                <a:gd name="connsiteX8" fmla="*/ 41982 w 43200"/>
                <a:gd name="connsiteY8" fmla="*/ 10318 h 43200"/>
                <a:gd name="connsiteX9" fmla="*/ 41818 w 43200"/>
                <a:gd name="connsiteY9" fmla="*/ 15460 h 43200"/>
                <a:gd name="connsiteX10" fmla="*/ 43016 w 43200"/>
                <a:gd name="connsiteY10" fmla="*/ 23322 h 43200"/>
                <a:gd name="connsiteX11" fmla="*/ 37404 w 43200"/>
                <a:gd name="connsiteY11" fmla="*/ 30204 h 43200"/>
                <a:gd name="connsiteX12" fmla="*/ 35395 w 43200"/>
                <a:gd name="connsiteY12" fmla="*/ 36101 h 43200"/>
                <a:gd name="connsiteX13" fmla="*/ 28555 w 43200"/>
                <a:gd name="connsiteY13" fmla="*/ 36815 h 43200"/>
                <a:gd name="connsiteX14" fmla="*/ 23667 w 43200"/>
                <a:gd name="connsiteY14" fmla="*/ 43106 h 43200"/>
                <a:gd name="connsiteX15" fmla="*/ 16480 w 43200"/>
                <a:gd name="connsiteY15" fmla="*/ 39266 h 43200"/>
                <a:gd name="connsiteX16" fmla="*/ 5804 w 43200"/>
                <a:gd name="connsiteY16" fmla="*/ 35472 h 43200"/>
                <a:gd name="connsiteX17" fmla="*/ 1110 w 43200"/>
                <a:gd name="connsiteY17" fmla="*/ 31250 h 43200"/>
                <a:gd name="connsiteX18" fmla="*/ 2113 w 43200"/>
                <a:gd name="connsiteY18" fmla="*/ 25551 h 43200"/>
                <a:gd name="connsiteX19" fmla="*/ -5 w 43200"/>
                <a:gd name="connsiteY19" fmla="*/ 19704 h 43200"/>
                <a:gd name="connsiteX20" fmla="*/ 3863 w 43200"/>
                <a:gd name="connsiteY20" fmla="*/ 14507 h 43200"/>
                <a:gd name="connsiteX21" fmla="*/ 3900 w 43200"/>
                <a:gd name="connsiteY21" fmla="*/ 14370 h 43200"/>
                <a:gd name="connsiteX0" fmla="*/ 4693 w 43200"/>
                <a:gd name="connsiteY0" fmla="*/ 26177 h 43200"/>
                <a:gd name="connsiteX1" fmla="*/ 2160 w 43200"/>
                <a:gd name="connsiteY1" fmla="*/ 25380 h 43200"/>
                <a:gd name="connsiteX2" fmla="*/ 6928 w 43200"/>
                <a:gd name="connsiteY2" fmla="*/ 34899 h 43200"/>
                <a:gd name="connsiteX3" fmla="*/ 5820 w 43200"/>
                <a:gd name="connsiteY3" fmla="*/ 35280 h 43200"/>
                <a:gd name="connsiteX4" fmla="*/ 16478 w 43200"/>
                <a:gd name="connsiteY4" fmla="*/ 39090 h 43200"/>
                <a:gd name="connsiteX5" fmla="*/ 15810 w 43200"/>
                <a:gd name="connsiteY5" fmla="*/ 37350 h 43200"/>
                <a:gd name="connsiteX6" fmla="*/ 28827 w 43200"/>
                <a:gd name="connsiteY6" fmla="*/ 34751 h 43200"/>
                <a:gd name="connsiteX7" fmla="*/ 28560 w 43200"/>
                <a:gd name="connsiteY7" fmla="*/ 36660 h 43200"/>
                <a:gd name="connsiteX8" fmla="*/ 34129 w 43200"/>
                <a:gd name="connsiteY8" fmla="*/ 22954 h 43200"/>
                <a:gd name="connsiteX9" fmla="*/ 37380 w 43200"/>
                <a:gd name="connsiteY9" fmla="*/ 30090 h 43200"/>
                <a:gd name="connsiteX10" fmla="*/ 41798 w 43200"/>
                <a:gd name="connsiteY10" fmla="*/ 15354 h 43200"/>
                <a:gd name="connsiteX11" fmla="*/ 40350 w 43200"/>
                <a:gd name="connsiteY11" fmla="*/ 18030 h 43200"/>
                <a:gd name="connsiteX12" fmla="*/ 38324 w 43200"/>
                <a:gd name="connsiteY12" fmla="*/ 5426 h 43200"/>
                <a:gd name="connsiteX13" fmla="*/ 38400 w 43200"/>
                <a:gd name="connsiteY13" fmla="*/ 6690 h 43200"/>
                <a:gd name="connsiteX14" fmla="*/ 29078 w 43200"/>
                <a:gd name="connsiteY14" fmla="*/ 3952 h 43200"/>
                <a:gd name="connsiteX15" fmla="*/ 29820 w 43200"/>
                <a:gd name="connsiteY15" fmla="*/ 2340 h 43200"/>
                <a:gd name="connsiteX16" fmla="*/ 22141 w 43200"/>
                <a:gd name="connsiteY16" fmla="*/ 4720 h 43200"/>
                <a:gd name="connsiteX17" fmla="*/ 22500 w 43200"/>
                <a:gd name="connsiteY17" fmla="*/ 3330 h 43200"/>
                <a:gd name="connsiteX18" fmla="*/ 14000 w 43200"/>
                <a:gd name="connsiteY18" fmla="*/ 5192 h 43200"/>
                <a:gd name="connsiteX19" fmla="*/ 15300 w 43200"/>
                <a:gd name="connsiteY19" fmla="*/ 6540 h 43200"/>
                <a:gd name="connsiteX20" fmla="*/ 4127 w 43200"/>
                <a:gd name="connsiteY20" fmla="*/ 15789 h 43200"/>
                <a:gd name="connsiteX21" fmla="*/ 3900 w 43200"/>
                <a:gd name="connsiteY21" fmla="*/ 14370 h 43200"/>
                <a:gd name="connsiteX0" fmla="*/ 3936 w 43256"/>
                <a:gd name="connsiteY0" fmla="*/ 14229 h 44193"/>
                <a:gd name="connsiteX1" fmla="*/ 5659 w 43256"/>
                <a:gd name="connsiteY1" fmla="*/ 6766 h 44193"/>
                <a:gd name="connsiteX2" fmla="*/ 14041 w 43256"/>
                <a:gd name="connsiteY2" fmla="*/ 5061 h 44193"/>
                <a:gd name="connsiteX3" fmla="*/ 22492 w 43256"/>
                <a:gd name="connsiteY3" fmla="*/ 3291 h 44193"/>
                <a:gd name="connsiteX4" fmla="*/ 25785 w 43256"/>
                <a:gd name="connsiteY4" fmla="*/ 59 h 44193"/>
                <a:gd name="connsiteX5" fmla="*/ 29869 w 43256"/>
                <a:gd name="connsiteY5" fmla="*/ 2340 h 44193"/>
                <a:gd name="connsiteX6" fmla="*/ 35499 w 43256"/>
                <a:gd name="connsiteY6" fmla="*/ 549 h 44193"/>
                <a:gd name="connsiteX7" fmla="*/ 38354 w 43256"/>
                <a:gd name="connsiteY7" fmla="*/ 5435 h 44193"/>
                <a:gd name="connsiteX8" fmla="*/ 42018 w 43256"/>
                <a:gd name="connsiteY8" fmla="*/ 10177 h 44193"/>
                <a:gd name="connsiteX9" fmla="*/ 41854 w 43256"/>
                <a:gd name="connsiteY9" fmla="*/ 15319 h 44193"/>
                <a:gd name="connsiteX10" fmla="*/ 43052 w 43256"/>
                <a:gd name="connsiteY10" fmla="*/ 23181 h 44193"/>
                <a:gd name="connsiteX11" fmla="*/ 37440 w 43256"/>
                <a:gd name="connsiteY11" fmla="*/ 30063 h 44193"/>
                <a:gd name="connsiteX12" fmla="*/ 35431 w 43256"/>
                <a:gd name="connsiteY12" fmla="*/ 35960 h 44193"/>
                <a:gd name="connsiteX13" fmla="*/ 28591 w 43256"/>
                <a:gd name="connsiteY13" fmla="*/ 36674 h 44193"/>
                <a:gd name="connsiteX14" fmla="*/ 23248 w 43256"/>
                <a:gd name="connsiteY14" fmla="*/ 44013 h 44193"/>
                <a:gd name="connsiteX15" fmla="*/ 16516 w 43256"/>
                <a:gd name="connsiteY15" fmla="*/ 39125 h 44193"/>
                <a:gd name="connsiteX16" fmla="*/ 5840 w 43256"/>
                <a:gd name="connsiteY16" fmla="*/ 35331 h 44193"/>
                <a:gd name="connsiteX17" fmla="*/ 1146 w 43256"/>
                <a:gd name="connsiteY17" fmla="*/ 31109 h 44193"/>
                <a:gd name="connsiteX18" fmla="*/ 2149 w 43256"/>
                <a:gd name="connsiteY18" fmla="*/ 25410 h 44193"/>
                <a:gd name="connsiteX19" fmla="*/ 31 w 43256"/>
                <a:gd name="connsiteY19" fmla="*/ 19563 h 44193"/>
                <a:gd name="connsiteX20" fmla="*/ 3899 w 43256"/>
                <a:gd name="connsiteY20" fmla="*/ 14366 h 44193"/>
                <a:gd name="connsiteX21" fmla="*/ 3936 w 43256"/>
                <a:gd name="connsiteY21" fmla="*/ 14229 h 44193"/>
                <a:gd name="connsiteX0" fmla="*/ 4729 w 43256"/>
                <a:gd name="connsiteY0" fmla="*/ 26036 h 44193"/>
                <a:gd name="connsiteX1" fmla="*/ 2196 w 43256"/>
                <a:gd name="connsiteY1" fmla="*/ 25239 h 44193"/>
                <a:gd name="connsiteX2" fmla="*/ 6964 w 43256"/>
                <a:gd name="connsiteY2" fmla="*/ 34758 h 44193"/>
                <a:gd name="connsiteX3" fmla="*/ 5856 w 43256"/>
                <a:gd name="connsiteY3" fmla="*/ 35139 h 44193"/>
                <a:gd name="connsiteX4" fmla="*/ 16514 w 43256"/>
                <a:gd name="connsiteY4" fmla="*/ 38949 h 44193"/>
                <a:gd name="connsiteX5" fmla="*/ 15846 w 43256"/>
                <a:gd name="connsiteY5" fmla="*/ 37209 h 44193"/>
                <a:gd name="connsiteX6" fmla="*/ 28863 w 43256"/>
                <a:gd name="connsiteY6" fmla="*/ 34610 h 44193"/>
                <a:gd name="connsiteX7" fmla="*/ 28596 w 43256"/>
                <a:gd name="connsiteY7" fmla="*/ 36519 h 44193"/>
                <a:gd name="connsiteX8" fmla="*/ 34165 w 43256"/>
                <a:gd name="connsiteY8" fmla="*/ 22813 h 44193"/>
                <a:gd name="connsiteX9" fmla="*/ 37416 w 43256"/>
                <a:gd name="connsiteY9" fmla="*/ 29949 h 44193"/>
                <a:gd name="connsiteX10" fmla="*/ 41834 w 43256"/>
                <a:gd name="connsiteY10" fmla="*/ 15213 h 44193"/>
                <a:gd name="connsiteX11" fmla="*/ 40386 w 43256"/>
                <a:gd name="connsiteY11" fmla="*/ 17889 h 44193"/>
                <a:gd name="connsiteX12" fmla="*/ 38360 w 43256"/>
                <a:gd name="connsiteY12" fmla="*/ 5285 h 44193"/>
                <a:gd name="connsiteX13" fmla="*/ 38436 w 43256"/>
                <a:gd name="connsiteY13" fmla="*/ 6549 h 44193"/>
                <a:gd name="connsiteX14" fmla="*/ 29114 w 43256"/>
                <a:gd name="connsiteY14" fmla="*/ 3811 h 44193"/>
                <a:gd name="connsiteX15" fmla="*/ 29856 w 43256"/>
                <a:gd name="connsiteY15" fmla="*/ 2199 h 44193"/>
                <a:gd name="connsiteX16" fmla="*/ 22177 w 43256"/>
                <a:gd name="connsiteY16" fmla="*/ 4579 h 44193"/>
                <a:gd name="connsiteX17" fmla="*/ 22536 w 43256"/>
                <a:gd name="connsiteY17" fmla="*/ 3189 h 44193"/>
                <a:gd name="connsiteX18" fmla="*/ 14036 w 43256"/>
                <a:gd name="connsiteY18" fmla="*/ 5051 h 44193"/>
                <a:gd name="connsiteX19" fmla="*/ 15336 w 43256"/>
                <a:gd name="connsiteY19" fmla="*/ 6399 h 44193"/>
                <a:gd name="connsiteX20" fmla="*/ 4163 w 43256"/>
                <a:gd name="connsiteY20" fmla="*/ 15648 h 44193"/>
                <a:gd name="connsiteX21" fmla="*/ 3936 w 43256"/>
                <a:gd name="connsiteY21" fmla="*/ 14229 h 44193"/>
                <a:gd name="connsiteX0" fmla="*/ 3936 w 43256"/>
                <a:gd name="connsiteY0" fmla="*/ 14229 h 44375"/>
                <a:gd name="connsiteX1" fmla="*/ 5659 w 43256"/>
                <a:gd name="connsiteY1" fmla="*/ 6766 h 44375"/>
                <a:gd name="connsiteX2" fmla="*/ 14041 w 43256"/>
                <a:gd name="connsiteY2" fmla="*/ 5061 h 44375"/>
                <a:gd name="connsiteX3" fmla="*/ 22492 w 43256"/>
                <a:gd name="connsiteY3" fmla="*/ 3291 h 44375"/>
                <a:gd name="connsiteX4" fmla="*/ 25785 w 43256"/>
                <a:gd name="connsiteY4" fmla="*/ 59 h 44375"/>
                <a:gd name="connsiteX5" fmla="*/ 29869 w 43256"/>
                <a:gd name="connsiteY5" fmla="*/ 2340 h 44375"/>
                <a:gd name="connsiteX6" fmla="*/ 35499 w 43256"/>
                <a:gd name="connsiteY6" fmla="*/ 549 h 44375"/>
                <a:gd name="connsiteX7" fmla="*/ 38354 w 43256"/>
                <a:gd name="connsiteY7" fmla="*/ 5435 h 44375"/>
                <a:gd name="connsiteX8" fmla="*/ 42018 w 43256"/>
                <a:gd name="connsiteY8" fmla="*/ 10177 h 44375"/>
                <a:gd name="connsiteX9" fmla="*/ 41854 w 43256"/>
                <a:gd name="connsiteY9" fmla="*/ 15319 h 44375"/>
                <a:gd name="connsiteX10" fmla="*/ 43052 w 43256"/>
                <a:gd name="connsiteY10" fmla="*/ 23181 h 44375"/>
                <a:gd name="connsiteX11" fmla="*/ 37440 w 43256"/>
                <a:gd name="connsiteY11" fmla="*/ 30063 h 44375"/>
                <a:gd name="connsiteX12" fmla="*/ 35431 w 43256"/>
                <a:gd name="connsiteY12" fmla="*/ 35960 h 44375"/>
                <a:gd name="connsiteX13" fmla="*/ 28591 w 43256"/>
                <a:gd name="connsiteY13" fmla="*/ 36674 h 44375"/>
                <a:gd name="connsiteX14" fmla="*/ 23248 w 43256"/>
                <a:gd name="connsiteY14" fmla="*/ 44013 h 44375"/>
                <a:gd name="connsiteX15" fmla="*/ 16516 w 43256"/>
                <a:gd name="connsiteY15" fmla="*/ 39125 h 44375"/>
                <a:gd name="connsiteX16" fmla="*/ 5840 w 43256"/>
                <a:gd name="connsiteY16" fmla="*/ 35331 h 44375"/>
                <a:gd name="connsiteX17" fmla="*/ 1146 w 43256"/>
                <a:gd name="connsiteY17" fmla="*/ 31109 h 44375"/>
                <a:gd name="connsiteX18" fmla="*/ 2149 w 43256"/>
                <a:gd name="connsiteY18" fmla="*/ 25410 h 44375"/>
                <a:gd name="connsiteX19" fmla="*/ 31 w 43256"/>
                <a:gd name="connsiteY19" fmla="*/ 19563 h 44375"/>
                <a:gd name="connsiteX20" fmla="*/ 3899 w 43256"/>
                <a:gd name="connsiteY20" fmla="*/ 14366 h 44375"/>
                <a:gd name="connsiteX21" fmla="*/ 3936 w 43256"/>
                <a:gd name="connsiteY21" fmla="*/ 14229 h 44375"/>
                <a:gd name="connsiteX0" fmla="*/ 4729 w 43256"/>
                <a:gd name="connsiteY0" fmla="*/ 26036 h 44375"/>
                <a:gd name="connsiteX1" fmla="*/ 2196 w 43256"/>
                <a:gd name="connsiteY1" fmla="*/ 25239 h 44375"/>
                <a:gd name="connsiteX2" fmla="*/ 6964 w 43256"/>
                <a:gd name="connsiteY2" fmla="*/ 34758 h 44375"/>
                <a:gd name="connsiteX3" fmla="*/ 5856 w 43256"/>
                <a:gd name="connsiteY3" fmla="*/ 35139 h 44375"/>
                <a:gd name="connsiteX4" fmla="*/ 16514 w 43256"/>
                <a:gd name="connsiteY4" fmla="*/ 38949 h 44375"/>
                <a:gd name="connsiteX5" fmla="*/ 15846 w 43256"/>
                <a:gd name="connsiteY5" fmla="*/ 37209 h 44375"/>
                <a:gd name="connsiteX6" fmla="*/ 28863 w 43256"/>
                <a:gd name="connsiteY6" fmla="*/ 34610 h 44375"/>
                <a:gd name="connsiteX7" fmla="*/ 28596 w 43256"/>
                <a:gd name="connsiteY7" fmla="*/ 36519 h 44375"/>
                <a:gd name="connsiteX8" fmla="*/ 34165 w 43256"/>
                <a:gd name="connsiteY8" fmla="*/ 22813 h 44375"/>
                <a:gd name="connsiteX9" fmla="*/ 37416 w 43256"/>
                <a:gd name="connsiteY9" fmla="*/ 29949 h 44375"/>
                <a:gd name="connsiteX10" fmla="*/ 41834 w 43256"/>
                <a:gd name="connsiteY10" fmla="*/ 15213 h 44375"/>
                <a:gd name="connsiteX11" fmla="*/ 40386 w 43256"/>
                <a:gd name="connsiteY11" fmla="*/ 17889 h 44375"/>
                <a:gd name="connsiteX12" fmla="*/ 38360 w 43256"/>
                <a:gd name="connsiteY12" fmla="*/ 5285 h 44375"/>
                <a:gd name="connsiteX13" fmla="*/ 38436 w 43256"/>
                <a:gd name="connsiteY13" fmla="*/ 6549 h 44375"/>
                <a:gd name="connsiteX14" fmla="*/ 29114 w 43256"/>
                <a:gd name="connsiteY14" fmla="*/ 3811 h 44375"/>
                <a:gd name="connsiteX15" fmla="*/ 29856 w 43256"/>
                <a:gd name="connsiteY15" fmla="*/ 2199 h 44375"/>
                <a:gd name="connsiteX16" fmla="*/ 22177 w 43256"/>
                <a:gd name="connsiteY16" fmla="*/ 4579 h 44375"/>
                <a:gd name="connsiteX17" fmla="*/ 22536 w 43256"/>
                <a:gd name="connsiteY17" fmla="*/ 3189 h 44375"/>
                <a:gd name="connsiteX18" fmla="*/ 14036 w 43256"/>
                <a:gd name="connsiteY18" fmla="*/ 5051 h 44375"/>
                <a:gd name="connsiteX19" fmla="*/ 15336 w 43256"/>
                <a:gd name="connsiteY19" fmla="*/ 6399 h 44375"/>
                <a:gd name="connsiteX20" fmla="*/ 4163 w 43256"/>
                <a:gd name="connsiteY20" fmla="*/ 15648 h 44375"/>
                <a:gd name="connsiteX21" fmla="*/ 3936 w 43256"/>
                <a:gd name="connsiteY21" fmla="*/ 14229 h 44375"/>
                <a:gd name="connsiteX0" fmla="*/ 3936 w 43256"/>
                <a:gd name="connsiteY0" fmla="*/ 14229 h 41317"/>
                <a:gd name="connsiteX1" fmla="*/ 5659 w 43256"/>
                <a:gd name="connsiteY1" fmla="*/ 6766 h 41317"/>
                <a:gd name="connsiteX2" fmla="*/ 14041 w 43256"/>
                <a:gd name="connsiteY2" fmla="*/ 5061 h 41317"/>
                <a:gd name="connsiteX3" fmla="*/ 22492 w 43256"/>
                <a:gd name="connsiteY3" fmla="*/ 3291 h 41317"/>
                <a:gd name="connsiteX4" fmla="*/ 25785 w 43256"/>
                <a:gd name="connsiteY4" fmla="*/ 59 h 41317"/>
                <a:gd name="connsiteX5" fmla="*/ 29869 w 43256"/>
                <a:gd name="connsiteY5" fmla="*/ 2340 h 41317"/>
                <a:gd name="connsiteX6" fmla="*/ 35499 w 43256"/>
                <a:gd name="connsiteY6" fmla="*/ 549 h 41317"/>
                <a:gd name="connsiteX7" fmla="*/ 38354 w 43256"/>
                <a:gd name="connsiteY7" fmla="*/ 5435 h 41317"/>
                <a:gd name="connsiteX8" fmla="*/ 42018 w 43256"/>
                <a:gd name="connsiteY8" fmla="*/ 10177 h 41317"/>
                <a:gd name="connsiteX9" fmla="*/ 41854 w 43256"/>
                <a:gd name="connsiteY9" fmla="*/ 15319 h 41317"/>
                <a:gd name="connsiteX10" fmla="*/ 43052 w 43256"/>
                <a:gd name="connsiteY10" fmla="*/ 23181 h 41317"/>
                <a:gd name="connsiteX11" fmla="*/ 37440 w 43256"/>
                <a:gd name="connsiteY11" fmla="*/ 30063 h 41317"/>
                <a:gd name="connsiteX12" fmla="*/ 35431 w 43256"/>
                <a:gd name="connsiteY12" fmla="*/ 35960 h 41317"/>
                <a:gd name="connsiteX13" fmla="*/ 28591 w 43256"/>
                <a:gd name="connsiteY13" fmla="*/ 36674 h 41317"/>
                <a:gd name="connsiteX14" fmla="*/ 23748 w 43256"/>
                <a:gd name="connsiteY14" fmla="*/ 40693 h 41317"/>
                <a:gd name="connsiteX15" fmla="*/ 16516 w 43256"/>
                <a:gd name="connsiteY15" fmla="*/ 39125 h 41317"/>
                <a:gd name="connsiteX16" fmla="*/ 5840 w 43256"/>
                <a:gd name="connsiteY16" fmla="*/ 35331 h 41317"/>
                <a:gd name="connsiteX17" fmla="*/ 1146 w 43256"/>
                <a:gd name="connsiteY17" fmla="*/ 31109 h 41317"/>
                <a:gd name="connsiteX18" fmla="*/ 2149 w 43256"/>
                <a:gd name="connsiteY18" fmla="*/ 25410 h 41317"/>
                <a:gd name="connsiteX19" fmla="*/ 31 w 43256"/>
                <a:gd name="connsiteY19" fmla="*/ 19563 h 41317"/>
                <a:gd name="connsiteX20" fmla="*/ 3899 w 43256"/>
                <a:gd name="connsiteY20" fmla="*/ 14366 h 41317"/>
                <a:gd name="connsiteX21" fmla="*/ 3936 w 43256"/>
                <a:gd name="connsiteY21" fmla="*/ 14229 h 41317"/>
                <a:gd name="connsiteX0" fmla="*/ 4729 w 43256"/>
                <a:gd name="connsiteY0" fmla="*/ 26036 h 41317"/>
                <a:gd name="connsiteX1" fmla="*/ 2196 w 43256"/>
                <a:gd name="connsiteY1" fmla="*/ 25239 h 41317"/>
                <a:gd name="connsiteX2" fmla="*/ 6964 w 43256"/>
                <a:gd name="connsiteY2" fmla="*/ 34758 h 41317"/>
                <a:gd name="connsiteX3" fmla="*/ 5856 w 43256"/>
                <a:gd name="connsiteY3" fmla="*/ 35139 h 41317"/>
                <a:gd name="connsiteX4" fmla="*/ 16514 w 43256"/>
                <a:gd name="connsiteY4" fmla="*/ 38949 h 41317"/>
                <a:gd name="connsiteX5" fmla="*/ 15846 w 43256"/>
                <a:gd name="connsiteY5" fmla="*/ 37209 h 41317"/>
                <a:gd name="connsiteX6" fmla="*/ 28863 w 43256"/>
                <a:gd name="connsiteY6" fmla="*/ 34610 h 41317"/>
                <a:gd name="connsiteX7" fmla="*/ 28596 w 43256"/>
                <a:gd name="connsiteY7" fmla="*/ 36519 h 41317"/>
                <a:gd name="connsiteX8" fmla="*/ 34165 w 43256"/>
                <a:gd name="connsiteY8" fmla="*/ 22813 h 41317"/>
                <a:gd name="connsiteX9" fmla="*/ 37416 w 43256"/>
                <a:gd name="connsiteY9" fmla="*/ 29949 h 41317"/>
                <a:gd name="connsiteX10" fmla="*/ 41834 w 43256"/>
                <a:gd name="connsiteY10" fmla="*/ 15213 h 41317"/>
                <a:gd name="connsiteX11" fmla="*/ 40386 w 43256"/>
                <a:gd name="connsiteY11" fmla="*/ 17889 h 41317"/>
                <a:gd name="connsiteX12" fmla="*/ 38360 w 43256"/>
                <a:gd name="connsiteY12" fmla="*/ 5285 h 41317"/>
                <a:gd name="connsiteX13" fmla="*/ 38436 w 43256"/>
                <a:gd name="connsiteY13" fmla="*/ 6549 h 41317"/>
                <a:gd name="connsiteX14" fmla="*/ 29114 w 43256"/>
                <a:gd name="connsiteY14" fmla="*/ 3811 h 41317"/>
                <a:gd name="connsiteX15" fmla="*/ 29856 w 43256"/>
                <a:gd name="connsiteY15" fmla="*/ 2199 h 41317"/>
                <a:gd name="connsiteX16" fmla="*/ 22177 w 43256"/>
                <a:gd name="connsiteY16" fmla="*/ 4579 h 41317"/>
                <a:gd name="connsiteX17" fmla="*/ 22536 w 43256"/>
                <a:gd name="connsiteY17" fmla="*/ 3189 h 41317"/>
                <a:gd name="connsiteX18" fmla="*/ 14036 w 43256"/>
                <a:gd name="connsiteY18" fmla="*/ 5051 h 41317"/>
                <a:gd name="connsiteX19" fmla="*/ 15336 w 43256"/>
                <a:gd name="connsiteY19" fmla="*/ 6399 h 41317"/>
                <a:gd name="connsiteX20" fmla="*/ 4163 w 43256"/>
                <a:gd name="connsiteY20" fmla="*/ 15648 h 41317"/>
                <a:gd name="connsiteX21" fmla="*/ 3936 w 43256"/>
                <a:gd name="connsiteY21" fmla="*/ 14229 h 41317"/>
                <a:gd name="connsiteX0" fmla="*/ 3936 w 43256"/>
                <a:gd name="connsiteY0" fmla="*/ 14229 h 41493"/>
                <a:gd name="connsiteX1" fmla="*/ 5659 w 43256"/>
                <a:gd name="connsiteY1" fmla="*/ 6766 h 41493"/>
                <a:gd name="connsiteX2" fmla="*/ 14041 w 43256"/>
                <a:gd name="connsiteY2" fmla="*/ 5061 h 41493"/>
                <a:gd name="connsiteX3" fmla="*/ 22492 w 43256"/>
                <a:gd name="connsiteY3" fmla="*/ 3291 h 41493"/>
                <a:gd name="connsiteX4" fmla="*/ 25785 w 43256"/>
                <a:gd name="connsiteY4" fmla="*/ 59 h 41493"/>
                <a:gd name="connsiteX5" fmla="*/ 29869 w 43256"/>
                <a:gd name="connsiteY5" fmla="*/ 2340 h 41493"/>
                <a:gd name="connsiteX6" fmla="*/ 35499 w 43256"/>
                <a:gd name="connsiteY6" fmla="*/ 549 h 41493"/>
                <a:gd name="connsiteX7" fmla="*/ 38354 w 43256"/>
                <a:gd name="connsiteY7" fmla="*/ 5435 h 41493"/>
                <a:gd name="connsiteX8" fmla="*/ 42018 w 43256"/>
                <a:gd name="connsiteY8" fmla="*/ 10177 h 41493"/>
                <a:gd name="connsiteX9" fmla="*/ 41854 w 43256"/>
                <a:gd name="connsiteY9" fmla="*/ 15319 h 41493"/>
                <a:gd name="connsiteX10" fmla="*/ 43052 w 43256"/>
                <a:gd name="connsiteY10" fmla="*/ 23181 h 41493"/>
                <a:gd name="connsiteX11" fmla="*/ 37440 w 43256"/>
                <a:gd name="connsiteY11" fmla="*/ 30063 h 41493"/>
                <a:gd name="connsiteX12" fmla="*/ 35431 w 43256"/>
                <a:gd name="connsiteY12" fmla="*/ 35960 h 41493"/>
                <a:gd name="connsiteX13" fmla="*/ 28591 w 43256"/>
                <a:gd name="connsiteY13" fmla="*/ 36674 h 41493"/>
                <a:gd name="connsiteX14" fmla="*/ 23748 w 43256"/>
                <a:gd name="connsiteY14" fmla="*/ 40693 h 41493"/>
                <a:gd name="connsiteX15" fmla="*/ 16516 w 43256"/>
                <a:gd name="connsiteY15" fmla="*/ 39125 h 41493"/>
                <a:gd name="connsiteX16" fmla="*/ 5840 w 43256"/>
                <a:gd name="connsiteY16" fmla="*/ 35331 h 41493"/>
                <a:gd name="connsiteX17" fmla="*/ 1146 w 43256"/>
                <a:gd name="connsiteY17" fmla="*/ 31109 h 41493"/>
                <a:gd name="connsiteX18" fmla="*/ 2149 w 43256"/>
                <a:gd name="connsiteY18" fmla="*/ 25410 h 41493"/>
                <a:gd name="connsiteX19" fmla="*/ 31 w 43256"/>
                <a:gd name="connsiteY19" fmla="*/ 19563 h 41493"/>
                <a:gd name="connsiteX20" fmla="*/ 3899 w 43256"/>
                <a:gd name="connsiteY20" fmla="*/ 14366 h 41493"/>
                <a:gd name="connsiteX21" fmla="*/ 3936 w 43256"/>
                <a:gd name="connsiteY21" fmla="*/ 14229 h 41493"/>
                <a:gd name="connsiteX0" fmla="*/ 4729 w 43256"/>
                <a:gd name="connsiteY0" fmla="*/ 26036 h 41493"/>
                <a:gd name="connsiteX1" fmla="*/ 2196 w 43256"/>
                <a:gd name="connsiteY1" fmla="*/ 25239 h 41493"/>
                <a:gd name="connsiteX2" fmla="*/ 6964 w 43256"/>
                <a:gd name="connsiteY2" fmla="*/ 34758 h 41493"/>
                <a:gd name="connsiteX3" fmla="*/ 5856 w 43256"/>
                <a:gd name="connsiteY3" fmla="*/ 35139 h 41493"/>
                <a:gd name="connsiteX4" fmla="*/ 16514 w 43256"/>
                <a:gd name="connsiteY4" fmla="*/ 38949 h 41493"/>
                <a:gd name="connsiteX5" fmla="*/ 15846 w 43256"/>
                <a:gd name="connsiteY5" fmla="*/ 37209 h 41493"/>
                <a:gd name="connsiteX6" fmla="*/ 28863 w 43256"/>
                <a:gd name="connsiteY6" fmla="*/ 34610 h 41493"/>
                <a:gd name="connsiteX7" fmla="*/ 28596 w 43256"/>
                <a:gd name="connsiteY7" fmla="*/ 36519 h 41493"/>
                <a:gd name="connsiteX8" fmla="*/ 34165 w 43256"/>
                <a:gd name="connsiteY8" fmla="*/ 22813 h 41493"/>
                <a:gd name="connsiteX9" fmla="*/ 37416 w 43256"/>
                <a:gd name="connsiteY9" fmla="*/ 29949 h 41493"/>
                <a:gd name="connsiteX10" fmla="*/ 41834 w 43256"/>
                <a:gd name="connsiteY10" fmla="*/ 15213 h 41493"/>
                <a:gd name="connsiteX11" fmla="*/ 40386 w 43256"/>
                <a:gd name="connsiteY11" fmla="*/ 17889 h 41493"/>
                <a:gd name="connsiteX12" fmla="*/ 38360 w 43256"/>
                <a:gd name="connsiteY12" fmla="*/ 5285 h 41493"/>
                <a:gd name="connsiteX13" fmla="*/ 38436 w 43256"/>
                <a:gd name="connsiteY13" fmla="*/ 6549 h 41493"/>
                <a:gd name="connsiteX14" fmla="*/ 29114 w 43256"/>
                <a:gd name="connsiteY14" fmla="*/ 3811 h 41493"/>
                <a:gd name="connsiteX15" fmla="*/ 29856 w 43256"/>
                <a:gd name="connsiteY15" fmla="*/ 2199 h 41493"/>
                <a:gd name="connsiteX16" fmla="*/ 22177 w 43256"/>
                <a:gd name="connsiteY16" fmla="*/ 4579 h 41493"/>
                <a:gd name="connsiteX17" fmla="*/ 22536 w 43256"/>
                <a:gd name="connsiteY17" fmla="*/ 3189 h 41493"/>
                <a:gd name="connsiteX18" fmla="*/ 14036 w 43256"/>
                <a:gd name="connsiteY18" fmla="*/ 5051 h 41493"/>
                <a:gd name="connsiteX19" fmla="*/ 15336 w 43256"/>
                <a:gd name="connsiteY19" fmla="*/ 6399 h 41493"/>
                <a:gd name="connsiteX20" fmla="*/ 4163 w 43256"/>
                <a:gd name="connsiteY20" fmla="*/ 15648 h 41493"/>
                <a:gd name="connsiteX21" fmla="*/ 3936 w 43256"/>
                <a:gd name="connsiteY21" fmla="*/ 14229 h 41493"/>
                <a:gd name="connsiteX0" fmla="*/ 3936 w 43256"/>
                <a:gd name="connsiteY0" fmla="*/ 14229 h 41557"/>
                <a:gd name="connsiteX1" fmla="*/ 5659 w 43256"/>
                <a:gd name="connsiteY1" fmla="*/ 6766 h 41557"/>
                <a:gd name="connsiteX2" fmla="*/ 14041 w 43256"/>
                <a:gd name="connsiteY2" fmla="*/ 5061 h 41557"/>
                <a:gd name="connsiteX3" fmla="*/ 22492 w 43256"/>
                <a:gd name="connsiteY3" fmla="*/ 3291 h 41557"/>
                <a:gd name="connsiteX4" fmla="*/ 25785 w 43256"/>
                <a:gd name="connsiteY4" fmla="*/ 59 h 41557"/>
                <a:gd name="connsiteX5" fmla="*/ 29869 w 43256"/>
                <a:gd name="connsiteY5" fmla="*/ 2340 h 41557"/>
                <a:gd name="connsiteX6" fmla="*/ 35499 w 43256"/>
                <a:gd name="connsiteY6" fmla="*/ 549 h 41557"/>
                <a:gd name="connsiteX7" fmla="*/ 38354 w 43256"/>
                <a:gd name="connsiteY7" fmla="*/ 5435 h 41557"/>
                <a:gd name="connsiteX8" fmla="*/ 42018 w 43256"/>
                <a:gd name="connsiteY8" fmla="*/ 10177 h 41557"/>
                <a:gd name="connsiteX9" fmla="*/ 41854 w 43256"/>
                <a:gd name="connsiteY9" fmla="*/ 15319 h 41557"/>
                <a:gd name="connsiteX10" fmla="*/ 43052 w 43256"/>
                <a:gd name="connsiteY10" fmla="*/ 23181 h 41557"/>
                <a:gd name="connsiteX11" fmla="*/ 37440 w 43256"/>
                <a:gd name="connsiteY11" fmla="*/ 30063 h 41557"/>
                <a:gd name="connsiteX12" fmla="*/ 35431 w 43256"/>
                <a:gd name="connsiteY12" fmla="*/ 35960 h 41557"/>
                <a:gd name="connsiteX13" fmla="*/ 28591 w 43256"/>
                <a:gd name="connsiteY13" fmla="*/ 36674 h 41557"/>
                <a:gd name="connsiteX14" fmla="*/ 23748 w 43256"/>
                <a:gd name="connsiteY14" fmla="*/ 40693 h 41557"/>
                <a:gd name="connsiteX15" fmla="*/ 16516 w 43256"/>
                <a:gd name="connsiteY15" fmla="*/ 39125 h 41557"/>
                <a:gd name="connsiteX16" fmla="*/ 5840 w 43256"/>
                <a:gd name="connsiteY16" fmla="*/ 35331 h 41557"/>
                <a:gd name="connsiteX17" fmla="*/ 1146 w 43256"/>
                <a:gd name="connsiteY17" fmla="*/ 31109 h 41557"/>
                <a:gd name="connsiteX18" fmla="*/ 2149 w 43256"/>
                <a:gd name="connsiteY18" fmla="*/ 25410 h 41557"/>
                <a:gd name="connsiteX19" fmla="*/ 31 w 43256"/>
                <a:gd name="connsiteY19" fmla="*/ 19563 h 41557"/>
                <a:gd name="connsiteX20" fmla="*/ 3899 w 43256"/>
                <a:gd name="connsiteY20" fmla="*/ 14366 h 41557"/>
                <a:gd name="connsiteX21" fmla="*/ 3936 w 43256"/>
                <a:gd name="connsiteY21" fmla="*/ 14229 h 41557"/>
                <a:gd name="connsiteX0" fmla="*/ 4729 w 43256"/>
                <a:gd name="connsiteY0" fmla="*/ 26036 h 41557"/>
                <a:gd name="connsiteX1" fmla="*/ 2196 w 43256"/>
                <a:gd name="connsiteY1" fmla="*/ 25239 h 41557"/>
                <a:gd name="connsiteX2" fmla="*/ 6964 w 43256"/>
                <a:gd name="connsiteY2" fmla="*/ 34758 h 41557"/>
                <a:gd name="connsiteX3" fmla="*/ 5856 w 43256"/>
                <a:gd name="connsiteY3" fmla="*/ 35139 h 41557"/>
                <a:gd name="connsiteX4" fmla="*/ 16514 w 43256"/>
                <a:gd name="connsiteY4" fmla="*/ 38949 h 41557"/>
                <a:gd name="connsiteX5" fmla="*/ 15846 w 43256"/>
                <a:gd name="connsiteY5" fmla="*/ 37209 h 41557"/>
                <a:gd name="connsiteX6" fmla="*/ 28863 w 43256"/>
                <a:gd name="connsiteY6" fmla="*/ 34610 h 41557"/>
                <a:gd name="connsiteX7" fmla="*/ 28596 w 43256"/>
                <a:gd name="connsiteY7" fmla="*/ 36519 h 41557"/>
                <a:gd name="connsiteX8" fmla="*/ 34165 w 43256"/>
                <a:gd name="connsiteY8" fmla="*/ 22813 h 41557"/>
                <a:gd name="connsiteX9" fmla="*/ 37416 w 43256"/>
                <a:gd name="connsiteY9" fmla="*/ 29949 h 41557"/>
                <a:gd name="connsiteX10" fmla="*/ 41834 w 43256"/>
                <a:gd name="connsiteY10" fmla="*/ 15213 h 41557"/>
                <a:gd name="connsiteX11" fmla="*/ 40386 w 43256"/>
                <a:gd name="connsiteY11" fmla="*/ 17889 h 41557"/>
                <a:gd name="connsiteX12" fmla="*/ 38360 w 43256"/>
                <a:gd name="connsiteY12" fmla="*/ 5285 h 41557"/>
                <a:gd name="connsiteX13" fmla="*/ 38436 w 43256"/>
                <a:gd name="connsiteY13" fmla="*/ 6549 h 41557"/>
                <a:gd name="connsiteX14" fmla="*/ 29114 w 43256"/>
                <a:gd name="connsiteY14" fmla="*/ 3811 h 41557"/>
                <a:gd name="connsiteX15" fmla="*/ 29856 w 43256"/>
                <a:gd name="connsiteY15" fmla="*/ 2199 h 41557"/>
                <a:gd name="connsiteX16" fmla="*/ 22177 w 43256"/>
                <a:gd name="connsiteY16" fmla="*/ 4579 h 41557"/>
                <a:gd name="connsiteX17" fmla="*/ 22536 w 43256"/>
                <a:gd name="connsiteY17" fmla="*/ 3189 h 41557"/>
                <a:gd name="connsiteX18" fmla="*/ 14036 w 43256"/>
                <a:gd name="connsiteY18" fmla="*/ 5051 h 41557"/>
                <a:gd name="connsiteX19" fmla="*/ 15336 w 43256"/>
                <a:gd name="connsiteY19" fmla="*/ 6399 h 41557"/>
                <a:gd name="connsiteX20" fmla="*/ 4163 w 43256"/>
                <a:gd name="connsiteY20" fmla="*/ 15648 h 41557"/>
                <a:gd name="connsiteX21" fmla="*/ 3936 w 43256"/>
                <a:gd name="connsiteY21" fmla="*/ 14229 h 41557"/>
                <a:gd name="connsiteX0" fmla="*/ 3936 w 43256"/>
                <a:gd name="connsiteY0" fmla="*/ 14229 h 42556"/>
                <a:gd name="connsiteX1" fmla="*/ 5659 w 43256"/>
                <a:gd name="connsiteY1" fmla="*/ 6766 h 42556"/>
                <a:gd name="connsiteX2" fmla="*/ 14041 w 43256"/>
                <a:gd name="connsiteY2" fmla="*/ 5061 h 42556"/>
                <a:gd name="connsiteX3" fmla="*/ 22492 w 43256"/>
                <a:gd name="connsiteY3" fmla="*/ 3291 h 42556"/>
                <a:gd name="connsiteX4" fmla="*/ 25785 w 43256"/>
                <a:gd name="connsiteY4" fmla="*/ 59 h 42556"/>
                <a:gd name="connsiteX5" fmla="*/ 29869 w 43256"/>
                <a:gd name="connsiteY5" fmla="*/ 2340 h 42556"/>
                <a:gd name="connsiteX6" fmla="*/ 35499 w 43256"/>
                <a:gd name="connsiteY6" fmla="*/ 549 h 42556"/>
                <a:gd name="connsiteX7" fmla="*/ 38354 w 43256"/>
                <a:gd name="connsiteY7" fmla="*/ 5435 h 42556"/>
                <a:gd name="connsiteX8" fmla="*/ 42018 w 43256"/>
                <a:gd name="connsiteY8" fmla="*/ 10177 h 42556"/>
                <a:gd name="connsiteX9" fmla="*/ 41854 w 43256"/>
                <a:gd name="connsiteY9" fmla="*/ 15319 h 42556"/>
                <a:gd name="connsiteX10" fmla="*/ 43052 w 43256"/>
                <a:gd name="connsiteY10" fmla="*/ 23181 h 42556"/>
                <a:gd name="connsiteX11" fmla="*/ 37440 w 43256"/>
                <a:gd name="connsiteY11" fmla="*/ 30063 h 42556"/>
                <a:gd name="connsiteX12" fmla="*/ 35431 w 43256"/>
                <a:gd name="connsiteY12" fmla="*/ 35960 h 42556"/>
                <a:gd name="connsiteX13" fmla="*/ 28591 w 43256"/>
                <a:gd name="connsiteY13" fmla="*/ 36674 h 42556"/>
                <a:gd name="connsiteX14" fmla="*/ 23657 w 43256"/>
                <a:gd name="connsiteY14" fmla="*/ 42091 h 42556"/>
                <a:gd name="connsiteX15" fmla="*/ 16516 w 43256"/>
                <a:gd name="connsiteY15" fmla="*/ 39125 h 42556"/>
                <a:gd name="connsiteX16" fmla="*/ 5840 w 43256"/>
                <a:gd name="connsiteY16" fmla="*/ 35331 h 42556"/>
                <a:gd name="connsiteX17" fmla="*/ 1146 w 43256"/>
                <a:gd name="connsiteY17" fmla="*/ 31109 h 42556"/>
                <a:gd name="connsiteX18" fmla="*/ 2149 w 43256"/>
                <a:gd name="connsiteY18" fmla="*/ 25410 h 42556"/>
                <a:gd name="connsiteX19" fmla="*/ 31 w 43256"/>
                <a:gd name="connsiteY19" fmla="*/ 19563 h 42556"/>
                <a:gd name="connsiteX20" fmla="*/ 3899 w 43256"/>
                <a:gd name="connsiteY20" fmla="*/ 14366 h 42556"/>
                <a:gd name="connsiteX21" fmla="*/ 3936 w 43256"/>
                <a:gd name="connsiteY21" fmla="*/ 14229 h 42556"/>
                <a:gd name="connsiteX0" fmla="*/ 4729 w 43256"/>
                <a:gd name="connsiteY0" fmla="*/ 26036 h 42556"/>
                <a:gd name="connsiteX1" fmla="*/ 2196 w 43256"/>
                <a:gd name="connsiteY1" fmla="*/ 25239 h 42556"/>
                <a:gd name="connsiteX2" fmla="*/ 6964 w 43256"/>
                <a:gd name="connsiteY2" fmla="*/ 34758 h 42556"/>
                <a:gd name="connsiteX3" fmla="*/ 5856 w 43256"/>
                <a:gd name="connsiteY3" fmla="*/ 35139 h 42556"/>
                <a:gd name="connsiteX4" fmla="*/ 16514 w 43256"/>
                <a:gd name="connsiteY4" fmla="*/ 38949 h 42556"/>
                <a:gd name="connsiteX5" fmla="*/ 15846 w 43256"/>
                <a:gd name="connsiteY5" fmla="*/ 37209 h 42556"/>
                <a:gd name="connsiteX6" fmla="*/ 28863 w 43256"/>
                <a:gd name="connsiteY6" fmla="*/ 34610 h 42556"/>
                <a:gd name="connsiteX7" fmla="*/ 28596 w 43256"/>
                <a:gd name="connsiteY7" fmla="*/ 36519 h 42556"/>
                <a:gd name="connsiteX8" fmla="*/ 34165 w 43256"/>
                <a:gd name="connsiteY8" fmla="*/ 22813 h 42556"/>
                <a:gd name="connsiteX9" fmla="*/ 37416 w 43256"/>
                <a:gd name="connsiteY9" fmla="*/ 29949 h 42556"/>
                <a:gd name="connsiteX10" fmla="*/ 41834 w 43256"/>
                <a:gd name="connsiteY10" fmla="*/ 15213 h 42556"/>
                <a:gd name="connsiteX11" fmla="*/ 40386 w 43256"/>
                <a:gd name="connsiteY11" fmla="*/ 17889 h 42556"/>
                <a:gd name="connsiteX12" fmla="*/ 38360 w 43256"/>
                <a:gd name="connsiteY12" fmla="*/ 5285 h 42556"/>
                <a:gd name="connsiteX13" fmla="*/ 38436 w 43256"/>
                <a:gd name="connsiteY13" fmla="*/ 6549 h 42556"/>
                <a:gd name="connsiteX14" fmla="*/ 29114 w 43256"/>
                <a:gd name="connsiteY14" fmla="*/ 3811 h 42556"/>
                <a:gd name="connsiteX15" fmla="*/ 29856 w 43256"/>
                <a:gd name="connsiteY15" fmla="*/ 2199 h 42556"/>
                <a:gd name="connsiteX16" fmla="*/ 22177 w 43256"/>
                <a:gd name="connsiteY16" fmla="*/ 4579 h 42556"/>
                <a:gd name="connsiteX17" fmla="*/ 22536 w 43256"/>
                <a:gd name="connsiteY17" fmla="*/ 3189 h 42556"/>
                <a:gd name="connsiteX18" fmla="*/ 14036 w 43256"/>
                <a:gd name="connsiteY18" fmla="*/ 5051 h 42556"/>
                <a:gd name="connsiteX19" fmla="*/ 15336 w 43256"/>
                <a:gd name="connsiteY19" fmla="*/ 6399 h 42556"/>
                <a:gd name="connsiteX20" fmla="*/ 4163 w 43256"/>
                <a:gd name="connsiteY20" fmla="*/ 15648 h 42556"/>
                <a:gd name="connsiteX21" fmla="*/ 3936 w 43256"/>
                <a:gd name="connsiteY21" fmla="*/ 14229 h 42556"/>
                <a:gd name="connsiteX0" fmla="*/ 3936 w 43256"/>
                <a:gd name="connsiteY0" fmla="*/ 14229 h 42556"/>
                <a:gd name="connsiteX1" fmla="*/ 5659 w 43256"/>
                <a:gd name="connsiteY1" fmla="*/ 6766 h 42556"/>
                <a:gd name="connsiteX2" fmla="*/ 14041 w 43256"/>
                <a:gd name="connsiteY2" fmla="*/ 5061 h 42556"/>
                <a:gd name="connsiteX3" fmla="*/ 22492 w 43256"/>
                <a:gd name="connsiteY3" fmla="*/ 3291 h 42556"/>
                <a:gd name="connsiteX4" fmla="*/ 25785 w 43256"/>
                <a:gd name="connsiteY4" fmla="*/ 59 h 42556"/>
                <a:gd name="connsiteX5" fmla="*/ 29869 w 43256"/>
                <a:gd name="connsiteY5" fmla="*/ 2340 h 42556"/>
                <a:gd name="connsiteX6" fmla="*/ 35499 w 43256"/>
                <a:gd name="connsiteY6" fmla="*/ 549 h 42556"/>
                <a:gd name="connsiteX7" fmla="*/ 38354 w 43256"/>
                <a:gd name="connsiteY7" fmla="*/ 5435 h 42556"/>
                <a:gd name="connsiteX8" fmla="*/ 42018 w 43256"/>
                <a:gd name="connsiteY8" fmla="*/ 10177 h 42556"/>
                <a:gd name="connsiteX9" fmla="*/ 41854 w 43256"/>
                <a:gd name="connsiteY9" fmla="*/ 15319 h 42556"/>
                <a:gd name="connsiteX10" fmla="*/ 43052 w 43256"/>
                <a:gd name="connsiteY10" fmla="*/ 23181 h 42556"/>
                <a:gd name="connsiteX11" fmla="*/ 37440 w 43256"/>
                <a:gd name="connsiteY11" fmla="*/ 30063 h 42556"/>
                <a:gd name="connsiteX12" fmla="*/ 35431 w 43256"/>
                <a:gd name="connsiteY12" fmla="*/ 35960 h 42556"/>
                <a:gd name="connsiteX13" fmla="*/ 28591 w 43256"/>
                <a:gd name="connsiteY13" fmla="*/ 36674 h 42556"/>
                <a:gd name="connsiteX14" fmla="*/ 23657 w 43256"/>
                <a:gd name="connsiteY14" fmla="*/ 42091 h 42556"/>
                <a:gd name="connsiteX15" fmla="*/ 16516 w 43256"/>
                <a:gd name="connsiteY15" fmla="*/ 39125 h 42556"/>
                <a:gd name="connsiteX16" fmla="*/ 5840 w 43256"/>
                <a:gd name="connsiteY16" fmla="*/ 35331 h 42556"/>
                <a:gd name="connsiteX17" fmla="*/ 1146 w 43256"/>
                <a:gd name="connsiteY17" fmla="*/ 31109 h 42556"/>
                <a:gd name="connsiteX18" fmla="*/ 2149 w 43256"/>
                <a:gd name="connsiteY18" fmla="*/ 25410 h 42556"/>
                <a:gd name="connsiteX19" fmla="*/ 31 w 43256"/>
                <a:gd name="connsiteY19" fmla="*/ 19563 h 42556"/>
                <a:gd name="connsiteX20" fmla="*/ 3899 w 43256"/>
                <a:gd name="connsiteY20" fmla="*/ 14366 h 42556"/>
                <a:gd name="connsiteX21" fmla="*/ 3936 w 43256"/>
                <a:gd name="connsiteY21" fmla="*/ 14229 h 42556"/>
                <a:gd name="connsiteX0" fmla="*/ 4729 w 43256"/>
                <a:gd name="connsiteY0" fmla="*/ 26036 h 42556"/>
                <a:gd name="connsiteX1" fmla="*/ 2196 w 43256"/>
                <a:gd name="connsiteY1" fmla="*/ 25239 h 42556"/>
                <a:gd name="connsiteX2" fmla="*/ 6964 w 43256"/>
                <a:gd name="connsiteY2" fmla="*/ 34758 h 42556"/>
                <a:gd name="connsiteX3" fmla="*/ 5856 w 43256"/>
                <a:gd name="connsiteY3" fmla="*/ 35139 h 42556"/>
                <a:gd name="connsiteX4" fmla="*/ 16514 w 43256"/>
                <a:gd name="connsiteY4" fmla="*/ 38949 h 42556"/>
                <a:gd name="connsiteX5" fmla="*/ 15846 w 43256"/>
                <a:gd name="connsiteY5" fmla="*/ 37209 h 42556"/>
                <a:gd name="connsiteX6" fmla="*/ 25452 w 43256"/>
                <a:gd name="connsiteY6" fmla="*/ 40726 h 42556"/>
                <a:gd name="connsiteX7" fmla="*/ 28596 w 43256"/>
                <a:gd name="connsiteY7" fmla="*/ 36519 h 42556"/>
                <a:gd name="connsiteX8" fmla="*/ 34165 w 43256"/>
                <a:gd name="connsiteY8" fmla="*/ 22813 h 42556"/>
                <a:gd name="connsiteX9" fmla="*/ 37416 w 43256"/>
                <a:gd name="connsiteY9" fmla="*/ 29949 h 42556"/>
                <a:gd name="connsiteX10" fmla="*/ 41834 w 43256"/>
                <a:gd name="connsiteY10" fmla="*/ 15213 h 42556"/>
                <a:gd name="connsiteX11" fmla="*/ 40386 w 43256"/>
                <a:gd name="connsiteY11" fmla="*/ 17889 h 42556"/>
                <a:gd name="connsiteX12" fmla="*/ 38360 w 43256"/>
                <a:gd name="connsiteY12" fmla="*/ 5285 h 42556"/>
                <a:gd name="connsiteX13" fmla="*/ 38436 w 43256"/>
                <a:gd name="connsiteY13" fmla="*/ 6549 h 42556"/>
                <a:gd name="connsiteX14" fmla="*/ 29114 w 43256"/>
                <a:gd name="connsiteY14" fmla="*/ 3811 h 42556"/>
                <a:gd name="connsiteX15" fmla="*/ 29856 w 43256"/>
                <a:gd name="connsiteY15" fmla="*/ 2199 h 42556"/>
                <a:gd name="connsiteX16" fmla="*/ 22177 w 43256"/>
                <a:gd name="connsiteY16" fmla="*/ 4579 h 42556"/>
                <a:gd name="connsiteX17" fmla="*/ 22536 w 43256"/>
                <a:gd name="connsiteY17" fmla="*/ 3189 h 42556"/>
                <a:gd name="connsiteX18" fmla="*/ 14036 w 43256"/>
                <a:gd name="connsiteY18" fmla="*/ 5051 h 42556"/>
                <a:gd name="connsiteX19" fmla="*/ 15336 w 43256"/>
                <a:gd name="connsiteY19" fmla="*/ 6399 h 42556"/>
                <a:gd name="connsiteX20" fmla="*/ 4163 w 43256"/>
                <a:gd name="connsiteY20" fmla="*/ 15648 h 42556"/>
                <a:gd name="connsiteX21" fmla="*/ 3936 w 43256"/>
                <a:gd name="connsiteY21" fmla="*/ 14229 h 42556"/>
                <a:gd name="connsiteX0" fmla="*/ 3936 w 43256"/>
                <a:gd name="connsiteY0" fmla="*/ 14229 h 42556"/>
                <a:gd name="connsiteX1" fmla="*/ 5659 w 43256"/>
                <a:gd name="connsiteY1" fmla="*/ 6766 h 42556"/>
                <a:gd name="connsiteX2" fmla="*/ 14041 w 43256"/>
                <a:gd name="connsiteY2" fmla="*/ 5061 h 42556"/>
                <a:gd name="connsiteX3" fmla="*/ 22492 w 43256"/>
                <a:gd name="connsiteY3" fmla="*/ 3291 h 42556"/>
                <a:gd name="connsiteX4" fmla="*/ 25785 w 43256"/>
                <a:gd name="connsiteY4" fmla="*/ 59 h 42556"/>
                <a:gd name="connsiteX5" fmla="*/ 29869 w 43256"/>
                <a:gd name="connsiteY5" fmla="*/ 2340 h 42556"/>
                <a:gd name="connsiteX6" fmla="*/ 35499 w 43256"/>
                <a:gd name="connsiteY6" fmla="*/ 549 h 42556"/>
                <a:gd name="connsiteX7" fmla="*/ 38354 w 43256"/>
                <a:gd name="connsiteY7" fmla="*/ 5435 h 42556"/>
                <a:gd name="connsiteX8" fmla="*/ 42018 w 43256"/>
                <a:gd name="connsiteY8" fmla="*/ 10177 h 42556"/>
                <a:gd name="connsiteX9" fmla="*/ 41854 w 43256"/>
                <a:gd name="connsiteY9" fmla="*/ 15319 h 42556"/>
                <a:gd name="connsiteX10" fmla="*/ 43052 w 43256"/>
                <a:gd name="connsiteY10" fmla="*/ 23181 h 42556"/>
                <a:gd name="connsiteX11" fmla="*/ 37440 w 43256"/>
                <a:gd name="connsiteY11" fmla="*/ 30063 h 42556"/>
                <a:gd name="connsiteX12" fmla="*/ 35431 w 43256"/>
                <a:gd name="connsiteY12" fmla="*/ 35960 h 42556"/>
                <a:gd name="connsiteX13" fmla="*/ 28591 w 43256"/>
                <a:gd name="connsiteY13" fmla="*/ 36674 h 42556"/>
                <a:gd name="connsiteX14" fmla="*/ 23657 w 43256"/>
                <a:gd name="connsiteY14" fmla="*/ 42091 h 42556"/>
                <a:gd name="connsiteX15" fmla="*/ 16516 w 43256"/>
                <a:gd name="connsiteY15" fmla="*/ 39125 h 42556"/>
                <a:gd name="connsiteX16" fmla="*/ 5840 w 43256"/>
                <a:gd name="connsiteY16" fmla="*/ 35331 h 42556"/>
                <a:gd name="connsiteX17" fmla="*/ 1146 w 43256"/>
                <a:gd name="connsiteY17" fmla="*/ 31109 h 42556"/>
                <a:gd name="connsiteX18" fmla="*/ 2149 w 43256"/>
                <a:gd name="connsiteY18" fmla="*/ 25410 h 42556"/>
                <a:gd name="connsiteX19" fmla="*/ 31 w 43256"/>
                <a:gd name="connsiteY19" fmla="*/ 19563 h 42556"/>
                <a:gd name="connsiteX20" fmla="*/ 3899 w 43256"/>
                <a:gd name="connsiteY20" fmla="*/ 14366 h 42556"/>
                <a:gd name="connsiteX21" fmla="*/ 3936 w 43256"/>
                <a:gd name="connsiteY21" fmla="*/ 14229 h 42556"/>
                <a:gd name="connsiteX0" fmla="*/ 4729 w 43256"/>
                <a:gd name="connsiteY0" fmla="*/ 26036 h 42556"/>
                <a:gd name="connsiteX1" fmla="*/ 2196 w 43256"/>
                <a:gd name="connsiteY1" fmla="*/ 25239 h 42556"/>
                <a:gd name="connsiteX2" fmla="*/ 6964 w 43256"/>
                <a:gd name="connsiteY2" fmla="*/ 34758 h 42556"/>
                <a:gd name="connsiteX3" fmla="*/ 5856 w 43256"/>
                <a:gd name="connsiteY3" fmla="*/ 35139 h 42556"/>
                <a:gd name="connsiteX4" fmla="*/ 16514 w 43256"/>
                <a:gd name="connsiteY4" fmla="*/ 38949 h 42556"/>
                <a:gd name="connsiteX5" fmla="*/ 15846 w 43256"/>
                <a:gd name="connsiteY5" fmla="*/ 37209 h 42556"/>
                <a:gd name="connsiteX6" fmla="*/ 25452 w 43256"/>
                <a:gd name="connsiteY6" fmla="*/ 40726 h 42556"/>
                <a:gd name="connsiteX7" fmla="*/ 25776 w 43256"/>
                <a:gd name="connsiteY7" fmla="*/ 41062 h 42556"/>
                <a:gd name="connsiteX8" fmla="*/ 34165 w 43256"/>
                <a:gd name="connsiteY8" fmla="*/ 22813 h 42556"/>
                <a:gd name="connsiteX9" fmla="*/ 37416 w 43256"/>
                <a:gd name="connsiteY9" fmla="*/ 29949 h 42556"/>
                <a:gd name="connsiteX10" fmla="*/ 41834 w 43256"/>
                <a:gd name="connsiteY10" fmla="*/ 15213 h 42556"/>
                <a:gd name="connsiteX11" fmla="*/ 40386 w 43256"/>
                <a:gd name="connsiteY11" fmla="*/ 17889 h 42556"/>
                <a:gd name="connsiteX12" fmla="*/ 38360 w 43256"/>
                <a:gd name="connsiteY12" fmla="*/ 5285 h 42556"/>
                <a:gd name="connsiteX13" fmla="*/ 38436 w 43256"/>
                <a:gd name="connsiteY13" fmla="*/ 6549 h 42556"/>
                <a:gd name="connsiteX14" fmla="*/ 29114 w 43256"/>
                <a:gd name="connsiteY14" fmla="*/ 3811 h 42556"/>
                <a:gd name="connsiteX15" fmla="*/ 29856 w 43256"/>
                <a:gd name="connsiteY15" fmla="*/ 2199 h 42556"/>
                <a:gd name="connsiteX16" fmla="*/ 22177 w 43256"/>
                <a:gd name="connsiteY16" fmla="*/ 4579 h 42556"/>
                <a:gd name="connsiteX17" fmla="*/ 22536 w 43256"/>
                <a:gd name="connsiteY17" fmla="*/ 3189 h 42556"/>
                <a:gd name="connsiteX18" fmla="*/ 14036 w 43256"/>
                <a:gd name="connsiteY18" fmla="*/ 5051 h 42556"/>
                <a:gd name="connsiteX19" fmla="*/ 15336 w 43256"/>
                <a:gd name="connsiteY19" fmla="*/ 6399 h 42556"/>
                <a:gd name="connsiteX20" fmla="*/ 4163 w 43256"/>
                <a:gd name="connsiteY20" fmla="*/ 15648 h 42556"/>
                <a:gd name="connsiteX21" fmla="*/ 3936 w 43256"/>
                <a:gd name="connsiteY21" fmla="*/ 14229 h 42556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5431 w 43256"/>
                <a:gd name="connsiteY12" fmla="*/ 35960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5431 w 43256"/>
                <a:gd name="connsiteY12" fmla="*/ 35960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5431 w 43256"/>
                <a:gd name="connsiteY12" fmla="*/ 33339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5431 w 43256"/>
                <a:gd name="connsiteY12" fmla="*/ 33339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4567 w 43256"/>
                <a:gd name="connsiteY12" fmla="*/ 41552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4567 w 43256"/>
                <a:gd name="connsiteY12" fmla="*/ 41552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53226"/>
                <a:gd name="connsiteX1" fmla="*/ 5659 w 43256"/>
                <a:gd name="connsiteY1" fmla="*/ 6766 h 53226"/>
                <a:gd name="connsiteX2" fmla="*/ 14041 w 43256"/>
                <a:gd name="connsiteY2" fmla="*/ 5061 h 53226"/>
                <a:gd name="connsiteX3" fmla="*/ 22492 w 43256"/>
                <a:gd name="connsiteY3" fmla="*/ 3291 h 53226"/>
                <a:gd name="connsiteX4" fmla="*/ 25785 w 43256"/>
                <a:gd name="connsiteY4" fmla="*/ 59 h 53226"/>
                <a:gd name="connsiteX5" fmla="*/ 29869 w 43256"/>
                <a:gd name="connsiteY5" fmla="*/ 2340 h 53226"/>
                <a:gd name="connsiteX6" fmla="*/ 35499 w 43256"/>
                <a:gd name="connsiteY6" fmla="*/ 549 h 53226"/>
                <a:gd name="connsiteX7" fmla="*/ 38354 w 43256"/>
                <a:gd name="connsiteY7" fmla="*/ 5435 h 53226"/>
                <a:gd name="connsiteX8" fmla="*/ 42018 w 43256"/>
                <a:gd name="connsiteY8" fmla="*/ 10177 h 53226"/>
                <a:gd name="connsiteX9" fmla="*/ 41854 w 43256"/>
                <a:gd name="connsiteY9" fmla="*/ 15319 h 53226"/>
                <a:gd name="connsiteX10" fmla="*/ 43052 w 43256"/>
                <a:gd name="connsiteY10" fmla="*/ 23181 h 53226"/>
                <a:gd name="connsiteX11" fmla="*/ 37440 w 43256"/>
                <a:gd name="connsiteY11" fmla="*/ 30063 h 53226"/>
                <a:gd name="connsiteX12" fmla="*/ 35287 w 43256"/>
                <a:gd name="connsiteY12" fmla="*/ 52910 h 53226"/>
                <a:gd name="connsiteX13" fmla="*/ 28636 w 43256"/>
                <a:gd name="connsiteY13" fmla="*/ 38596 h 53226"/>
                <a:gd name="connsiteX14" fmla="*/ 23657 w 43256"/>
                <a:gd name="connsiteY14" fmla="*/ 42091 h 53226"/>
                <a:gd name="connsiteX15" fmla="*/ 16516 w 43256"/>
                <a:gd name="connsiteY15" fmla="*/ 39125 h 53226"/>
                <a:gd name="connsiteX16" fmla="*/ 5840 w 43256"/>
                <a:gd name="connsiteY16" fmla="*/ 35331 h 53226"/>
                <a:gd name="connsiteX17" fmla="*/ 1146 w 43256"/>
                <a:gd name="connsiteY17" fmla="*/ 31109 h 53226"/>
                <a:gd name="connsiteX18" fmla="*/ 2149 w 43256"/>
                <a:gd name="connsiteY18" fmla="*/ 25410 h 53226"/>
                <a:gd name="connsiteX19" fmla="*/ 31 w 43256"/>
                <a:gd name="connsiteY19" fmla="*/ 19563 h 53226"/>
                <a:gd name="connsiteX20" fmla="*/ 3899 w 43256"/>
                <a:gd name="connsiteY20" fmla="*/ 14366 h 53226"/>
                <a:gd name="connsiteX21" fmla="*/ 3936 w 43256"/>
                <a:gd name="connsiteY21" fmla="*/ 14229 h 53226"/>
                <a:gd name="connsiteX0" fmla="*/ 4729 w 43256"/>
                <a:gd name="connsiteY0" fmla="*/ 26036 h 53226"/>
                <a:gd name="connsiteX1" fmla="*/ 2196 w 43256"/>
                <a:gd name="connsiteY1" fmla="*/ 25239 h 53226"/>
                <a:gd name="connsiteX2" fmla="*/ 6964 w 43256"/>
                <a:gd name="connsiteY2" fmla="*/ 34758 h 53226"/>
                <a:gd name="connsiteX3" fmla="*/ 5856 w 43256"/>
                <a:gd name="connsiteY3" fmla="*/ 35139 h 53226"/>
                <a:gd name="connsiteX4" fmla="*/ 16514 w 43256"/>
                <a:gd name="connsiteY4" fmla="*/ 38949 h 53226"/>
                <a:gd name="connsiteX5" fmla="*/ 15846 w 43256"/>
                <a:gd name="connsiteY5" fmla="*/ 37209 h 53226"/>
                <a:gd name="connsiteX6" fmla="*/ 25452 w 43256"/>
                <a:gd name="connsiteY6" fmla="*/ 40726 h 53226"/>
                <a:gd name="connsiteX7" fmla="*/ 25776 w 43256"/>
                <a:gd name="connsiteY7" fmla="*/ 41062 h 53226"/>
                <a:gd name="connsiteX8" fmla="*/ 34165 w 43256"/>
                <a:gd name="connsiteY8" fmla="*/ 22813 h 53226"/>
                <a:gd name="connsiteX9" fmla="*/ 37416 w 43256"/>
                <a:gd name="connsiteY9" fmla="*/ 29949 h 53226"/>
                <a:gd name="connsiteX10" fmla="*/ 41834 w 43256"/>
                <a:gd name="connsiteY10" fmla="*/ 15213 h 53226"/>
                <a:gd name="connsiteX11" fmla="*/ 40386 w 43256"/>
                <a:gd name="connsiteY11" fmla="*/ 17889 h 53226"/>
                <a:gd name="connsiteX12" fmla="*/ 38360 w 43256"/>
                <a:gd name="connsiteY12" fmla="*/ 5285 h 53226"/>
                <a:gd name="connsiteX13" fmla="*/ 38436 w 43256"/>
                <a:gd name="connsiteY13" fmla="*/ 6549 h 53226"/>
                <a:gd name="connsiteX14" fmla="*/ 29114 w 43256"/>
                <a:gd name="connsiteY14" fmla="*/ 3811 h 53226"/>
                <a:gd name="connsiteX15" fmla="*/ 29856 w 43256"/>
                <a:gd name="connsiteY15" fmla="*/ 2199 h 53226"/>
                <a:gd name="connsiteX16" fmla="*/ 22177 w 43256"/>
                <a:gd name="connsiteY16" fmla="*/ 4579 h 53226"/>
                <a:gd name="connsiteX17" fmla="*/ 22536 w 43256"/>
                <a:gd name="connsiteY17" fmla="*/ 3189 h 53226"/>
                <a:gd name="connsiteX18" fmla="*/ 14036 w 43256"/>
                <a:gd name="connsiteY18" fmla="*/ 5051 h 53226"/>
                <a:gd name="connsiteX19" fmla="*/ 15336 w 43256"/>
                <a:gd name="connsiteY19" fmla="*/ 6399 h 53226"/>
                <a:gd name="connsiteX20" fmla="*/ 4163 w 43256"/>
                <a:gd name="connsiteY20" fmla="*/ 15648 h 53226"/>
                <a:gd name="connsiteX21" fmla="*/ 3936 w 43256"/>
                <a:gd name="connsiteY21" fmla="*/ 14229 h 53226"/>
                <a:gd name="connsiteX0" fmla="*/ 3936 w 43256"/>
                <a:gd name="connsiteY0" fmla="*/ 14229 h 53125"/>
                <a:gd name="connsiteX1" fmla="*/ 5659 w 43256"/>
                <a:gd name="connsiteY1" fmla="*/ 6766 h 53125"/>
                <a:gd name="connsiteX2" fmla="*/ 14041 w 43256"/>
                <a:gd name="connsiteY2" fmla="*/ 5061 h 53125"/>
                <a:gd name="connsiteX3" fmla="*/ 22492 w 43256"/>
                <a:gd name="connsiteY3" fmla="*/ 3291 h 53125"/>
                <a:gd name="connsiteX4" fmla="*/ 25785 w 43256"/>
                <a:gd name="connsiteY4" fmla="*/ 59 h 53125"/>
                <a:gd name="connsiteX5" fmla="*/ 29869 w 43256"/>
                <a:gd name="connsiteY5" fmla="*/ 2340 h 53125"/>
                <a:gd name="connsiteX6" fmla="*/ 35499 w 43256"/>
                <a:gd name="connsiteY6" fmla="*/ 549 h 53125"/>
                <a:gd name="connsiteX7" fmla="*/ 38354 w 43256"/>
                <a:gd name="connsiteY7" fmla="*/ 5435 h 53125"/>
                <a:gd name="connsiteX8" fmla="*/ 42018 w 43256"/>
                <a:gd name="connsiteY8" fmla="*/ 10177 h 53125"/>
                <a:gd name="connsiteX9" fmla="*/ 41854 w 43256"/>
                <a:gd name="connsiteY9" fmla="*/ 15319 h 53125"/>
                <a:gd name="connsiteX10" fmla="*/ 43052 w 43256"/>
                <a:gd name="connsiteY10" fmla="*/ 23181 h 53125"/>
                <a:gd name="connsiteX11" fmla="*/ 37440 w 43256"/>
                <a:gd name="connsiteY11" fmla="*/ 30063 h 53125"/>
                <a:gd name="connsiteX12" fmla="*/ 35287 w 43256"/>
                <a:gd name="connsiteY12" fmla="*/ 52910 h 53125"/>
                <a:gd name="connsiteX13" fmla="*/ 28636 w 43256"/>
                <a:gd name="connsiteY13" fmla="*/ 38596 h 53125"/>
                <a:gd name="connsiteX14" fmla="*/ 23657 w 43256"/>
                <a:gd name="connsiteY14" fmla="*/ 42091 h 53125"/>
                <a:gd name="connsiteX15" fmla="*/ 16516 w 43256"/>
                <a:gd name="connsiteY15" fmla="*/ 39125 h 53125"/>
                <a:gd name="connsiteX16" fmla="*/ 5840 w 43256"/>
                <a:gd name="connsiteY16" fmla="*/ 35331 h 53125"/>
                <a:gd name="connsiteX17" fmla="*/ 1146 w 43256"/>
                <a:gd name="connsiteY17" fmla="*/ 31109 h 53125"/>
                <a:gd name="connsiteX18" fmla="*/ 2149 w 43256"/>
                <a:gd name="connsiteY18" fmla="*/ 25410 h 53125"/>
                <a:gd name="connsiteX19" fmla="*/ 31 w 43256"/>
                <a:gd name="connsiteY19" fmla="*/ 19563 h 53125"/>
                <a:gd name="connsiteX20" fmla="*/ 3899 w 43256"/>
                <a:gd name="connsiteY20" fmla="*/ 14366 h 53125"/>
                <a:gd name="connsiteX21" fmla="*/ 3936 w 43256"/>
                <a:gd name="connsiteY21" fmla="*/ 14229 h 53125"/>
                <a:gd name="connsiteX0" fmla="*/ 4729 w 43256"/>
                <a:gd name="connsiteY0" fmla="*/ 26036 h 53125"/>
                <a:gd name="connsiteX1" fmla="*/ 2196 w 43256"/>
                <a:gd name="connsiteY1" fmla="*/ 25239 h 53125"/>
                <a:gd name="connsiteX2" fmla="*/ 6964 w 43256"/>
                <a:gd name="connsiteY2" fmla="*/ 34758 h 53125"/>
                <a:gd name="connsiteX3" fmla="*/ 5856 w 43256"/>
                <a:gd name="connsiteY3" fmla="*/ 35139 h 53125"/>
                <a:gd name="connsiteX4" fmla="*/ 16514 w 43256"/>
                <a:gd name="connsiteY4" fmla="*/ 38949 h 53125"/>
                <a:gd name="connsiteX5" fmla="*/ 15846 w 43256"/>
                <a:gd name="connsiteY5" fmla="*/ 37209 h 53125"/>
                <a:gd name="connsiteX6" fmla="*/ 25452 w 43256"/>
                <a:gd name="connsiteY6" fmla="*/ 40726 h 53125"/>
                <a:gd name="connsiteX7" fmla="*/ 25776 w 43256"/>
                <a:gd name="connsiteY7" fmla="*/ 41062 h 53125"/>
                <a:gd name="connsiteX8" fmla="*/ 34165 w 43256"/>
                <a:gd name="connsiteY8" fmla="*/ 22813 h 53125"/>
                <a:gd name="connsiteX9" fmla="*/ 37416 w 43256"/>
                <a:gd name="connsiteY9" fmla="*/ 29949 h 53125"/>
                <a:gd name="connsiteX10" fmla="*/ 41834 w 43256"/>
                <a:gd name="connsiteY10" fmla="*/ 15213 h 53125"/>
                <a:gd name="connsiteX11" fmla="*/ 40386 w 43256"/>
                <a:gd name="connsiteY11" fmla="*/ 17889 h 53125"/>
                <a:gd name="connsiteX12" fmla="*/ 38360 w 43256"/>
                <a:gd name="connsiteY12" fmla="*/ 5285 h 53125"/>
                <a:gd name="connsiteX13" fmla="*/ 38436 w 43256"/>
                <a:gd name="connsiteY13" fmla="*/ 6549 h 53125"/>
                <a:gd name="connsiteX14" fmla="*/ 29114 w 43256"/>
                <a:gd name="connsiteY14" fmla="*/ 3811 h 53125"/>
                <a:gd name="connsiteX15" fmla="*/ 29856 w 43256"/>
                <a:gd name="connsiteY15" fmla="*/ 2199 h 53125"/>
                <a:gd name="connsiteX16" fmla="*/ 22177 w 43256"/>
                <a:gd name="connsiteY16" fmla="*/ 4579 h 53125"/>
                <a:gd name="connsiteX17" fmla="*/ 22536 w 43256"/>
                <a:gd name="connsiteY17" fmla="*/ 3189 h 53125"/>
                <a:gd name="connsiteX18" fmla="*/ 14036 w 43256"/>
                <a:gd name="connsiteY18" fmla="*/ 5051 h 53125"/>
                <a:gd name="connsiteX19" fmla="*/ 15336 w 43256"/>
                <a:gd name="connsiteY19" fmla="*/ 6399 h 53125"/>
                <a:gd name="connsiteX20" fmla="*/ 4163 w 43256"/>
                <a:gd name="connsiteY20" fmla="*/ 15648 h 53125"/>
                <a:gd name="connsiteX21" fmla="*/ 3936 w 43256"/>
                <a:gd name="connsiteY21" fmla="*/ 14229 h 53125"/>
                <a:gd name="connsiteX0" fmla="*/ 3936 w 43256"/>
                <a:gd name="connsiteY0" fmla="*/ 14229 h 53125"/>
                <a:gd name="connsiteX1" fmla="*/ 5659 w 43256"/>
                <a:gd name="connsiteY1" fmla="*/ 6766 h 53125"/>
                <a:gd name="connsiteX2" fmla="*/ 14041 w 43256"/>
                <a:gd name="connsiteY2" fmla="*/ 5061 h 53125"/>
                <a:gd name="connsiteX3" fmla="*/ 22492 w 43256"/>
                <a:gd name="connsiteY3" fmla="*/ 3291 h 53125"/>
                <a:gd name="connsiteX4" fmla="*/ 25785 w 43256"/>
                <a:gd name="connsiteY4" fmla="*/ 59 h 53125"/>
                <a:gd name="connsiteX5" fmla="*/ 29869 w 43256"/>
                <a:gd name="connsiteY5" fmla="*/ 2340 h 53125"/>
                <a:gd name="connsiteX6" fmla="*/ 35499 w 43256"/>
                <a:gd name="connsiteY6" fmla="*/ 549 h 53125"/>
                <a:gd name="connsiteX7" fmla="*/ 38354 w 43256"/>
                <a:gd name="connsiteY7" fmla="*/ 5435 h 53125"/>
                <a:gd name="connsiteX8" fmla="*/ 42018 w 43256"/>
                <a:gd name="connsiteY8" fmla="*/ 10177 h 53125"/>
                <a:gd name="connsiteX9" fmla="*/ 41854 w 43256"/>
                <a:gd name="connsiteY9" fmla="*/ 15319 h 53125"/>
                <a:gd name="connsiteX10" fmla="*/ 43052 w 43256"/>
                <a:gd name="connsiteY10" fmla="*/ 23181 h 53125"/>
                <a:gd name="connsiteX11" fmla="*/ 37440 w 43256"/>
                <a:gd name="connsiteY11" fmla="*/ 30063 h 53125"/>
                <a:gd name="connsiteX12" fmla="*/ 35287 w 43256"/>
                <a:gd name="connsiteY12" fmla="*/ 52910 h 53125"/>
                <a:gd name="connsiteX13" fmla="*/ 28636 w 43256"/>
                <a:gd name="connsiteY13" fmla="*/ 38596 h 53125"/>
                <a:gd name="connsiteX14" fmla="*/ 23657 w 43256"/>
                <a:gd name="connsiteY14" fmla="*/ 42091 h 53125"/>
                <a:gd name="connsiteX15" fmla="*/ 16516 w 43256"/>
                <a:gd name="connsiteY15" fmla="*/ 39125 h 53125"/>
                <a:gd name="connsiteX16" fmla="*/ 5840 w 43256"/>
                <a:gd name="connsiteY16" fmla="*/ 35331 h 53125"/>
                <a:gd name="connsiteX17" fmla="*/ 1146 w 43256"/>
                <a:gd name="connsiteY17" fmla="*/ 31109 h 53125"/>
                <a:gd name="connsiteX18" fmla="*/ 2149 w 43256"/>
                <a:gd name="connsiteY18" fmla="*/ 25410 h 53125"/>
                <a:gd name="connsiteX19" fmla="*/ 31 w 43256"/>
                <a:gd name="connsiteY19" fmla="*/ 19563 h 53125"/>
                <a:gd name="connsiteX20" fmla="*/ 3899 w 43256"/>
                <a:gd name="connsiteY20" fmla="*/ 14366 h 53125"/>
                <a:gd name="connsiteX21" fmla="*/ 3936 w 43256"/>
                <a:gd name="connsiteY21" fmla="*/ 14229 h 53125"/>
                <a:gd name="connsiteX0" fmla="*/ 4729 w 43256"/>
                <a:gd name="connsiteY0" fmla="*/ 26036 h 53125"/>
                <a:gd name="connsiteX1" fmla="*/ 2196 w 43256"/>
                <a:gd name="connsiteY1" fmla="*/ 25239 h 53125"/>
                <a:gd name="connsiteX2" fmla="*/ 6964 w 43256"/>
                <a:gd name="connsiteY2" fmla="*/ 34758 h 53125"/>
                <a:gd name="connsiteX3" fmla="*/ 5856 w 43256"/>
                <a:gd name="connsiteY3" fmla="*/ 35139 h 53125"/>
                <a:gd name="connsiteX4" fmla="*/ 16514 w 43256"/>
                <a:gd name="connsiteY4" fmla="*/ 38949 h 53125"/>
                <a:gd name="connsiteX5" fmla="*/ 15846 w 43256"/>
                <a:gd name="connsiteY5" fmla="*/ 37209 h 53125"/>
                <a:gd name="connsiteX6" fmla="*/ 25452 w 43256"/>
                <a:gd name="connsiteY6" fmla="*/ 40726 h 53125"/>
                <a:gd name="connsiteX7" fmla="*/ 25776 w 43256"/>
                <a:gd name="connsiteY7" fmla="*/ 41062 h 53125"/>
                <a:gd name="connsiteX8" fmla="*/ 34165 w 43256"/>
                <a:gd name="connsiteY8" fmla="*/ 22813 h 53125"/>
                <a:gd name="connsiteX9" fmla="*/ 37416 w 43256"/>
                <a:gd name="connsiteY9" fmla="*/ 29949 h 53125"/>
                <a:gd name="connsiteX10" fmla="*/ 41834 w 43256"/>
                <a:gd name="connsiteY10" fmla="*/ 15213 h 53125"/>
                <a:gd name="connsiteX11" fmla="*/ 40386 w 43256"/>
                <a:gd name="connsiteY11" fmla="*/ 17889 h 53125"/>
                <a:gd name="connsiteX12" fmla="*/ 38360 w 43256"/>
                <a:gd name="connsiteY12" fmla="*/ 5285 h 53125"/>
                <a:gd name="connsiteX13" fmla="*/ 38436 w 43256"/>
                <a:gd name="connsiteY13" fmla="*/ 6549 h 53125"/>
                <a:gd name="connsiteX14" fmla="*/ 29114 w 43256"/>
                <a:gd name="connsiteY14" fmla="*/ 3811 h 53125"/>
                <a:gd name="connsiteX15" fmla="*/ 29856 w 43256"/>
                <a:gd name="connsiteY15" fmla="*/ 2199 h 53125"/>
                <a:gd name="connsiteX16" fmla="*/ 22177 w 43256"/>
                <a:gd name="connsiteY16" fmla="*/ 4579 h 53125"/>
                <a:gd name="connsiteX17" fmla="*/ 22536 w 43256"/>
                <a:gd name="connsiteY17" fmla="*/ 3189 h 53125"/>
                <a:gd name="connsiteX18" fmla="*/ 14036 w 43256"/>
                <a:gd name="connsiteY18" fmla="*/ 5051 h 53125"/>
                <a:gd name="connsiteX19" fmla="*/ 15336 w 43256"/>
                <a:gd name="connsiteY19" fmla="*/ 6399 h 53125"/>
                <a:gd name="connsiteX20" fmla="*/ 4163 w 43256"/>
                <a:gd name="connsiteY20" fmla="*/ 15648 h 53125"/>
                <a:gd name="connsiteX21" fmla="*/ 3936 w 43256"/>
                <a:gd name="connsiteY21" fmla="*/ 14229 h 53125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3202 w 43256"/>
                <a:gd name="connsiteY12" fmla="*/ 34854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3846 w 43256"/>
                <a:gd name="connsiteY12" fmla="*/ 40824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3479"/>
                <a:gd name="connsiteX1" fmla="*/ 5659 w 43256"/>
                <a:gd name="connsiteY1" fmla="*/ 6766 h 43479"/>
                <a:gd name="connsiteX2" fmla="*/ 14041 w 43256"/>
                <a:gd name="connsiteY2" fmla="*/ 5061 h 43479"/>
                <a:gd name="connsiteX3" fmla="*/ 22492 w 43256"/>
                <a:gd name="connsiteY3" fmla="*/ 3291 h 43479"/>
                <a:gd name="connsiteX4" fmla="*/ 25785 w 43256"/>
                <a:gd name="connsiteY4" fmla="*/ 59 h 43479"/>
                <a:gd name="connsiteX5" fmla="*/ 29869 w 43256"/>
                <a:gd name="connsiteY5" fmla="*/ 2340 h 43479"/>
                <a:gd name="connsiteX6" fmla="*/ 35499 w 43256"/>
                <a:gd name="connsiteY6" fmla="*/ 549 h 43479"/>
                <a:gd name="connsiteX7" fmla="*/ 38354 w 43256"/>
                <a:gd name="connsiteY7" fmla="*/ 5435 h 43479"/>
                <a:gd name="connsiteX8" fmla="*/ 42018 w 43256"/>
                <a:gd name="connsiteY8" fmla="*/ 10177 h 43479"/>
                <a:gd name="connsiteX9" fmla="*/ 41854 w 43256"/>
                <a:gd name="connsiteY9" fmla="*/ 15319 h 43479"/>
                <a:gd name="connsiteX10" fmla="*/ 43052 w 43256"/>
                <a:gd name="connsiteY10" fmla="*/ 23181 h 43479"/>
                <a:gd name="connsiteX11" fmla="*/ 37440 w 43256"/>
                <a:gd name="connsiteY11" fmla="*/ 30063 h 43479"/>
                <a:gd name="connsiteX12" fmla="*/ 33846 w 43256"/>
                <a:gd name="connsiteY12" fmla="*/ 40824 h 43479"/>
                <a:gd name="connsiteX13" fmla="*/ 28835 w 43256"/>
                <a:gd name="connsiteY13" fmla="*/ 43386 h 43479"/>
                <a:gd name="connsiteX14" fmla="*/ 28636 w 43256"/>
                <a:gd name="connsiteY14" fmla="*/ 38596 h 43479"/>
                <a:gd name="connsiteX15" fmla="*/ 23657 w 43256"/>
                <a:gd name="connsiteY15" fmla="*/ 42091 h 43479"/>
                <a:gd name="connsiteX16" fmla="*/ 16516 w 43256"/>
                <a:gd name="connsiteY16" fmla="*/ 39125 h 43479"/>
                <a:gd name="connsiteX17" fmla="*/ 5840 w 43256"/>
                <a:gd name="connsiteY17" fmla="*/ 35331 h 43479"/>
                <a:gd name="connsiteX18" fmla="*/ 1146 w 43256"/>
                <a:gd name="connsiteY18" fmla="*/ 31109 h 43479"/>
                <a:gd name="connsiteX19" fmla="*/ 2149 w 43256"/>
                <a:gd name="connsiteY19" fmla="*/ 25410 h 43479"/>
                <a:gd name="connsiteX20" fmla="*/ 31 w 43256"/>
                <a:gd name="connsiteY20" fmla="*/ 19563 h 43479"/>
                <a:gd name="connsiteX21" fmla="*/ 3899 w 43256"/>
                <a:gd name="connsiteY21" fmla="*/ 14366 h 43479"/>
                <a:gd name="connsiteX22" fmla="*/ 3936 w 43256"/>
                <a:gd name="connsiteY22" fmla="*/ 14229 h 43479"/>
                <a:gd name="connsiteX0" fmla="*/ 4729 w 43256"/>
                <a:gd name="connsiteY0" fmla="*/ 26036 h 43479"/>
                <a:gd name="connsiteX1" fmla="*/ 2196 w 43256"/>
                <a:gd name="connsiteY1" fmla="*/ 25239 h 43479"/>
                <a:gd name="connsiteX2" fmla="*/ 6964 w 43256"/>
                <a:gd name="connsiteY2" fmla="*/ 34758 h 43479"/>
                <a:gd name="connsiteX3" fmla="*/ 5856 w 43256"/>
                <a:gd name="connsiteY3" fmla="*/ 35139 h 43479"/>
                <a:gd name="connsiteX4" fmla="*/ 16514 w 43256"/>
                <a:gd name="connsiteY4" fmla="*/ 38949 h 43479"/>
                <a:gd name="connsiteX5" fmla="*/ 15846 w 43256"/>
                <a:gd name="connsiteY5" fmla="*/ 37209 h 43479"/>
                <a:gd name="connsiteX6" fmla="*/ 25452 w 43256"/>
                <a:gd name="connsiteY6" fmla="*/ 40726 h 43479"/>
                <a:gd name="connsiteX7" fmla="*/ 25776 w 43256"/>
                <a:gd name="connsiteY7" fmla="*/ 41062 h 43479"/>
                <a:gd name="connsiteX8" fmla="*/ 34165 w 43256"/>
                <a:gd name="connsiteY8" fmla="*/ 22813 h 43479"/>
                <a:gd name="connsiteX9" fmla="*/ 37416 w 43256"/>
                <a:gd name="connsiteY9" fmla="*/ 29949 h 43479"/>
                <a:gd name="connsiteX10" fmla="*/ 41834 w 43256"/>
                <a:gd name="connsiteY10" fmla="*/ 15213 h 43479"/>
                <a:gd name="connsiteX11" fmla="*/ 40386 w 43256"/>
                <a:gd name="connsiteY11" fmla="*/ 17889 h 43479"/>
                <a:gd name="connsiteX12" fmla="*/ 38360 w 43256"/>
                <a:gd name="connsiteY12" fmla="*/ 5285 h 43479"/>
                <a:gd name="connsiteX13" fmla="*/ 38436 w 43256"/>
                <a:gd name="connsiteY13" fmla="*/ 6549 h 43479"/>
                <a:gd name="connsiteX14" fmla="*/ 29114 w 43256"/>
                <a:gd name="connsiteY14" fmla="*/ 3811 h 43479"/>
                <a:gd name="connsiteX15" fmla="*/ 29856 w 43256"/>
                <a:gd name="connsiteY15" fmla="*/ 2199 h 43479"/>
                <a:gd name="connsiteX16" fmla="*/ 22177 w 43256"/>
                <a:gd name="connsiteY16" fmla="*/ 4579 h 43479"/>
                <a:gd name="connsiteX17" fmla="*/ 22536 w 43256"/>
                <a:gd name="connsiteY17" fmla="*/ 3189 h 43479"/>
                <a:gd name="connsiteX18" fmla="*/ 14036 w 43256"/>
                <a:gd name="connsiteY18" fmla="*/ 5051 h 43479"/>
                <a:gd name="connsiteX19" fmla="*/ 15336 w 43256"/>
                <a:gd name="connsiteY19" fmla="*/ 6399 h 43479"/>
                <a:gd name="connsiteX20" fmla="*/ 4163 w 43256"/>
                <a:gd name="connsiteY20" fmla="*/ 15648 h 43479"/>
                <a:gd name="connsiteX21" fmla="*/ 3936 w 43256"/>
                <a:gd name="connsiteY21" fmla="*/ 14229 h 43479"/>
                <a:gd name="connsiteX0" fmla="*/ 3936 w 43256"/>
                <a:gd name="connsiteY0" fmla="*/ 14229 h 45085"/>
                <a:gd name="connsiteX1" fmla="*/ 5659 w 43256"/>
                <a:gd name="connsiteY1" fmla="*/ 6766 h 45085"/>
                <a:gd name="connsiteX2" fmla="*/ 14041 w 43256"/>
                <a:gd name="connsiteY2" fmla="*/ 5061 h 45085"/>
                <a:gd name="connsiteX3" fmla="*/ 22492 w 43256"/>
                <a:gd name="connsiteY3" fmla="*/ 3291 h 45085"/>
                <a:gd name="connsiteX4" fmla="*/ 25785 w 43256"/>
                <a:gd name="connsiteY4" fmla="*/ 59 h 45085"/>
                <a:gd name="connsiteX5" fmla="*/ 29869 w 43256"/>
                <a:gd name="connsiteY5" fmla="*/ 2340 h 45085"/>
                <a:gd name="connsiteX6" fmla="*/ 35499 w 43256"/>
                <a:gd name="connsiteY6" fmla="*/ 549 h 45085"/>
                <a:gd name="connsiteX7" fmla="*/ 38354 w 43256"/>
                <a:gd name="connsiteY7" fmla="*/ 5435 h 45085"/>
                <a:gd name="connsiteX8" fmla="*/ 42018 w 43256"/>
                <a:gd name="connsiteY8" fmla="*/ 10177 h 45085"/>
                <a:gd name="connsiteX9" fmla="*/ 41854 w 43256"/>
                <a:gd name="connsiteY9" fmla="*/ 15319 h 45085"/>
                <a:gd name="connsiteX10" fmla="*/ 43052 w 43256"/>
                <a:gd name="connsiteY10" fmla="*/ 23181 h 45085"/>
                <a:gd name="connsiteX11" fmla="*/ 37440 w 43256"/>
                <a:gd name="connsiteY11" fmla="*/ 30063 h 45085"/>
                <a:gd name="connsiteX12" fmla="*/ 33846 w 43256"/>
                <a:gd name="connsiteY12" fmla="*/ 40824 h 45085"/>
                <a:gd name="connsiteX13" fmla="*/ 28835 w 43256"/>
                <a:gd name="connsiteY13" fmla="*/ 43386 h 45085"/>
                <a:gd name="connsiteX14" fmla="*/ 28636 w 43256"/>
                <a:gd name="connsiteY14" fmla="*/ 38596 h 45085"/>
                <a:gd name="connsiteX15" fmla="*/ 23657 w 43256"/>
                <a:gd name="connsiteY15" fmla="*/ 42091 h 45085"/>
                <a:gd name="connsiteX16" fmla="*/ 16516 w 43256"/>
                <a:gd name="connsiteY16" fmla="*/ 39125 h 45085"/>
                <a:gd name="connsiteX17" fmla="*/ 5840 w 43256"/>
                <a:gd name="connsiteY17" fmla="*/ 35331 h 45085"/>
                <a:gd name="connsiteX18" fmla="*/ 1146 w 43256"/>
                <a:gd name="connsiteY18" fmla="*/ 31109 h 45085"/>
                <a:gd name="connsiteX19" fmla="*/ 2149 w 43256"/>
                <a:gd name="connsiteY19" fmla="*/ 25410 h 45085"/>
                <a:gd name="connsiteX20" fmla="*/ 31 w 43256"/>
                <a:gd name="connsiteY20" fmla="*/ 19563 h 45085"/>
                <a:gd name="connsiteX21" fmla="*/ 3899 w 43256"/>
                <a:gd name="connsiteY21" fmla="*/ 14366 h 45085"/>
                <a:gd name="connsiteX22" fmla="*/ 3936 w 43256"/>
                <a:gd name="connsiteY22" fmla="*/ 14229 h 45085"/>
                <a:gd name="connsiteX0" fmla="*/ 4729 w 43256"/>
                <a:gd name="connsiteY0" fmla="*/ 26036 h 45085"/>
                <a:gd name="connsiteX1" fmla="*/ 2196 w 43256"/>
                <a:gd name="connsiteY1" fmla="*/ 25239 h 45085"/>
                <a:gd name="connsiteX2" fmla="*/ 6964 w 43256"/>
                <a:gd name="connsiteY2" fmla="*/ 34758 h 45085"/>
                <a:gd name="connsiteX3" fmla="*/ 5856 w 43256"/>
                <a:gd name="connsiteY3" fmla="*/ 35139 h 45085"/>
                <a:gd name="connsiteX4" fmla="*/ 16514 w 43256"/>
                <a:gd name="connsiteY4" fmla="*/ 38949 h 45085"/>
                <a:gd name="connsiteX5" fmla="*/ 15846 w 43256"/>
                <a:gd name="connsiteY5" fmla="*/ 37209 h 45085"/>
                <a:gd name="connsiteX6" fmla="*/ 25452 w 43256"/>
                <a:gd name="connsiteY6" fmla="*/ 40726 h 45085"/>
                <a:gd name="connsiteX7" fmla="*/ 25776 w 43256"/>
                <a:gd name="connsiteY7" fmla="*/ 41062 h 45085"/>
                <a:gd name="connsiteX8" fmla="*/ 34165 w 43256"/>
                <a:gd name="connsiteY8" fmla="*/ 22813 h 45085"/>
                <a:gd name="connsiteX9" fmla="*/ 37416 w 43256"/>
                <a:gd name="connsiteY9" fmla="*/ 29949 h 45085"/>
                <a:gd name="connsiteX10" fmla="*/ 41834 w 43256"/>
                <a:gd name="connsiteY10" fmla="*/ 15213 h 45085"/>
                <a:gd name="connsiteX11" fmla="*/ 40386 w 43256"/>
                <a:gd name="connsiteY11" fmla="*/ 17889 h 45085"/>
                <a:gd name="connsiteX12" fmla="*/ 38360 w 43256"/>
                <a:gd name="connsiteY12" fmla="*/ 5285 h 45085"/>
                <a:gd name="connsiteX13" fmla="*/ 38436 w 43256"/>
                <a:gd name="connsiteY13" fmla="*/ 6549 h 45085"/>
                <a:gd name="connsiteX14" fmla="*/ 29114 w 43256"/>
                <a:gd name="connsiteY14" fmla="*/ 3811 h 45085"/>
                <a:gd name="connsiteX15" fmla="*/ 29856 w 43256"/>
                <a:gd name="connsiteY15" fmla="*/ 2199 h 45085"/>
                <a:gd name="connsiteX16" fmla="*/ 22177 w 43256"/>
                <a:gd name="connsiteY16" fmla="*/ 4579 h 45085"/>
                <a:gd name="connsiteX17" fmla="*/ 22536 w 43256"/>
                <a:gd name="connsiteY17" fmla="*/ 3189 h 45085"/>
                <a:gd name="connsiteX18" fmla="*/ 14036 w 43256"/>
                <a:gd name="connsiteY18" fmla="*/ 5051 h 45085"/>
                <a:gd name="connsiteX19" fmla="*/ 15336 w 43256"/>
                <a:gd name="connsiteY19" fmla="*/ 6399 h 45085"/>
                <a:gd name="connsiteX20" fmla="*/ 4163 w 43256"/>
                <a:gd name="connsiteY20" fmla="*/ 15648 h 45085"/>
                <a:gd name="connsiteX21" fmla="*/ 3936 w 43256"/>
                <a:gd name="connsiteY21" fmla="*/ 14229 h 45085"/>
                <a:gd name="connsiteX0" fmla="*/ 3936 w 43256"/>
                <a:gd name="connsiteY0" fmla="*/ 14229 h 44636"/>
                <a:gd name="connsiteX1" fmla="*/ 5659 w 43256"/>
                <a:gd name="connsiteY1" fmla="*/ 6766 h 44636"/>
                <a:gd name="connsiteX2" fmla="*/ 14041 w 43256"/>
                <a:gd name="connsiteY2" fmla="*/ 5061 h 44636"/>
                <a:gd name="connsiteX3" fmla="*/ 22492 w 43256"/>
                <a:gd name="connsiteY3" fmla="*/ 3291 h 44636"/>
                <a:gd name="connsiteX4" fmla="*/ 25785 w 43256"/>
                <a:gd name="connsiteY4" fmla="*/ 59 h 44636"/>
                <a:gd name="connsiteX5" fmla="*/ 29869 w 43256"/>
                <a:gd name="connsiteY5" fmla="*/ 2340 h 44636"/>
                <a:gd name="connsiteX6" fmla="*/ 35499 w 43256"/>
                <a:gd name="connsiteY6" fmla="*/ 549 h 44636"/>
                <a:gd name="connsiteX7" fmla="*/ 38354 w 43256"/>
                <a:gd name="connsiteY7" fmla="*/ 5435 h 44636"/>
                <a:gd name="connsiteX8" fmla="*/ 42018 w 43256"/>
                <a:gd name="connsiteY8" fmla="*/ 10177 h 44636"/>
                <a:gd name="connsiteX9" fmla="*/ 41854 w 43256"/>
                <a:gd name="connsiteY9" fmla="*/ 15319 h 44636"/>
                <a:gd name="connsiteX10" fmla="*/ 43052 w 43256"/>
                <a:gd name="connsiteY10" fmla="*/ 23181 h 44636"/>
                <a:gd name="connsiteX11" fmla="*/ 37440 w 43256"/>
                <a:gd name="connsiteY11" fmla="*/ 30063 h 44636"/>
                <a:gd name="connsiteX12" fmla="*/ 33846 w 43256"/>
                <a:gd name="connsiteY12" fmla="*/ 40824 h 44636"/>
                <a:gd name="connsiteX13" fmla="*/ 28835 w 43256"/>
                <a:gd name="connsiteY13" fmla="*/ 43386 h 44636"/>
                <a:gd name="connsiteX14" fmla="*/ 27575 w 43256"/>
                <a:gd name="connsiteY14" fmla="*/ 43401 h 44636"/>
                <a:gd name="connsiteX15" fmla="*/ 23657 w 43256"/>
                <a:gd name="connsiteY15" fmla="*/ 42091 h 44636"/>
                <a:gd name="connsiteX16" fmla="*/ 16516 w 43256"/>
                <a:gd name="connsiteY16" fmla="*/ 39125 h 44636"/>
                <a:gd name="connsiteX17" fmla="*/ 5840 w 43256"/>
                <a:gd name="connsiteY17" fmla="*/ 35331 h 44636"/>
                <a:gd name="connsiteX18" fmla="*/ 1146 w 43256"/>
                <a:gd name="connsiteY18" fmla="*/ 31109 h 44636"/>
                <a:gd name="connsiteX19" fmla="*/ 2149 w 43256"/>
                <a:gd name="connsiteY19" fmla="*/ 25410 h 44636"/>
                <a:gd name="connsiteX20" fmla="*/ 31 w 43256"/>
                <a:gd name="connsiteY20" fmla="*/ 19563 h 44636"/>
                <a:gd name="connsiteX21" fmla="*/ 3899 w 43256"/>
                <a:gd name="connsiteY21" fmla="*/ 14366 h 44636"/>
                <a:gd name="connsiteX22" fmla="*/ 3936 w 43256"/>
                <a:gd name="connsiteY22" fmla="*/ 14229 h 44636"/>
                <a:gd name="connsiteX0" fmla="*/ 4729 w 43256"/>
                <a:gd name="connsiteY0" fmla="*/ 26036 h 44636"/>
                <a:gd name="connsiteX1" fmla="*/ 2196 w 43256"/>
                <a:gd name="connsiteY1" fmla="*/ 25239 h 44636"/>
                <a:gd name="connsiteX2" fmla="*/ 6964 w 43256"/>
                <a:gd name="connsiteY2" fmla="*/ 34758 h 44636"/>
                <a:gd name="connsiteX3" fmla="*/ 5856 w 43256"/>
                <a:gd name="connsiteY3" fmla="*/ 35139 h 44636"/>
                <a:gd name="connsiteX4" fmla="*/ 16514 w 43256"/>
                <a:gd name="connsiteY4" fmla="*/ 38949 h 44636"/>
                <a:gd name="connsiteX5" fmla="*/ 15846 w 43256"/>
                <a:gd name="connsiteY5" fmla="*/ 37209 h 44636"/>
                <a:gd name="connsiteX6" fmla="*/ 25452 w 43256"/>
                <a:gd name="connsiteY6" fmla="*/ 40726 h 44636"/>
                <a:gd name="connsiteX7" fmla="*/ 25776 w 43256"/>
                <a:gd name="connsiteY7" fmla="*/ 41062 h 44636"/>
                <a:gd name="connsiteX8" fmla="*/ 34165 w 43256"/>
                <a:gd name="connsiteY8" fmla="*/ 22813 h 44636"/>
                <a:gd name="connsiteX9" fmla="*/ 37416 w 43256"/>
                <a:gd name="connsiteY9" fmla="*/ 29949 h 44636"/>
                <a:gd name="connsiteX10" fmla="*/ 41834 w 43256"/>
                <a:gd name="connsiteY10" fmla="*/ 15213 h 44636"/>
                <a:gd name="connsiteX11" fmla="*/ 40386 w 43256"/>
                <a:gd name="connsiteY11" fmla="*/ 17889 h 44636"/>
                <a:gd name="connsiteX12" fmla="*/ 38360 w 43256"/>
                <a:gd name="connsiteY12" fmla="*/ 5285 h 44636"/>
                <a:gd name="connsiteX13" fmla="*/ 38436 w 43256"/>
                <a:gd name="connsiteY13" fmla="*/ 6549 h 44636"/>
                <a:gd name="connsiteX14" fmla="*/ 29114 w 43256"/>
                <a:gd name="connsiteY14" fmla="*/ 3811 h 44636"/>
                <a:gd name="connsiteX15" fmla="*/ 29856 w 43256"/>
                <a:gd name="connsiteY15" fmla="*/ 2199 h 44636"/>
                <a:gd name="connsiteX16" fmla="*/ 22177 w 43256"/>
                <a:gd name="connsiteY16" fmla="*/ 4579 h 44636"/>
                <a:gd name="connsiteX17" fmla="*/ 22536 w 43256"/>
                <a:gd name="connsiteY17" fmla="*/ 3189 h 44636"/>
                <a:gd name="connsiteX18" fmla="*/ 14036 w 43256"/>
                <a:gd name="connsiteY18" fmla="*/ 5051 h 44636"/>
                <a:gd name="connsiteX19" fmla="*/ 15336 w 43256"/>
                <a:gd name="connsiteY19" fmla="*/ 6399 h 44636"/>
                <a:gd name="connsiteX20" fmla="*/ 4163 w 43256"/>
                <a:gd name="connsiteY20" fmla="*/ 15648 h 44636"/>
                <a:gd name="connsiteX21" fmla="*/ 3936 w 43256"/>
                <a:gd name="connsiteY21" fmla="*/ 14229 h 44636"/>
                <a:gd name="connsiteX0" fmla="*/ 3936 w 43256"/>
                <a:gd name="connsiteY0" fmla="*/ 14229 h 44035"/>
                <a:gd name="connsiteX1" fmla="*/ 5659 w 43256"/>
                <a:gd name="connsiteY1" fmla="*/ 6766 h 44035"/>
                <a:gd name="connsiteX2" fmla="*/ 14041 w 43256"/>
                <a:gd name="connsiteY2" fmla="*/ 5061 h 44035"/>
                <a:gd name="connsiteX3" fmla="*/ 22492 w 43256"/>
                <a:gd name="connsiteY3" fmla="*/ 3291 h 44035"/>
                <a:gd name="connsiteX4" fmla="*/ 25785 w 43256"/>
                <a:gd name="connsiteY4" fmla="*/ 59 h 44035"/>
                <a:gd name="connsiteX5" fmla="*/ 29869 w 43256"/>
                <a:gd name="connsiteY5" fmla="*/ 2340 h 44035"/>
                <a:gd name="connsiteX6" fmla="*/ 35499 w 43256"/>
                <a:gd name="connsiteY6" fmla="*/ 549 h 44035"/>
                <a:gd name="connsiteX7" fmla="*/ 38354 w 43256"/>
                <a:gd name="connsiteY7" fmla="*/ 5435 h 44035"/>
                <a:gd name="connsiteX8" fmla="*/ 42018 w 43256"/>
                <a:gd name="connsiteY8" fmla="*/ 10177 h 44035"/>
                <a:gd name="connsiteX9" fmla="*/ 41854 w 43256"/>
                <a:gd name="connsiteY9" fmla="*/ 15319 h 44035"/>
                <a:gd name="connsiteX10" fmla="*/ 43052 w 43256"/>
                <a:gd name="connsiteY10" fmla="*/ 23181 h 44035"/>
                <a:gd name="connsiteX11" fmla="*/ 37440 w 43256"/>
                <a:gd name="connsiteY11" fmla="*/ 30063 h 44035"/>
                <a:gd name="connsiteX12" fmla="*/ 33846 w 43256"/>
                <a:gd name="connsiteY12" fmla="*/ 40824 h 44035"/>
                <a:gd name="connsiteX13" fmla="*/ 28835 w 43256"/>
                <a:gd name="connsiteY13" fmla="*/ 43386 h 44035"/>
                <a:gd name="connsiteX14" fmla="*/ 27575 w 43256"/>
                <a:gd name="connsiteY14" fmla="*/ 43401 h 44035"/>
                <a:gd name="connsiteX15" fmla="*/ 23657 w 43256"/>
                <a:gd name="connsiteY15" fmla="*/ 42091 h 44035"/>
                <a:gd name="connsiteX16" fmla="*/ 16516 w 43256"/>
                <a:gd name="connsiteY16" fmla="*/ 39125 h 44035"/>
                <a:gd name="connsiteX17" fmla="*/ 5840 w 43256"/>
                <a:gd name="connsiteY17" fmla="*/ 35331 h 44035"/>
                <a:gd name="connsiteX18" fmla="*/ 1146 w 43256"/>
                <a:gd name="connsiteY18" fmla="*/ 31109 h 44035"/>
                <a:gd name="connsiteX19" fmla="*/ 2149 w 43256"/>
                <a:gd name="connsiteY19" fmla="*/ 25410 h 44035"/>
                <a:gd name="connsiteX20" fmla="*/ 31 w 43256"/>
                <a:gd name="connsiteY20" fmla="*/ 19563 h 44035"/>
                <a:gd name="connsiteX21" fmla="*/ 3899 w 43256"/>
                <a:gd name="connsiteY21" fmla="*/ 14366 h 44035"/>
                <a:gd name="connsiteX22" fmla="*/ 3936 w 43256"/>
                <a:gd name="connsiteY22" fmla="*/ 14229 h 44035"/>
                <a:gd name="connsiteX0" fmla="*/ 4729 w 43256"/>
                <a:gd name="connsiteY0" fmla="*/ 26036 h 44035"/>
                <a:gd name="connsiteX1" fmla="*/ 2196 w 43256"/>
                <a:gd name="connsiteY1" fmla="*/ 25239 h 44035"/>
                <a:gd name="connsiteX2" fmla="*/ 6964 w 43256"/>
                <a:gd name="connsiteY2" fmla="*/ 34758 h 44035"/>
                <a:gd name="connsiteX3" fmla="*/ 5856 w 43256"/>
                <a:gd name="connsiteY3" fmla="*/ 35139 h 44035"/>
                <a:gd name="connsiteX4" fmla="*/ 16514 w 43256"/>
                <a:gd name="connsiteY4" fmla="*/ 38949 h 44035"/>
                <a:gd name="connsiteX5" fmla="*/ 15846 w 43256"/>
                <a:gd name="connsiteY5" fmla="*/ 37209 h 44035"/>
                <a:gd name="connsiteX6" fmla="*/ 25452 w 43256"/>
                <a:gd name="connsiteY6" fmla="*/ 40726 h 44035"/>
                <a:gd name="connsiteX7" fmla="*/ 25776 w 43256"/>
                <a:gd name="connsiteY7" fmla="*/ 41062 h 44035"/>
                <a:gd name="connsiteX8" fmla="*/ 34165 w 43256"/>
                <a:gd name="connsiteY8" fmla="*/ 22813 h 44035"/>
                <a:gd name="connsiteX9" fmla="*/ 37416 w 43256"/>
                <a:gd name="connsiteY9" fmla="*/ 29949 h 44035"/>
                <a:gd name="connsiteX10" fmla="*/ 41834 w 43256"/>
                <a:gd name="connsiteY10" fmla="*/ 15213 h 44035"/>
                <a:gd name="connsiteX11" fmla="*/ 40386 w 43256"/>
                <a:gd name="connsiteY11" fmla="*/ 17889 h 44035"/>
                <a:gd name="connsiteX12" fmla="*/ 38360 w 43256"/>
                <a:gd name="connsiteY12" fmla="*/ 5285 h 44035"/>
                <a:gd name="connsiteX13" fmla="*/ 38436 w 43256"/>
                <a:gd name="connsiteY13" fmla="*/ 6549 h 44035"/>
                <a:gd name="connsiteX14" fmla="*/ 29114 w 43256"/>
                <a:gd name="connsiteY14" fmla="*/ 3811 h 44035"/>
                <a:gd name="connsiteX15" fmla="*/ 29856 w 43256"/>
                <a:gd name="connsiteY15" fmla="*/ 2199 h 44035"/>
                <a:gd name="connsiteX16" fmla="*/ 22177 w 43256"/>
                <a:gd name="connsiteY16" fmla="*/ 4579 h 44035"/>
                <a:gd name="connsiteX17" fmla="*/ 22536 w 43256"/>
                <a:gd name="connsiteY17" fmla="*/ 3189 h 44035"/>
                <a:gd name="connsiteX18" fmla="*/ 14036 w 43256"/>
                <a:gd name="connsiteY18" fmla="*/ 5051 h 44035"/>
                <a:gd name="connsiteX19" fmla="*/ 15336 w 43256"/>
                <a:gd name="connsiteY19" fmla="*/ 6399 h 44035"/>
                <a:gd name="connsiteX20" fmla="*/ 4163 w 43256"/>
                <a:gd name="connsiteY20" fmla="*/ 15648 h 44035"/>
                <a:gd name="connsiteX21" fmla="*/ 3936 w 43256"/>
                <a:gd name="connsiteY21" fmla="*/ 14229 h 44035"/>
                <a:gd name="connsiteX0" fmla="*/ 3936 w 43256"/>
                <a:gd name="connsiteY0" fmla="*/ 14229 h 44415"/>
                <a:gd name="connsiteX1" fmla="*/ 5659 w 43256"/>
                <a:gd name="connsiteY1" fmla="*/ 6766 h 44415"/>
                <a:gd name="connsiteX2" fmla="*/ 14041 w 43256"/>
                <a:gd name="connsiteY2" fmla="*/ 5061 h 44415"/>
                <a:gd name="connsiteX3" fmla="*/ 22492 w 43256"/>
                <a:gd name="connsiteY3" fmla="*/ 3291 h 44415"/>
                <a:gd name="connsiteX4" fmla="*/ 25785 w 43256"/>
                <a:gd name="connsiteY4" fmla="*/ 59 h 44415"/>
                <a:gd name="connsiteX5" fmla="*/ 29869 w 43256"/>
                <a:gd name="connsiteY5" fmla="*/ 2340 h 44415"/>
                <a:gd name="connsiteX6" fmla="*/ 35499 w 43256"/>
                <a:gd name="connsiteY6" fmla="*/ 549 h 44415"/>
                <a:gd name="connsiteX7" fmla="*/ 38354 w 43256"/>
                <a:gd name="connsiteY7" fmla="*/ 5435 h 44415"/>
                <a:gd name="connsiteX8" fmla="*/ 42018 w 43256"/>
                <a:gd name="connsiteY8" fmla="*/ 10177 h 44415"/>
                <a:gd name="connsiteX9" fmla="*/ 41854 w 43256"/>
                <a:gd name="connsiteY9" fmla="*/ 15319 h 44415"/>
                <a:gd name="connsiteX10" fmla="*/ 43052 w 43256"/>
                <a:gd name="connsiteY10" fmla="*/ 23181 h 44415"/>
                <a:gd name="connsiteX11" fmla="*/ 37440 w 43256"/>
                <a:gd name="connsiteY11" fmla="*/ 30063 h 44415"/>
                <a:gd name="connsiteX12" fmla="*/ 33846 w 43256"/>
                <a:gd name="connsiteY12" fmla="*/ 40824 h 44415"/>
                <a:gd name="connsiteX13" fmla="*/ 28835 w 43256"/>
                <a:gd name="connsiteY13" fmla="*/ 43386 h 44415"/>
                <a:gd name="connsiteX14" fmla="*/ 26211 w 43256"/>
                <a:gd name="connsiteY14" fmla="*/ 43838 h 44415"/>
                <a:gd name="connsiteX15" fmla="*/ 23657 w 43256"/>
                <a:gd name="connsiteY15" fmla="*/ 42091 h 44415"/>
                <a:gd name="connsiteX16" fmla="*/ 16516 w 43256"/>
                <a:gd name="connsiteY16" fmla="*/ 39125 h 44415"/>
                <a:gd name="connsiteX17" fmla="*/ 5840 w 43256"/>
                <a:gd name="connsiteY17" fmla="*/ 35331 h 44415"/>
                <a:gd name="connsiteX18" fmla="*/ 1146 w 43256"/>
                <a:gd name="connsiteY18" fmla="*/ 31109 h 44415"/>
                <a:gd name="connsiteX19" fmla="*/ 2149 w 43256"/>
                <a:gd name="connsiteY19" fmla="*/ 25410 h 44415"/>
                <a:gd name="connsiteX20" fmla="*/ 31 w 43256"/>
                <a:gd name="connsiteY20" fmla="*/ 19563 h 44415"/>
                <a:gd name="connsiteX21" fmla="*/ 3899 w 43256"/>
                <a:gd name="connsiteY21" fmla="*/ 14366 h 44415"/>
                <a:gd name="connsiteX22" fmla="*/ 3936 w 43256"/>
                <a:gd name="connsiteY22" fmla="*/ 14229 h 44415"/>
                <a:gd name="connsiteX0" fmla="*/ 4729 w 43256"/>
                <a:gd name="connsiteY0" fmla="*/ 26036 h 44415"/>
                <a:gd name="connsiteX1" fmla="*/ 2196 w 43256"/>
                <a:gd name="connsiteY1" fmla="*/ 25239 h 44415"/>
                <a:gd name="connsiteX2" fmla="*/ 6964 w 43256"/>
                <a:gd name="connsiteY2" fmla="*/ 34758 h 44415"/>
                <a:gd name="connsiteX3" fmla="*/ 5856 w 43256"/>
                <a:gd name="connsiteY3" fmla="*/ 35139 h 44415"/>
                <a:gd name="connsiteX4" fmla="*/ 16514 w 43256"/>
                <a:gd name="connsiteY4" fmla="*/ 38949 h 44415"/>
                <a:gd name="connsiteX5" fmla="*/ 15846 w 43256"/>
                <a:gd name="connsiteY5" fmla="*/ 37209 h 44415"/>
                <a:gd name="connsiteX6" fmla="*/ 25452 w 43256"/>
                <a:gd name="connsiteY6" fmla="*/ 40726 h 44415"/>
                <a:gd name="connsiteX7" fmla="*/ 25776 w 43256"/>
                <a:gd name="connsiteY7" fmla="*/ 41062 h 44415"/>
                <a:gd name="connsiteX8" fmla="*/ 34165 w 43256"/>
                <a:gd name="connsiteY8" fmla="*/ 22813 h 44415"/>
                <a:gd name="connsiteX9" fmla="*/ 37416 w 43256"/>
                <a:gd name="connsiteY9" fmla="*/ 29949 h 44415"/>
                <a:gd name="connsiteX10" fmla="*/ 41834 w 43256"/>
                <a:gd name="connsiteY10" fmla="*/ 15213 h 44415"/>
                <a:gd name="connsiteX11" fmla="*/ 40386 w 43256"/>
                <a:gd name="connsiteY11" fmla="*/ 17889 h 44415"/>
                <a:gd name="connsiteX12" fmla="*/ 38360 w 43256"/>
                <a:gd name="connsiteY12" fmla="*/ 5285 h 44415"/>
                <a:gd name="connsiteX13" fmla="*/ 38436 w 43256"/>
                <a:gd name="connsiteY13" fmla="*/ 6549 h 44415"/>
                <a:gd name="connsiteX14" fmla="*/ 29114 w 43256"/>
                <a:gd name="connsiteY14" fmla="*/ 3811 h 44415"/>
                <a:gd name="connsiteX15" fmla="*/ 29856 w 43256"/>
                <a:gd name="connsiteY15" fmla="*/ 2199 h 44415"/>
                <a:gd name="connsiteX16" fmla="*/ 22177 w 43256"/>
                <a:gd name="connsiteY16" fmla="*/ 4579 h 44415"/>
                <a:gd name="connsiteX17" fmla="*/ 22536 w 43256"/>
                <a:gd name="connsiteY17" fmla="*/ 3189 h 44415"/>
                <a:gd name="connsiteX18" fmla="*/ 14036 w 43256"/>
                <a:gd name="connsiteY18" fmla="*/ 5051 h 44415"/>
                <a:gd name="connsiteX19" fmla="*/ 15336 w 43256"/>
                <a:gd name="connsiteY19" fmla="*/ 6399 h 44415"/>
                <a:gd name="connsiteX20" fmla="*/ 4163 w 43256"/>
                <a:gd name="connsiteY20" fmla="*/ 15648 h 44415"/>
                <a:gd name="connsiteX21" fmla="*/ 3936 w 43256"/>
                <a:gd name="connsiteY21" fmla="*/ 14229 h 44415"/>
                <a:gd name="connsiteX0" fmla="*/ 3936 w 43256"/>
                <a:gd name="connsiteY0" fmla="*/ 14229 h 45708"/>
                <a:gd name="connsiteX1" fmla="*/ 5659 w 43256"/>
                <a:gd name="connsiteY1" fmla="*/ 6766 h 45708"/>
                <a:gd name="connsiteX2" fmla="*/ 14041 w 43256"/>
                <a:gd name="connsiteY2" fmla="*/ 5061 h 45708"/>
                <a:gd name="connsiteX3" fmla="*/ 22492 w 43256"/>
                <a:gd name="connsiteY3" fmla="*/ 3291 h 45708"/>
                <a:gd name="connsiteX4" fmla="*/ 25785 w 43256"/>
                <a:gd name="connsiteY4" fmla="*/ 59 h 45708"/>
                <a:gd name="connsiteX5" fmla="*/ 29869 w 43256"/>
                <a:gd name="connsiteY5" fmla="*/ 2340 h 45708"/>
                <a:gd name="connsiteX6" fmla="*/ 35499 w 43256"/>
                <a:gd name="connsiteY6" fmla="*/ 549 h 45708"/>
                <a:gd name="connsiteX7" fmla="*/ 38354 w 43256"/>
                <a:gd name="connsiteY7" fmla="*/ 5435 h 45708"/>
                <a:gd name="connsiteX8" fmla="*/ 42018 w 43256"/>
                <a:gd name="connsiteY8" fmla="*/ 10177 h 45708"/>
                <a:gd name="connsiteX9" fmla="*/ 41854 w 43256"/>
                <a:gd name="connsiteY9" fmla="*/ 15319 h 45708"/>
                <a:gd name="connsiteX10" fmla="*/ 43052 w 43256"/>
                <a:gd name="connsiteY10" fmla="*/ 23181 h 45708"/>
                <a:gd name="connsiteX11" fmla="*/ 37440 w 43256"/>
                <a:gd name="connsiteY11" fmla="*/ 30063 h 45708"/>
                <a:gd name="connsiteX12" fmla="*/ 33846 w 43256"/>
                <a:gd name="connsiteY12" fmla="*/ 40824 h 45708"/>
                <a:gd name="connsiteX13" fmla="*/ 28835 w 43256"/>
                <a:gd name="connsiteY13" fmla="*/ 43386 h 45708"/>
                <a:gd name="connsiteX14" fmla="*/ 26211 w 43256"/>
                <a:gd name="connsiteY14" fmla="*/ 43838 h 45708"/>
                <a:gd name="connsiteX15" fmla="*/ 23657 w 43256"/>
                <a:gd name="connsiteY15" fmla="*/ 42091 h 45708"/>
                <a:gd name="connsiteX16" fmla="*/ 16516 w 43256"/>
                <a:gd name="connsiteY16" fmla="*/ 39125 h 45708"/>
                <a:gd name="connsiteX17" fmla="*/ 5840 w 43256"/>
                <a:gd name="connsiteY17" fmla="*/ 35331 h 45708"/>
                <a:gd name="connsiteX18" fmla="*/ 1146 w 43256"/>
                <a:gd name="connsiteY18" fmla="*/ 31109 h 45708"/>
                <a:gd name="connsiteX19" fmla="*/ 2149 w 43256"/>
                <a:gd name="connsiteY19" fmla="*/ 25410 h 45708"/>
                <a:gd name="connsiteX20" fmla="*/ 31 w 43256"/>
                <a:gd name="connsiteY20" fmla="*/ 19563 h 45708"/>
                <a:gd name="connsiteX21" fmla="*/ 3899 w 43256"/>
                <a:gd name="connsiteY21" fmla="*/ 14366 h 45708"/>
                <a:gd name="connsiteX22" fmla="*/ 3936 w 43256"/>
                <a:gd name="connsiteY22" fmla="*/ 14229 h 45708"/>
                <a:gd name="connsiteX0" fmla="*/ 4729 w 43256"/>
                <a:gd name="connsiteY0" fmla="*/ 26036 h 45708"/>
                <a:gd name="connsiteX1" fmla="*/ 2196 w 43256"/>
                <a:gd name="connsiteY1" fmla="*/ 25239 h 45708"/>
                <a:gd name="connsiteX2" fmla="*/ 6964 w 43256"/>
                <a:gd name="connsiteY2" fmla="*/ 34758 h 45708"/>
                <a:gd name="connsiteX3" fmla="*/ 5856 w 43256"/>
                <a:gd name="connsiteY3" fmla="*/ 35139 h 45708"/>
                <a:gd name="connsiteX4" fmla="*/ 16514 w 43256"/>
                <a:gd name="connsiteY4" fmla="*/ 38949 h 45708"/>
                <a:gd name="connsiteX5" fmla="*/ 15846 w 43256"/>
                <a:gd name="connsiteY5" fmla="*/ 37209 h 45708"/>
                <a:gd name="connsiteX6" fmla="*/ 25452 w 43256"/>
                <a:gd name="connsiteY6" fmla="*/ 40726 h 45708"/>
                <a:gd name="connsiteX7" fmla="*/ 25776 w 43256"/>
                <a:gd name="connsiteY7" fmla="*/ 41062 h 45708"/>
                <a:gd name="connsiteX8" fmla="*/ 34165 w 43256"/>
                <a:gd name="connsiteY8" fmla="*/ 22813 h 45708"/>
                <a:gd name="connsiteX9" fmla="*/ 37416 w 43256"/>
                <a:gd name="connsiteY9" fmla="*/ 29949 h 45708"/>
                <a:gd name="connsiteX10" fmla="*/ 41834 w 43256"/>
                <a:gd name="connsiteY10" fmla="*/ 15213 h 45708"/>
                <a:gd name="connsiteX11" fmla="*/ 40386 w 43256"/>
                <a:gd name="connsiteY11" fmla="*/ 17889 h 45708"/>
                <a:gd name="connsiteX12" fmla="*/ 38360 w 43256"/>
                <a:gd name="connsiteY12" fmla="*/ 5285 h 45708"/>
                <a:gd name="connsiteX13" fmla="*/ 38436 w 43256"/>
                <a:gd name="connsiteY13" fmla="*/ 6549 h 45708"/>
                <a:gd name="connsiteX14" fmla="*/ 29114 w 43256"/>
                <a:gd name="connsiteY14" fmla="*/ 3811 h 45708"/>
                <a:gd name="connsiteX15" fmla="*/ 29856 w 43256"/>
                <a:gd name="connsiteY15" fmla="*/ 2199 h 45708"/>
                <a:gd name="connsiteX16" fmla="*/ 22177 w 43256"/>
                <a:gd name="connsiteY16" fmla="*/ 4579 h 45708"/>
                <a:gd name="connsiteX17" fmla="*/ 22536 w 43256"/>
                <a:gd name="connsiteY17" fmla="*/ 3189 h 45708"/>
                <a:gd name="connsiteX18" fmla="*/ 14036 w 43256"/>
                <a:gd name="connsiteY18" fmla="*/ 5051 h 45708"/>
                <a:gd name="connsiteX19" fmla="*/ 15336 w 43256"/>
                <a:gd name="connsiteY19" fmla="*/ 6399 h 45708"/>
                <a:gd name="connsiteX20" fmla="*/ 4163 w 43256"/>
                <a:gd name="connsiteY20" fmla="*/ 15648 h 45708"/>
                <a:gd name="connsiteX21" fmla="*/ 3936 w 43256"/>
                <a:gd name="connsiteY21" fmla="*/ 14229 h 45708"/>
                <a:gd name="connsiteX0" fmla="*/ 3936 w 43256"/>
                <a:gd name="connsiteY0" fmla="*/ 14229 h 43898"/>
                <a:gd name="connsiteX1" fmla="*/ 5659 w 43256"/>
                <a:gd name="connsiteY1" fmla="*/ 6766 h 43898"/>
                <a:gd name="connsiteX2" fmla="*/ 14041 w 43256"/>
                <a:gd name="connsiteY2" fmla="*/ 5061 h 43898"/>
                <a:gd name="connsiteX3" fmla="*/ 22492 w 43256"/>
                <a:gd name="connsiteY3" fmla="*/ 3291 h 43898"/>
                <a:gd name="connsiteX4" fmla="*/ 25785 w 43256"/>
                <a:gd name="connsiteY4" fmla="*/ 59 h 43898"/>
                <a:gd name="connsiteX5" fmla="*/ 29869 w 43256"/>
                <a:gd name="connsiteY5" fmla="*/ 2340 h 43898"/>
                <a:gd name="connsiteX6" fmla="*/ 35499 w 43256"/>
                <a:gd name="connsiteY6" fmla="*/ 549 h 43898"/>
                <a:gd name="connsiteX7" fmla="*/ 38354 w 43256"/>
                <a:gd name="connsiteY7" fmla="*/ 5435 h 43898"/>
                <a:gd name="connsiteX8" fmla="*/ 42018 w 43256"/>
                <a:gd name="connsiteY8" fmla="*/ 10177 h 43898"/>
                <a:gd name="connsiteX9" fmla="*/ 41854 w 43256"/>
                <a:gd name="connsiteY9" fmla="*/ 15319 h 43898"/>
                <a:gd name="connsiteX10" fmla="*/ 43052 w 43256"/>
                <a:gd name="connsiteY10" fmla="*/ 23181 h 43898"/>
                <a:gd name="connsiteX11" fmla="*/ 37440 w 43256"/>
                <a:gd name="connsiteY11" fmla="*/ 30063 h 43898"/>
                <a:gd name="connsiteX12" fmla="*/ 33846 w 43256"/>
                <a:gd name="connsiteY12" fmla="*/ 40824 h 43898"/>
                <a:gd name="connsiteX13" fmla="*/ 28835 w 43256"/>
                <a:gd name="connsiteY13" fmla="*/ 43386 h 43898"/>
                <a:gd name="connsiteX14" fmla="*/ 26211 w 43256"/>
                <a:gd name="connsiteY14" fmla="*/ 43838 h 43898"/>
                <a:gd name="connsiteX15" fmla="*/ 23657 w 43256"/>
                <a:gd name="connsiteY15" fmla="*/ 42091 h 43898"/>
                <a:gd name="connsiteX16" fmla="*/ 16516 w 43256"/>
                <a:gd name="connsiteY16" fmla="*/ 39125 h 43898"/>
                <a:gd name="connsiteX17" fmla="*/ 5840 w 43256"/>
                <a:gd name="connsiteY17" fmla="*/ 35331 h 43898"/>
                <a:gd name="connsiteX18" fmla="*/ 1146 w 43256"/>
                <a:gd name="connsiteY18" fmla="*/ 31109 h 43898"/>
                <a:gd name="connsiteX19" fmla="*/ 2149 w 43256"/>
                <a:gd name="connsiteY19" fmla="*/ 25410 h 43898"/>
                <a:gd name="connsiteX20" fmla="*/ 31 w 43256"/>
                <a:gd name="connsiteY20" fmla="*/ 19563 h 43898"/>
                <a:gd name="connsiteX21" fmla="*/ 3899 w 43256"/>
                <a:gd name="connsiteY21" fmla="*/ 14366 h 43898"/>
                <a:gd name="connsiteX22" fmla="*/ 3936 w 43256"/>
                <a:gd name="connsiteY22" fmla="*/ 14229 h 43898"/>
                <a:gd name="connsiteX0" fmla="*/ 4729 w 43256"/>
                <a:gd name="connsiteY0" fmla="*/ 26036 h 43898"/>
                <a:gd name="connsiteX1" fmla="*/ 2196 w 43256"/>
                <a:gd name="connsiteY1" fmla="*/ 25239 h 43898"/>
                <a:gd name="connsiteX2" fmla="*/ 6964 w 43256"/>
                <a:gd name="connsiteY2" fmla="*/ 34758 h 43898"/>
                <a:gd name="connsiteX3" fmla="*/ 5856 w 43256"/>
                <a:gd name="connsiteY3" fmla="*/ 35139 h 43898"/>
                <a:gd name="connsiteX4" fmla="*/ 16514 w 43256"/>
                <a:gd name="connsiteY4" fmla="*/ 38949 h 43898"/>
                <a:gd name="connsiteX5" fmla="*/ 15846 w 43256"/>
                <a:gd name="connsiteY5" fmla="*/ 37209 h 43898"/>
                <a:gd name="connsiteX6" fmla="*/ 25452 w 43256"/>
                <a:gd name="connsiteY6" fmla="*/ 40726 h 43898"/>
                <a:gd name="connsiteX7" fmla="*/ 25776 w 43256"/>
                <a:gd name="connsiteY7" fmla="*/ 41062 h 43898"/>
                <a:gd name="connsiteX8" fmla="*/ 34165 w 43256"/>
                <a:gd name="connsiteY8" fmla="*/ 22813 h 43898"/>
                <a:gd name="connsiteX9" fmla="*/ 37416 w 43256"/>
                <a:gd name="connsiteY9" fmla="*/ 29949 h 43898"/>
                <a:gd name="connsiteX10" fmla="*/ 41834 w 43256"/>
                <a:gd name="connsiteY10" fmla="*/ 15213 h 43898"/>
                <a:gd name="connsiteX11" fmla="*/ 40386 w 43256"/>
                <a:gd name="connsiteY11" fmla="*/ 17889 h 43898"/>
                <a:gd name="connsiteX12" fmla="*/ 38360 w 43256"/>
                <a:gd name="connsiteY12" fmla="*/ 5285 h 43898"/>
                <a:gd name="connsiteX13" fmla="*/ 38436 w 43256"/>
                <a:gd name="connsiteY13" fmla="*/ 6549 h 43898"/>
                <a:gd name="connsiteX14" fmla="*/ 29114 w 43256"/>
                <a:gd name="connsiteY14" fmla="*/ 3811 h 43898"/>
                <a:gd name="connsiteX15" fmla="*/ 29856 w 43256"/>
                <a:gd name="connsiteY15" fmla="*/ 2199 h 43898"/>
                <a:gd name="connsiteX16" fmla="*/ 22177 w 43256"/>
                <a:gd name="connsiteY16" fmla="*/ 4579 h 43898"/>
                <a:gd name="connsiteX17" fmla="*/ 22536 w 43256"/>
                <a:gd name="connsiteY17" fmla="*/ 3189 h 43898"/>
                <a:gd name="connsiteX18" fmla="*/ 14036 w 43256"/>
                <a:gd name="connsiteY18" fmla="*/ 5051 h 43898"/>
                <a:gd name="connsiteX19" fmla="*/ 15336 w 43256"/>
                <a:gd name="connsiteY19" fmla="*/ 6399 h 43898"/>
                <a:gd name="connsiteX20" fmla="*/ 4163 w 43256"/>
                <a:gd name="connsiteY20" fmla="*/ 15648 h 43898"/>
                <a:gd name="connsiteX21" fmla="*/ 3936 w 43256"/>
                <a:gd name="connsiteY21" fmla="*/ 14229 h 43898"/>
                <a:gd name="connsiteX0" fmla="*/ 3936 w 43256"/>
                <a:gd name="connsiteY0" fmla="*/ 14229 h 43921"/>
                <a:gd name="connsiteX1" fmla="*/ 5659 w 43256"/>
                <a:gd name="connsiteY1" fmla="*/ 6766 h 43921"/>
                <a:gd name="connsiteX2" fmla="*/ 14041 w 43256"/>
                <a:gd name="connsiteY2" fmla="*/ 5061 h 43921"/>
                <a:gd name="connsiteX3" fmla="*/ 22492 w 43256"/>
                <a:gd name="connsiteY3" fmla="*/ 3291 h 43921"/>
                <a:gd name="connsiteX4" fmla="*/ 25785 w 43256"/>
                <a:gd name="connsiteY4" fmla="*/ 59 h 43921"/>
                <a:gd name="connsiteX5" fmla="*/ 29869 w 43256"/>
                <a:gd name="connsiteY5" fmla="*/ 2340 h 43921"/>
                <a:gd name="connsiteX6" fmla="*/ 35499 w 43256"/>
                <a:gd name="connsiteY6" fmla="*/ 549 h 43921"/>
                <a:gd name="connsiteX7" fmla="*/ 38354 w 43256"/>
                <a:gd name="connsiteY7" fmla="*/ 5435 h 43921"/>
                <a:gd name="connsiteX8" fmla="*/ 42018 w 43256"/>
                <a:gd name="connsiteY8" fmla="*/ 10177 h 43921"/>
                <a:gd name="connsiteX9" fmla="*/ 41854 w 43256"/>
                <a:gd name="connsiteY9" fmla="*/ 15319 h 43921"/>
                <a:gd name="connsiteX10" fmla="*/ 43052 w 43256"/>
                <a:gd name="connsiteY10" fmla="*/ 23181 h 43921"/>
                <a:gd name="connsiteX11" fmla="*/ 37440 w 43256"/>
                <a:gd name="connsiteY11" fmla="*/ 30063 h 43921"/>
                <a:gd name="connsiteX12" fmla="*/ 33846 w 43256"/>
                <a:gd name="connsiteY12" fmla="*/ 40824 h 43921"/>
                <a:gd name="connsiteX13" fmla="*/ 28835 w 43256"/>
                <a:gd name="connsiteY13" fmla="*/ 43386 h 43921"/>
                <a:gd name="connsiteX14" fmla="*/ 26211 w 43256"/>
                <a:gd name="connsiteY14" fmla="*/ 43838 h 43921"/>
                <a:gd name="connsiteX15" fmla="*/ 23657 w 43256"/>
                <a:gd name="connsiteY15" fmla="*/ 42091 h 43921"/>
                <a:gd name="connsiteX16" fmla="*/ 16516 w 43256"/>
                <a:gd name="connsiteY16" fmla="*/ 39125 h 43921"/>
                <a:gd name="connsiteX17" fmla="*/ 5840 w 43256"/>
                <a:gd name="connsiteY17" fmla="*/ 35331 h 43921"/>
                <a:gd name="connsiteX18" fmla="*/ 1146 w 43256"/>
                <a:gd name="connsiteY18" fmla="*/ 31109 h 43921"/>
                <a:gd name="connsiteX19" fmla="*/ 2149 w 43256"/>
                <a:gd name="connsiteY19" fmla="*/ 25410 h 43921"/>
                <a:gd name="connsiteX20" fmla="*/ 31 w 43256"/>
                <a:gd name="connsiteY20" fmla="*/ 19563 h 43921"/>
                <a:gd name="connsiteX21" fmla="*/ 3899 w 43256"/>
                <a:gd name="connsiteY21" fmla="*/ 14366 h 43921"/>
                <a:gd name="connsiteX22" fmla="*/ 3936 w 43256"/>
                <a:gd name="connsiteY22" fmla="*/ 14229 h 43921"/>
                <a:gd name="connsiteX0" fmla="*/ 4729 w 43256"/>
                <a:gd name="connsiteY0" fmla="*/ 26036 h 43921"/>
                <a:gd name="connsiteX1" fmla="*/ 2196 w 43256"/>
                <a:gd name="connsiteY1" fmla="*/ 25239 h 43921"/>
                <a:gd name="connsiteX2" fmla="*/ 6964 w 43256"/>
                <a:gd name="connsiteY2" fmla="*/ 34758 h 43921"/>
                <a:gd name="connsiteX3" fmla="*/ 5856 w 43256"/>
                <a:gd name="connsiteY3" fmla="*/ 35139 h 43921"/>
                <a:gd name="connsiteX4" fmla="*/ 16514 w 43256"/>
                <a:gd name="connsiteY4" fmla="*/ 38949 h 43921"/>
                <a:gd name="connsiteX5" fmla="*/ 15846 w 43256"/>
                <a:gd name="connsiteY5" fmla="*/ 37209 h 43921"/>
                <a:gd name="connsiteX6" fmla="*/ 25452 w 43256"/>
                <a:gd name="connsiteY6" fmla="*/ 40726 h 43921"/>
                <a:gd name="connsiteX7" fmla="*/ 25776 w 43256"/>
                <a:gd name="connsiteY7" fmla="*/ 41062 h 43921"/>
                <a:gd name="connsiteX8" fmla="*/ 34165 w 43256"/>
                <a:gd name="connsiteY8" fmla="*/ 22813 h 43921"/>
                <a:gd name="connsiteX9" fmla="*/ 37416 w 43256"/>
                <a:gd name="connsiteY9" fmla="*/ 29949 h 43921"/>
                <a:gd name="connsiteX10" fmla="*/ 41834 w 43256"/>
                <a:gd name="connsiteY10" fmla="*/ 15213 h 43921"/>
                <a:gd name="connsiteX11" fmla="*/ 40386 w 43256"/>
                <a:gd name="connsiteY11" fmla="*/ 17889 h 43921"/>
                <a:gd name="connsiteX12" fmla="*/ 38360 w 43256"/>
                <a:gd name="connsiteY12" fmla="*/ 5285 h 43921"/>
                <a:gd name="connsiteX13" fmla="*/ 38436 w 43256"/>
                <a:gd name="connsiteY13" fmla="*/ 6549 h 43921"/>
                <a:gd name="connsiteX14" fmla="*/ 29114 w 43256"/>
                <a:gd name="connsiteY14" fmla="*/ 3811 h 43921"/>
                <a:gd name="connsiteX15" fmla="*/ 29856 w 43256"/>
                <a:gd name="connsiteY15" fmla="*/ 2199 h 43921"/>
                <a:gd name="connsiteX16" fmla="*/ 22177 w 43256"/>
                <a:gd name="connsiteY16" fmla="*/ 4579 h 43921"/>
                <a:gd name="connsiteX17" fmla="*/ 22536 w 43256"/>
                <a:gd name="connsiteY17" fmla="*/ 3189 h 43921"/>
                <a:gd name="connsiteX18" fmla="*/ 14036 w 43256"/>
                <a:gd name="connsiteY18" fmla="*/ 5051 h 43921"/>
                <a:gd name="connsiteX19" fmla="*/ 15336 w 43256"/>
                <a:gd name="connsiteY19" fmla="*/ 6399 h 43921"/>
                <a:gd name="connsiteX20" fmla="*/ 4163 w 43256"/>
                <a:gd name="connsiteY20" fmla="*/ 15648 h 43921"/>
                <a:gd name="connsiteX21" fmla="*/ 3936 w 43256"/>
                <a:gd name="connsiteY21" fmla="*/ 14229 h 43921"/>
                <a:gd name="connsiteX0" fmla="*/ 3936 w 43256"/>
                <a:gd name="connsiteY0" fmla="*/ 14229 h 43439"/>
                <a:gd name="connsiteX1" fmla="*/ 5659 w 43256"/>
                <a:gd name="connsiteY1" fmla="*/ 6766 h 43439"/>
                <a:gd name="connsiteX2" fmla="*/ 14041 w 43256"/>
                <a:gd name="connsiteY2" fmla="*/ 5061 h 43439"/>
                <a:gd name="connsiteX3" fmla="*/ 22492 w 43256"/>
                <a:gd name="connsiteY3" fmla="*/ 3291 h 43439"/>
                <a:gd name="connsiteX4" fmla="*/ 25785 w 43256"/>
                <a:gd name="connsiteY4" fmla="*/ 59 h 43439"/>
                <a:gd name="connsiteX5" fmla="*/ 29869 w 43256"/>
                <a:gd name="connsiteY5" fmla="*/ 2340 h 43439"/>
                <a:gd name="connsiteX6" fmla="*/ 35499 w 43256"/>
                <a:gd name="connsiteY6" fmla="*/ 549 h 43439"/>
                <a:gd name="connsiteX7" fmla="*/ 38354 w 43256"/>
                <a:gd name="connsiteY7" fmla="*/ 5435 h 43439"/>
                <a:gd name="connsiteX8" fmla="*/ 42018 w 43256"/>
                <a:gd name="connsiteY8" fmla="*/ 10177 h 43439"/>
                <a:gd name="connsiteX9" fmla="*/ 41854 w 43256"/>
                <a:gd name="connsiteY9" fmla="*/ 15319 h 43439"/>
                <a:gd name="connsiteX10" fmla="*/ 43052 w 43256"/>
                <a:gd name="connsiteY10" fmla="*/ 23181 h 43439"/>
                <a:gd name="connsiteX11" fmla="*/ 37440 w 43256"/>
                <a:gd name="connsiteY11" fmla="*/ 30063 h 43439"/>
                <a:gd name="connsiteX12" fmla="*/ 33846 w 43256"/>
                <a:gd name="connsiteY12" fmla="*/ 40824 h 43439"/>
                <a:gd name="connsiteX13" fmla="*/ 28835 w 43256"/>
                <a:gd name="connsiteY13" fmla="*/ 43386 h 43439"/>
                <a:gd name="connsiteX14" fmla="*/ 26211 w 43256"/>
                <a:gd name="connsiteY14" fmla="*/ 42819 h 43439"/>
                <a:gd name="connsiteX15" fmla="*/ 23657 w 43256"/>
                <a:gd name="connsiteY15" fmla="*/ 42091 h 43439"/>
                <a:gd name="connsiteX16" fmla="*/ 16516 w 43256"/>
                <a:gd name="connsiteY16" fmla="*/ 39125 h 43439"/>
                <a:gd name="connsiteX17" fmla="*/ 5840 w 43256"/>
                <a:gd name="connsiteY17" fmla="*/ 35331 h 43439"/>
                <a:gd name="connsiteX18" fmla="*/ 1146 w 43256"/>
                <a:gd name="connsiteY18" fmla="*/ 31109 h 43439"/>
                <a:gd name="connsiteX19" fmla="*/ 2149 w 43256"/>
                <a:gd name="connsiteY19" fmla="*/ 25410 h 43439"/>
                <a:gd name="connsiteX20" fmla="*/ 31 w 43256"/>
                <a:gd name="connsiteY20" fmla="*/ 19563 h 43439"/>
                <a:gd name="connsiteX21" fmla="*/ 3899 w 43256"/>
                <a:gd name="connsiteY21" fmla="*/ 14366 h 43439"/>
                <a:gd name="connsiteX22" fmla="*/ 3936 w 43256"/>
                <a:gd name="connsiteY22" fmla="*/ 14229 h 43439"/>
                <a:gd name="connsiteX0" fmla="*/ 4729 w 43256"/>
                <a:gd name="connsiteY0" fmla="*/ 26036 h 43439"/>
                <a:gd name="connsiteX1" fmla="*/ 2196 w 43256"/>
                <a:gd name="connsiteY1" fmla="*/ 25239 h 43439"/>
                <a:gd name="connsiteX2" fmla="*/ 6964 w 43256"/>
                <a:gd name="connsiteY2" fmla="*/ 34758 h 43439"/>
                <a:gd name="connsiteX3" fmla="*/ 5856 w 43256"/>
                <a:gd name="connsiteY3" fmla="*/ 35139 h 43439"/>
                <a:gd name="connsiteX4" fmla="*/ 16514 w 43256"/>
                <a:gd name="connsiteY4" fmla="*/ 38949 h 43439"/>
                <a:gd name="connsiteX5" fmla="*/ 15846 w 43256"/>
                <a:gd name="connsiteY5" fmla="*/ 37209 h 43439"/>
                <a:gd name="connsiteX6" fmla="*/ 25452 w 43256"/>
                <a:gd name="connsiteY6" fmla="*/ 40726 h 43439"/>
                <a:gd name="connsiteX7" fmla="*/ 25776 w 43256"/>
                <a:gd name="connsiteY7" fmla="*/ 41062 h 43439"/>
                <a:gd name="connsiteX8" fmla="*/ 34165 w 43256"/>
                <a:gd name="connsiteY8" fmla="*/ 22813 h 43439"/>
                <a:gd name="connsiteX9" fmla="*/ 37416 w 43256"/>
                <a:gd name="connsiteY9" fmla="*/ 29949 h 43439"/>
                <a:gd name="connsiteX10" fmla="*/ 41834 w 43256"/>
                <a:gd name="connsiteY10" fmla="*/ 15213 h 43439"/>
                <a:gd name="connsiteX11" fmla="*/ 40386 w 43256"/>
                <a:gd name="connsiteY11" fmla="*/ 17889 h 43439"/>
                <a:gd name="connsiteX12" fmla="*/ 38360 w 43256"/>
                <a:gd name="connsiteY12" fmla="*/ 5285 h 43439"/>
                <a:gd name="connsiteX13" fmla="*/ 38436 w 43256"/>
                <a:gd name="connsiteY13" fmla="*/ 6549 h 43439"/>
                <a:gd name="connsiteX14" fmla="*/ 29114 w 43256"/>
                <a:gd name="connsiteY14" fmla="*/ 3811 h 43439"/>
                <a:gd name="connsiteX15" fmla="*/ 29856 w 43256"/>
                <a:gd name="connsiteY15" fmla="*/ 2199 h 43439"/>
                <a:gd name="connsiteX16" fmla="*/ 22177 w 43256"/>
                <a:gd name="connsiteY16" fmla="*/ 4579 h 43439"/>
                <a:gd name="connsiteX17" fmla="*/ 22536 w 43256"/>
                <a:gd name="connsiteY17" fmla="*/ 3189 h 43439"/>
                <a:gd name="connsiteX18" fmla="*/ 14036 w 43256"/>
                <a:gd name="connsiteY18" fmla="*/ 5051 h 43439"/>
                <a:gd name="connsiteX19" fmla="*/ 15336 w 43256"/>
                <a:gd name="connsiteY19" fmla="*/ 6399 h 43439"/>
                <a:gd name="connsiteX20" fmla="*/ 4163 w 43256"/>
                <a:gd name="connsiteY20" fmla="*/ 15648 h 43439"/>
                <a:gd name="connsiteX21" fmla="*/ 3936 w 43256"/>
                <a:gd name="connsiteY21" fmla="*/ 14229 h 43439"/>
                <a:gd name="connsiteX0" fmla="*/ 3936 w 43256"/>
                <a:gd name="connsiteY0" fmla="*/ 14229 h 43420"/>
                <a:gd name="connsiteX1" fmla="*/ 5659 w 43256"/>
                <a:gd name="connsiteY1" fmla="*/ 6766 h 43420"/>
                <a:gd name="connsiteX2" fmla="*/ 14041 w 43256"/>
                <a:gd name="connsiteY2" fmla="*/ 5061 h 43420"/>
                <a:gd name="connsiteX3" fmla="*/ 22492 w 43256"/>
                <a:gd name="connsiteY3" fmla="*/ 3291 h 43420"/>
                <a:gd name="connsiteX4" fmla="*/ 25785 w 43256"/>
                <a:gd name="connsiteY4" fmla="*/ 59 h 43420"/>
                <a:gd name="connsiteX5" fmla="*/ 29869 w 43256"/>
                <a:gd name="connsiteY5" fmla="*/ 2340 h 43420"/>
                <a:gd name="connsiteX6" fmla="*/ 35499 w 43256"/>
                <a:gd name="connsiteY6" fmla="*/ 549 h 43420"/>
                <a:gd name="connsiteX7" fmla="*/ 38354 w 43256"/>
                <a:gd name="connsiteY7" fmla="*/ 5435 h 43420"/>
                <a:gd name="connsiteX8" fmla="*/ 42018 w 43256"/>
                <a:gd name="connsiteY8" fmla="*/ 10177 h 43420"/>
                <a:gd name="connsiteX9" fmla="*/ 41854 w 43256"/>
                <a:gd name="connsiteY9" fmla="*/ 15319 h 43420"/>
                <a:gd name="connsiteX10" fmla="*/ 43052 w 43256"/>
                <a:gd name="connsiteY10" fmla="*/ 23181 h 43420"/>
                <a:gd name="connsiteX11" fmla="*/ 37440 w 43256"/>
                <a:gd name="connsiteY11" fmla="*/ 30063 h 43420"/>
                <a:gd name="connsiteX12" fmla="*/ 33846 w 43256"/>
                <a:gd name="connsiteY12" fmla="*/ 40824 h 43420"/>
                <a:gd name="connsiteX13" fmla="*/ 28835 w 43256"/>
                <a:gd name="connsiteY13" fmla="*/ 43386 h 43420"/>
                <a:gd name="connsiteX14" fmla="*/ 26211 w 43256"/>
                <a:gd name="connsiteY14" fmla="*/ 42528 h 43420"/>
                <a:gd name="connsiteX15" fmla="*/ 23657 w 43256"/>
                <a:gd name="connsiteY15" fmla="*/ 42091 h 43420"/>
                <a:gd name="connsiteX16" fmla="*/ 16516 w 43256"/>
                <a:gd name="connsiteY16" fmla="*/ 39125 h 43420"/>
                <a:gd name="connsiteX17" fmla="*/ 5840 w 43256"/>
                <a:gd name="connsiteY17" fmla="*/ 35331 h 43420"/>
                <a:gd name="connsiteX18" fmla="*/ 1146 w 43256"/>
                <a:gd name="connsiteY18" fmla="*/ 31109 h 43420"/>
                <a:gd name="connsiteX19" fmla="*/ 2149 w 43256"/>
                <a:gd name="connsiteY19" fmla="*/ 25410 h 43420"/>
                <a:gd name="connsiteX20" fmla="*/ 31 w 43256"/>
                <a:gd name="connsiteY20" fmla="*/ 19563 h 43420"/>
                <a:gd name="connsiteX21" fmla="*/ 3899 w 43256"/>
                <a:gd name="connsiteY21" fmla="*/ 14366 h 43420"/>
                <a:gd name="connsiteX22" fmla="*/ 3936 w 43256"/>
                <a:gd name="connsiteY22" fmla="*/ 14229 h 43420"/>
                <a:gd name="connsiteX0" fmla="*/ 4729 w 43256"/>
                <a:gd name="connsiteY0" fmla="*/ 26036 h 43420"/>
                <a:gd name="connsiteX1" fmla="*/ 2196 w 43256"/>
                <a:gd name="connsiteY1" fmla="*/ 25239 h 43420"/>
                <a:gd name="connsiteX2" fmla="*/ 6964 w 43256"/>
                <a:gd name="connsiteY2" fmla="*/ 34758 h 43420"/>
                <a:gd name="connsiteX3" fmla="*/ 5856 w 43256"/>
                <a:gd name="connsiteY3" fmla="*/ 35139 h 43420"/>
                <a:gd name="connsiteX4" fmla="*/ 16514 w 43256"/>
                <a:gd name="connsiteY4" fmla="*/ 38949 h 43420"/>
                <a:gd name="connsiteX5" fmla="*/ 15846 w 43256"/>
                <a:gd name="connsiteY5" fmla="*/ 37209 h 43420"/>
                <a:gd name="connsiteX6" fmla="*/ 25452 w 43256"/>
                <a:gd name="connsiteY6" fmla="*/ 40726 h 43420"/>
                <a:gd name="connsiteX7" fmla="*/ 25776 w 43256"/>
                <a:gd name="connsiteY7" fmla="*/ 41062 h 43420"/>
                <a:gd name="connsiteX8" fmla="*/ 34165 w 43256"/>
                <a:gd name="connsiteY8" fmla="*/ 22813 h 43420"/>
                <a:gd name="connsiteX9" fmla="*/ 37416 w 43256"/>
                <a:gd name="connsiteY9" fmla="*/ 29949 h 43420"/>
                <a:gd name="connsiteX10" fmla="*/ 41834 w 43256"/>
                <a:gd name="connsiteY10" fmla="*/ 15213 h 43420"/>
                <a:gd name="connsiteX11" fmla="*/ 40386 w 43256"/>
                <a:gd name="connsiteY11" fmla="*/ 17889 h 43420"/>
                <a:gd name="connsiteX12" fmla="*/ 38360 w 43256"/>
                <a:gd name="connsiteY12" fmla="*/ 5285 h 43420"/>
                <a:gd name="connsiteX13" fmla="*/ 38436 w 43256"/>
                <a:gd name="connsiteY13" fmla="*/ 6549 h 43420"/>
                <a:gd name="connsiteX14" fmla="*/ 29114 w 43256"/>
                <a:gd name="connsiteY14" fmla="*/ 3811 h 43420"/>
                <a:gd name="connsiteX15" fmla="*/ 29856 w 43256"/>
                <a:gd name="connsiteY15" fmla="*/ 2199 h 43420"/>
                <a:gd name="connsiteX16" fmla="*/ 22177 w 43256"/>
                <a:gd name="connsiteY16" fmla="*/ 4579 h 43420"/>
                <a:gd name="connsiteX17" fmla="*/ 22536 w 43256"/>
                <a:gd name="connsiteY17" fmla="*/ 3189 h 43420"/>
                <a:gd name="connsiteX18" fmla="*/ 14036 w 43256"/>
                <a:gd name="connsiteY18" fmla="*/ 5051 h 43420"/>
                <a:gd name="connsiteX19" fmla="*/ 15336 w 43256"/>
                <a:gd name="connsiteY19" fmla="*/ 6399 h 43420"/>
                <a:gd name="connsiteX20" fmla="*/ 4163 w 43256"/>
                <a:gd name="connsiteY20" fmla="*/ 15648 h 43420"/>
                <a:gd name="connsiteX21" fmla="*/ 3936 w 43256"/>
                <a:gd name="connsiteY21" fmla="*/ 14229 h 43420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40824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452 w 43256"/>
                <a:gd name="connsiteY6" fmla="*/ 40726 h 42542"/>
                <a:gd name="connsiteX7" fmla="*/ 25776 w 43256"/>
                <a:gd name="connsiteY7" fmla="*/ 41062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452 w 43256"/>
                <a:gd name="connsiteY6" fmla="*/ 40726 h 42542"/>
                <a:gd name="connsiteX7" fmla="*/ 25776 w 43256"/>
                <a:gd name="connsiteY7" fmla="*/ 41062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452 w 43256"/>
                <a:gd name="connsiteY6" fmla="*/ 40726 h 42542"/>
                <a:gd name="connsiteX7" fmla="*/ 25243 w 43256"/>
                <a:gd name="connsiteY7" fmla="*/ 33918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452 w 43256"/>
                <a:gd name="connsiteY6" fmla="*/ 40726 h 42542"/>
                <a:gd name="connsiteX7" fmla="*/ 25243 w 43256"/>
                <a:gd name="connsiteY7" fmla="*/ 33918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452 w 43256"/>
                <a:gd name="connsiteY6" fmla="*/ 40726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6471 w 43256"/>
                <a:gd name="connsiteY6" fmla="*/ 36631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666 w 43256"/>
                <a:gd name="connsiteY6" fmla="*/ 36677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666 w 43256"/>
                <a:gd name="connsiteY6" fmla="*/ 36677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4671 w 43256"/>
                <a:gd name="connsiteY6" fmla="*/ 35221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4671 w 43256"/>
                <a:gd name="connsiteY6" fmla="*/ 35221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4671 w 43256"/>
                <a:gd name="connsiteY6" fmla="*/ 35221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701"/>
                <a:gd name="connsiteX1" fmla="*/ 5659 w 43256"/>
                <a:gd name="connsiteY1" fmla="*/ 6766 h 42701"/>
                <a:gd name="connsiteX2" fmla="*/ 14041 w 43256"/>
                <a:gd name="connsiteY2" fmla="*/ 5061 h 42701"/>
                <a:gd name="connsiteX3" fmla="*/ 22492 w 43256"/>
                <a:gd name="connsiteY3" fmla="*/ 3291 h 42701"/>
                <a:gd name="connsiteX4" fmla="*/ 25785 w 43256"/>
                <a:gd name="connsiteY4" fmla="*/ 59 h 42701"/>
                <a:gd name="connsiteX5" fmla="*/ 29869 w 43256"/>
                <a:gd name="connsiteY5" fmla="*/ 2340 h 42701"/>
                <a:gd name="connsiteX6" fmla="*/ 35499 w 43256"/>
                <a:gd name="connsiteY6" fmla="*/ 549 h 42701"/>
                <a:gd name="connsiteX7" fmla="*/ 38354 w 43256"/>
                <a:gd name="connsiteY7" fmla="*/ 5435 h 42701"/>
                <a:gd name="connsiteX8" fmla="*/ 42018 w 43256"/>
                <a:gd name="connsiteY8" fmla="*/ 10177 h 42701"/>
                <a:gd name="connsiteX9" fmla="*/ 41854 w 43256"/>
                <a:gd name="connsiteY9" fmla="*/ 15319 h 42701"/>
                <a:gd name="connsiteX10" fmla="*/ 43052 w 43256"/>
                <a:gd name="connsiteY10" fmla="*/ 23181 h 42701"/>
                <a:gd name="connsiteX11" fmla="*/ 37440 w 43256"/>
                <a:gd name="connsiteY11" fmla="*/ 30063 h 42701"/>
                <a:gd name="connsiteX12" fmla="*/ 33846 w 43256"/>
                <a:gd name="connsiteY12" fmla="*/ 39659 h 42701"/>
                <a:gd name="connsiteX13" fmla="*/ 28911 w 43256"/>
                <a:gd name="connsiteY13" fmla="*/ 42075 h 42701"/>
                <a:gd name="connsiteX14" fmla="*/ 26211 w 43256"/>
                <a:gd name="connsiteY14" fmla="*/ 42528 h 42701"/>
                <a:gd name="connsiteX15" fmla="*/ 23657 w 43256"/>
                <a:gd name="connsiteY15" fmla="*/ 42091 h 42701"/>
                <a:gd name="connsiteX16" fmla="*/ 16516 w 43256"/>
                <a:gd name="connsiteY16" fmla="*/ 39125 h 42701"/>
                <a:gd name="connsiteX17" fmla="*/ 5840 w 43256"/>
                <a:gd name="connsiteY17" fmla="*/ 35331 h 42701"/>
                <a:gd name="connsiteX18" fmla="*/ 1146 w 43256"/>
                <a:gd name="connsiteY18" fmla="*/ 31109 h 42701"/>
                <a:gd name="connsiteX19" fmla="*/ 2149 w 43256"/>
                <a:gd name="connsiteY19" fmla="*/ 25410 h 42701"/>
                <a:gd name="connsiteX20" fmla="*/ 31 w 43256"/>
                <a:gd name="connsiteY20" fmla="*/ 19563 h 42701"/>
                <a:gd name="connsiteX21" fmla="*/ 3899 w 43256"/>
                <a:gd name="connsiteY21" fmla="*/ 14366 h 42701"/>
                <a:gd name="connsiteX22" fmla="*/ 3936 w 43256"/>
                <a:gd name="connsiteY22" fmla="*/ 14229 h 42701"/>
                <a:gd name="connsiteX0" fmla="*/ 4729 w 43256"/>
                <a:gd name="connsiteY0" fmla="*/ 26036 h 42701"/>
                <a:gd name="connsiteX1" fmla="*/ 2196 w 43256"/>
                <a:gd name="connsiteY1" fmla="*/ 25239 h 42701"/>
                <a:gd name="connsiteX2" fmla="*/ 6964 w 43256"/>
                <a:gd name="connsiteY2" fmla="*/ 34758 h 42701"/>
                <a:gd name="connsiteX3" fmla="*/ 5856 w 43256"/>
                <a:gd name="connsiteY3" fmla="*/ 35139 h 42701"/>
                <a:gd name="connsiteX4" fmla="*/ 16514 w 43256"/>
                <a:gd name="connsiteY4" fmla="*/ 38949 h 42701"/>
                <a:gd name="connsiteX5" fmla="*/ 15846 w 43256"/>
                <a:gd name="connsiteY5" fmla="*/ 37209 h 42701"/>
                <a:gd name="connsiteX6" fmla="*/ 24671 w 43256"/>
                <a:gd name="connsiteY6" fmla="*/ 35221 h 42701"/>
                <a:gd name="connsiteX7" fmla="*/ 24568 w 43256"/>
                <a:gd name="connsiteY7" fmla="*/ 41836 h 42701"/>
                <a:gd name="connsiteX8" fmla="*/ 34165 w 43256"/>
                <a:gd name="connsiteY8" fmla="*/ 22813 h 42701"/>
                <a:gd name="connsiteX9" fmla="*/ 37416 w 43256"/>
                <a:gd name="connsiteY9" fmla="*/ 29949 h 42701"/>
                <a:gd name="connsiteX10" fmla="*/ 41834 w 43256"/>
                <a:gd name="connsiteY10" fmla="*/ 15213 h 42701"/>
                <a:gd name="connsiteX11" fmla="*/ 40386 w 43256"/>
                <a:gd name="connsiteY11" fmla="*/ 17889 h 42701"/>
                <a:gd name="connsiteX12" fmla="*/ 38360 w 43256"/>
                <a:gd name="connsiteY12" fmla="*/ 5285 h 42701"/>
                <a:gd name="connsiteX13" fmla="*/ 38436 w 43256"/>
                <a:gd name="connsiteY13" fmla="*/ 6549 h 42701"/>
                <a:gd name="connsiteX14" fmla="*/ 29114 w 43256"/>
                <a:gd name="connsiteY14" fmla="*/ 3811 h 42701"/>
                <a:gd name="connsiteX15" fmla="*/ 29856 w 43256"/>
                <a:gd name="connsiteY15" fmla="*/ 2199 h 42701"/>
                <a:gd name="connsiteX16" fmla="*/ 22177 w 43256"/>
                <a:gd name="connsiteY16" fmla="*/ 4579 h 42701"/>
                <a:gd name="connsiteX17" fmla="*/ 22536 w 43256"/>
                <a:gd name="connsiteY17" fmla="*/ 3189 h 42701"/>
                <a:gd name="connsiteX18" fmla="*/ 14036 w 43256"/>
                <a:gd name="connsiteY18" fmla="*/ 5051 h 42701"/>
                <a:gd name="connsiteX19" fmla="*/ 15336 w 43256"/>
                <a:gd name="connsiteY19" fmla="*/ 6399 h 42701"/>
                <a:gd name="connsiteX20" fmla="*/ 4163 w 43256"/>
                <a:gd name="connsiteY20" fmla="*/ 15648 h 42701"/>
                <a:gd name="connsiteX21" fmla="*/ 3936 w 43256"/>
                <a:gd name="connsiteY21" fmla="*/ 14229 h 42701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34165 w 43256"/>
                <a:gd name="connsiteY6" fmla="*/ 22813 h 42542"/>
                <a:gd name="connsiteX7" fmla="*/ 37416 w 43256"/>
                <a:gd name="connsiteY7" fmla="*/ 29949 h 42542"/>
                <a:gd name="connsiteX8" fmla="*/ 41834 w 43256"/>
                <a:gd name="connsiteY8" fmla="*/ 15213 h 42542"/>
                <a:gd name="connsiteX9" fmla="*/ 40386 w 43256"/>
                <a:gd name="connsiteY9" fmla="*/ 17889 h 42542"/>
                <a:gd name="connsiteX10" fmla="*/ 38360 w 43256"/>
                <a:gd name="connsiteY10" fmla="*/ 5285 h 42542"/>
                <a:gd name="connsiteX11" fmla="*/ 38436 w 43256"/>
                <a:gd name="connsiteY11" fmla="*/ 6549 h 42542"/>
                <a:gd name="connsiteX12" fmla="*/ 29114 w 43256"/>
                <a:gd name="connsiteY12" fmla="*/ 3811 h 42542"/>
                <a:gd name="connsiteX13" fmla="*/ 29856 w 43256"/>
                <a:gd name="connsiteY13" fmla="*/ 2199 h 42542"/>
                <a:gd name="connsiteX14" fmla="*/ 22177 w 43256"/>
                <a:gd name="connsiteY14" fmla="*/ 4579 h 42542"/>
                <a:gd name="connsiteX15" fmla="*/ 22536 w 43256"/>
                <a:gd name="connsiteY15" fmla="*/ 3189 h 42542"/>
                <a:gd name="connsiteX16" fmla="*/ 14036 w 43256"/>
                <a:gd name="connsiteY16" fmla="*/ 5051 h 42542"/>
                <a:gd name="connsiteX17" fmla="*/ 15336 w 43256"/>
                <a:gd name="connsiteY17" fmla="*/ 6399 h 42542"/>
                <a:gd name="connsiteX18" fmla="*/ 4163 w 43256"/>
                <a:gd name="connsiteY18" fmla="*/ 15648 h 42542"/>
                <a:gd name="connsiteX19" fmla="*/ 3936 w 43256"/>
                <a:gd name="connsiteY19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34165 w 43256"/>
                <a:gd name="connsiteY6" fmla="*/ 22813 h 42542"/>
                <a:gd name="connsiteX7" fmla="*/ 37416 w 43256"/>
                <a:gd name="connsiteY7" fmla="*/ 29949 h 42542"/>
                <a:gd name="connsiteX8" fmla="*/ 41834 w 43256"/>
                <a:gd name="connsiteY8" fmla="*/ 15213 h 42542"/>
                <a:gd name="connsiteX9" fmla="*/ 40386 w 43256"/>
                <a:gd name="connsiteY9" fmla="*/ 17889 h 42542"/>
                <a:gd name="connsiteX10" fmla="*/ 38360 w 43256"/>
                <a:gd name="connsiteY10" fmla="*/ 5285 h 42542"/>
                <a:gd name="connsiteX11" fmla="*/ 38436 w 43256"/>
                <a:gd name="connsiteY11" fmla="*/ 6549 h 42542"/>
                <a:gd name="connsiteX12" fmla="*/ 29114 w 43256"/>
                <a:gd name="connsiteY12" fmla="*/ 3811 h 42542"/>
                <a:gd name="connsiteX13" fmla="*/ 29856 w 43256"/>
                <a:gd name="connsiteY13" fmla="*/ 2199 h 42542"/>
                <a:gd name="connsiteX14" fmla="*/ 22177 w 43256"/>
                <a:gd name="connsiteY14" fmla="*/ 4579 h 42542"/>
                <a:gd name="connsiteX15" fmla="*/ 22536 w 43256"/>
                <a:gd name="connsiteY15" fmla="*/ 3189 h 42542"/>
                <a:gd name="connsiteX16" fmla="*/ 14036 w 43256"/>
                <a:gd name="connsiteY16" fmla="*/ 5051 h 42542"/>
                <a:gd name="connsiteX17" fmla="*/ 15336 w 43256"/>
                <a:gd name="connsiteY17" fmla="*/ 6399 h 42542"/>
                <a:gd name="connsiteX18" fmla="*/ 4163 w 43256"/>
                <a:gd name="connsiteY18" fmla="*/ 15648 h 42542"/>
                <a:gd name="connsiteX19" fmla="*/ 3936 w 43256"/>
                <a:gd name="connsiteY19" fmla="*/ 14229 h 42542"/>
                <a:gd name="connsiteX0" fmla="*/ 3936 w 43256"/>
                <a:gd name="connsiteY0" fmla="*/ 14229 h 43109"/>
                <a:gd name="connsiteX1" fmla="*/ 5659 w 43256"/>
                <a:gd name="connsiteY1" fmla="*/ 6766 h 43109"/>
                <a:gd name="connsiteX2" fmla="*/ 14041 w 43256"/>
                <a:gd name="connsiteY2" fmla="*/ 5061 h 43109"/>
                <a:gd name="connsiteX3" fmla="*/ 22492 w 43256"/>
                <a:gd name="connsiteY3" fmla="*/ 3291 h 43109"/>
                <a:gd name="connsiteX4" fmla="*/ 25785 w 43256"/>
                <a:gd name="connsiteY4" fmla="*/ 59 h 43109"/>
                <a:gd name="connsiteX5" fmla="*/ 29869 w 43256"/>
                <a:gd name="connsiteY5" fmla="*/ 2340 h 43109"/>
                <a:gd name="connsiteX6" fmla="*/ 35499 w 43256"/>
                <a:gd name="connsiteY6" fmla="*/ 549 h 43109"/>
                <a:gd name="connsiteX7" fmla="*/ 38354 w 43256"/>
                <a:gd name="connsiteY7" fmla="*/ 5435 h 43109"/>
                <a:gd name="connsiteX8" fmla="*/ 42018 w 43256"/>
                <a:gd name="connsiteY8" fmla="*/ 10177 h 43109"/>
                <a:gd name="connsiteX9" fmla="*/ 41854 w 43256"/>
                <a:gd name="connsiteY9" fmla="*/ 15319 h 43109"/>
                <a:gd name="connsiteX10" fmla="*/ 43052 w 43256"/>
                <a:gd name="connsiteY10" fmla="*/ 23181 h 43109"/>
                <a:gd name="connsiteX11" fmla="*/ 37440 w 43256"/>
                <a:gd name="connsiteY11" fmla="*/ 30063 h 43109"/>
                <a:gd name="connsiteX12" fmla="*/ 33846 w 43256"/>
                <a:gd name="connsiteY12" fmla="*/ 39659 h 43109"/>
                <a:gd name="connsiteX13" fmla="*/ 28911 w 43256"/>
                <a:gd name="connsiteY13" fmla="*/ 42075 h 43109"/>
                <a:gd name="connsiteX14" fmla="*/ 26211 w 43256"/>
                <a:gd name="connsiteY14" fmla="*/ 42528 h 43109"/>
                <a:gd name="connsiteX15" fmla="*/ 23847 w 43256"/>
                <a:gd name="connsiteY15" fmla="*/ 42910 h 43109"/>
                <a:gd name="connsiteX16" fmla="*/ 16516 w 43256"/>
                <a:gd name="connsiteY16" fmla="*/ 39125 h 43109"/>
                <a:gd name="connsiteX17" fmla="*/ 5840 w 43256"/>
                <a:gd name="connsiteY17" fmla="*/ 35331 h 43109"/>
                <a:gd name="connsiteX18" fmla="*/ 1146 w 43256"/>
                <a:gd name="connsiteY18" fmla="*/ 31109 h 43109"/>
                <a:gd name="connsiteX19" fmla="*/ 2149 w 43256"/>
                <a:gd name="connsiteY19" fmla="*/ 25410 h 43109"/>
                <a:gd name="connsiteX20" fmla="*/ 31 w 43256"/>
                <a:gd name="connsiteY20" fmla="*/ 19563 h 43109"/>
                <a:gd name="connsiteX21" fmla="*/ 3899 w 43256"/>
                <a:gd name="connsiteY21" fmla="*/ 14366 h 43109"/>
                <a:gd name="connsiteX22" fmla="*/ 3936 w 43256"/>
                <a:gd name="connsiteY22" fmla="*/ 14229 h 43109"/>
                <a:gd name="connsiteX0" fmla="*/ 4729 w 43256"/>
                <a:gd name="connsiteY0" fmla="*/ 26036 h 43109"/>
                <a:gd name="connsiteX1" fmla="*/ 2196 w 43256"/>
                <a:gd name="connsiteY1" fmla="*/ 25239 h 43109"/>
                <a:gd name="connsiteX2" fmla="*/ 6964 w 43256"/>
                <a:gd name="connsiteY2" fmla="*/ 34758 h 43109"/>
                <a:gd name="connsiteX3" fmla="*/ 5856 w 43256"/>
                <a:gd name="connsiteY3" fmla="*/ 35139 h 43109"/>
                <a:gd name="connsiteX4" fmla="*/ 16514 w 43256"/>
                <a:gd name="connsiteY4" fmla="*/ 38949 h 43109"/>
                <a:gd name="connsiteX5" fmla="*/ 15846 w 43256"/>
                <a:gd name="connsiteY5" fmla="*/ 37209 h 43109"/>
                <a:gd name="connsiteX6" fmla="*/ 34165 w 43256"/>
                <a:gd name="connsiteY6" fmla="*/ 22813 h 43109"/>
                <a:gd name="connsiteX7" fmla="*/ 37416 w 43256"/>
                <a:gd name="connsiteY7" fmla="*/ 29949 h 43109"/>
                <a:gd name="connsiteX8" fmla="*/ 41834 w 43256"/>
                <a:gd name="connsiteY8" fmla="*/ 15213 h 43109"/>
                <a:gd name="connsiteX9" fmla="*/ 40386 w 43256"/>
                <a:gd name="connsiteY9" fmla="*/ 17889 h 43109"/>
                <a:gd name="connsiteX10" fmla="*/ 38360 w 43256"/>
                <a:gd name="connsiteY10" fmla="*/ 5285 h 43109"/>
                <a:gd name="connsiteX11" fmla="*/ 38436 w 43256"/>
                <a:gd name="connsiteY11" fmla="*/ 6549 h 43109"/>
                <a:gd name="connsiteX12" fmla="*/ 29114 w 43256"/>
                <a:gd name="connsiteY12" fmla="*/ 3811 h 43109"/>
                <a:gd name="connsiteX13" fmla="*/ 29856 w 43256"/>
                <a:gd name="connsiteY13" fmla="*/ 2199 h 43109"/>
                <a:gd name="connsiteX14" fmla="*/ 22177 w 43256"/>
                <a:gd name="connsiteY14" fmla="*/ 4579 h 43109"/>
                <a:gd name="connsiteX15" fmla="*/ 22536 w 43256"/>
                <a:gd name="connsiteY15" fmla="*/ 3189 h 43109"/>
                <a:gd name="connsiteX16" fmla="*/ 14036 w 43256"/>
                <a:gd name="connsiteY16" fmla="*/ 5051 h 43109"/>
                <a:gd name="connsiteX17" fmla="*/ 15336 w 43256"/>
                <a:gd name="connsiteY17" fmla="*/ 6399 h 43109"/>
                <a:gd name="connsiteX18" fmla="*/ 4163 w 43256"/>
                <a:gd name="connsiteY18" fmla="*/ 15648 h 43109"/>
                <a:gd name="connsiteX19" fmla="*/ 3936 w 43256"/>
                <a:gd name="connsiteY19" fmla="*/ 14229 h 43109"/>
                <a:gd name="connsiteX0" fmla="*/ 3936 w 43256"/>
                <a:gd name="connsiteY0" fmla="*/ 14229 h 42914"/>
                <a:gd name="connsiteX1" fmla="*/ 5659 w 43256"/>
                <a:gd name="connsiteY1" fmla="*/ 6766 h 42914"/>
                <a:gd name="connsiteX2" fmla="*/ 14041 w 43256"/>
                <a:gd name="connsiteY2" fmla="*/ 5061 h 42914"/>
                <a:gd name="connsiteX3" fmla="*/ 22492 w 43256"/>
                <a:gd name="connsiteY3" fmla="*/ 3291 h 42914"/>
                <a:gd name="connsiteX4" fmla="*/ 25785 w 43256"/>
                <a:gd name="connsiteY4" fmla="*/ 59 h 42914"/>
                <a:gd name="connsiteX5" fmla="*/ 29869 w 43256"/>
                <a:gd name="connsiteY5" fmla="*/ 2340 h 42914"/>
                <a:gd name="connsiteX6" fmla="*/ 35499 w 43256"/>
                <a:gd name="connsiteY6" fmla="*/ 549 h 42914"/>
                <a:gd name="connsiteX7" fmla="*/ 38354 w 43256"/>
                <a:gd name="connsiteY7" fmla="*/ 5435 h 42914"/>
                <a:gd name="connsiteX8" fmla="*/ 42018 w 43256"/>
                <a:gd name="connsiteY8" fmla="*/ 10177 h 42914"/>
                <a:gd name="connsiteX9" fmla="*/ 41854 w 43256"/>
                <a:gd name="connsiteY9" fmla="*/ 15319 h 42914"/>
                <a:gd name="connsiteX10" fmla="*/ 43052 w 43256"/>
                <a:gd name="connsiteY10" fmla="*/ 23181 h 42914"/>
                <a:gd name="connsiteX11" fmla="*/ 37440 w 43256"/>
                <a:gd name="connsiteY11" fmla="*/ 30063 h 42914"/>
                <a:gd name="connsiteX12" fmla="*/ 33846 w 43256"/>
                <a:gd name="connsiteY12" fmla="*/ 39659 h 42914"/>
                <a:gd name="connsiteX13" fmla="*/ 28911 w 43256"/>
                <a:gd name="connsiteY13" fmla="*/ 42075 h 42914"/>
                <a:gd name="connsiteX14" fmla="*/ 26211 w 43256"/>
                <a:gd name="connsiteY14" fmla="*/ 42528 h 42914"/>
                <a:gd name="connsiteX15" fmla="*/ 23847 w 43256"/>
                <a:gd name="connsiteY15" fmla="*/ 42910 h 42914"/>
                <a:gd name="connsiteX16" fmla="*/ 16516 w 43256"/>
                <a:gd name="connsiteY16" fmla="*/ 39125 h 42914"/>
                <a:gd name="connsiteX17" fmla="*/ 5840 w 43256"/>
                <a:gd name="connsiteY17" fmla="*/ 35331 h 42914"/>
                <a:gd name="connsiteX18" fmla="*/ 1146 w 43256"/>
                <a:gd name="connsiteY18" fmla="*/ 31109 h 42914"/>
                <a:gd name="connsiteX19" fmla="*/ 2149 w 43256"/>
                <a:gd name="connsiteY19" fmla="*/ 25410 h 42914"/>
                <a:gd name="connsiteX20" fmla="*/ 31 w 43256"/>
                <a:gd name="connsiteY20" fmla="*/ 19563 h 42914"/>
                <a:gd name="connsiteX21" fmla="*/ 3899 w 43256"/>
                <a:gd name="connsiteY21" fmla="*/ 14366 h 42914"/>
                <a:gd name="connsiteX22" fmla="*/ 3936 w 43256"/>
                <a:gd name="connsiteY22" fmla="*/ 14229 h 42914"/>
                <a:gd name="connsiteX0" fmla="*/ 4729 w 43256"/>
                <a:gd name="connsiteY0" fmla="*/ 26036 h 42914"/>
                <a:gd name="connsiteX1" fmla="*/ 2196 w 43256"/>
                <a:gd name="connsiteY1" fmla="*/ 25239 h 42914"/>
                <a:gd name="connsiteX2" fmla="*/ 6964 w 43256"/>
                <a:gd name="connsiteY2" fmla="*/ 34758 h 42914"/>
                <a:gd name="connsiteX3" fmla="*/ 5856 w 43256"/>
                <a:gd name="connsiteY3" fmla="*/ 35139 h 42914"/>
                <a:gd name="connsiteX4" fmla="*/ 16514 w 43256"/>
                <a:gd name="connsiteY4" fmla="*/ 38949 h 42914"/>
                <a:gd name="connsiteX5" fmla="*/ 15846 w 43256"/>
                <a:gd name="connsiteY5" fmla="*/ 37209 h 42914"/>
                <a:gd name="connsiteX6" fmla="*/ 34165 w 43256"/>
                <a:gd name="connsiteY6" fmla="*/ 22813 h 42914"/>
                <a:gd name="connsiteX7" fmla="*/ 37416 w 43256"/>
                <a:gd name="connsiteY7" fmla="*/ 29949 h 42914"/>
                <a:gd name="connsiteX8" fmla="*/ 41834 w 43256"/>
                <a:gd name="connsiteY8" fmla="*/ 15213 h 42914"/>
                <a:gd name="connsiteX9" fmla="*/ 40386 w 43256"/>
                <a:gd name="connsiteY9" fmla="*/ 17889 h 42914"/>
                <a:gd name="connsiteX10" fmla="*/ 38360 w 43256"/>
                <a:gd name="connsiteY10" fmla="*/ 5285 h 42914"/>
                <a:gd name="connsiteX11" fmla="*/ 38436 w 43256"/>
                <a:gd name="connsiteY11" fmla="*/ 6549 h 42914"/>
                <a:gd name="connsiteX12" fmla="*/ 29114 w 43256"/>
                <a:gd name="connsiteY12" fmla="*/ 3811 h 42914"/>
                <a:gd name="connsiteX13" fmla="*/ 29856 w 43256"/>
                <a:gd name="connsiteY13" fmla="*/ 2199 h 42914"/>
                <a:gd name="connsiteX14" fmla="*/ 22177 w 43256"/>
                <a:gd name="connsiteY14" fmla="*/ 4579 h 42914"/>
                <a:gd name="connsiteX15" fmla="*/ 22536 w 43256"/>
                <a:gd name="connsiteY15" fmla="*/ 3189 h 42914"/>
                <a:gd name="connsiteX16" fmla="*/ 14036 w 43256"/>
                <a:gd name="connsiteY16" fmla="*/ 5051 h 42914"/>
                <a:gd name="connsiteX17" fmla="*/ 15336 w 43256"/>
                <a:gd name="connsiteY17" fmla="*/ 6399 h 42914"/>
                <a:gd name="connsiteX18" fmla="*/ 4163 w 43256"/>
                <a:gd name="connsiteY18" fmla="*/ 15648 h 42914"/>
                <a:gd name="connsiteX19" fmla="*/ 3936 w 43256"/>
                <a:gd name="connsiteY19" fmla="*/ 14229 h 42914"/>
                <a:gd name="connsiteX0" fmla="*/ 3936 w 43256"/>
                <a:gd name="connsiteY0" fmla="*/ 14229 h 42914"/>
                <a:gd name="connsiteX1" fmla="*/ 5659 w 43256"/>
                <a:gd name="connsiteY1" fmla="*/ 6766 h 42914"/>
                <a:gd name="connsiteX2" fmla="*/ 14041 w 43256"/>
                <a:gd name="connsiteY2" fmla="*/ 5061 h 42914"/>
                <a:gd name="connsiteX3" fmla="*/ 22492 w 43256"/>
                <a:gd name="connsiteY3" fmla="*/ 3291 h 42914"/>
                <a:gd name="connsiteX4" fmla="*/ 25785 w 43256"/>
                <a:gd name="connsiteY4" fmla="*/ 59 h 42914"/>
                <a:gd name="connsiteX5" fmla="*/ 29869 w 43256"/>
                <a:gd name="connsiteY5" fmla="*/ 2340 h 42914"/>
                <a:gd name="connsiteX6" fmla="*/ 35499 w 43256"/>
                <a:gd name="connsiteY6" fmla="*/ 549 h 42914"/>
                <a:gd name="connsiteX7" fmla="*/ 38354 w 43256"/>
                <a:gd name="connsiteY7" fmla="*/ 5435 h 42914"/>
                <a:gd name="connsiteX8" fmla="*/ 42018 w 43256"/>
                <a:gd name="connsiteY8" fmla="*/ 10177 h 42914"/>
                <a:gd name="connsiteX9" fmla="*/ 41854 w 43256"/>
                <a:gd name="connsiteY9" fmla="*/ 15319 h 42914"/>
                <a:gd name="connsiteX10" fmla="*/ 43052 w 43256"/>
                <a:gd name="connsiteY10" fmla="*/ 23181 h 42914"/>
                <a:gd name="connsiteX11" fmla="*/ 37440 w 43256"/>
                <a:gd name="connsiteY11" fmla="*/ 30063 h 42914"/>
                <a:gd name="connsiteX12" fmla="*/ 33846 w 43256"/>
                <a:gd name="connsiteY12" fmla="*/ 39659 h 42914"/>
                <a:gd name="connsiteX13" fmla="*/ 28911 w 43256"/>
                <a:gd name="connsiteY13" fmla="*/ 42075 h 42914"/>
                <a:gd name="connsiteX14" fmla="*/ 26211 w 43256"/>
                <a:gd name="connsiteY14" fmla="*/ 42528 h 42914"/>
                <a:gd name="connsiteX15" fmla="*/ 23847 w 43256"/>
                <a:gd name="connsiteY15" fmla="*/ 42910 h 42914"/>
                <a:gd name="connsiteX16" fmla="*/ 16516 w 43256"/>
                <a:gd name="connsiteY16" fmla="*/ 39125 h 42914"/>
                <a:gd name="connsiteX17" fmla="*/ 5840 w 43256"/>
                <a:gd name="connsiteY17" fmla="*/ 35331 h 42914"/>
                <a:gd name="connsiteX18" fmla="*/ 1146 w 43256"/>
                <a:gd name="connsiteY18" fmla="*/ 31109 h 42914"/>
                <a:gd name="connsiteX19" fmla="*/ 2149 w 43256"/>
                <a:gd name="connsiteY19" fmla="*/ 25410 h 42914"/>
                <a:gd name="connsiteX20" fmla="*/ 31 w 43256"/>
                <a:gd name="connsiteY20" fmla="*/ 19563 h 42914"/>
                <a:gd name="connsiteX21" fmla="*/ 3899 w 43256"/>
                <a:gd name="connsiteY21" fmla="*/ 14366 h 42914"/>
                <a:gd name="connsiteX22" fmla="*/ 3936 w 43256"/>
                <a:gd name="connsiteY22" fmla="*/ 14229 h 42914"/>
                <a:gd name="connsiteX0" fmla="*/ 4729 w 43256"/>
                <a:gd name="connsiteY0" fmla="*/ 26036 h 42914"/>
                <a:gd name="connsiteX1" fmla="*/ 2196 w 43256"/>
                <a:gd name="connsiteY1" fmla="*/ 25239 h 42914"/>
                <a:gd name="connsiteX2" fmla="*/ 6964 w 43256"/>
                <a:gd name="connsiteY2" fmla="*/ 34758 h 42914"/>
                <a:gd name="connsiteX3" fmla="*/ 5856 w 43256"/>
                <a:gd name="connsiteY3" fmla="*/ 35139 h 42914"/>
                <a:gd name="connsiteX4" fmla="*/ 16514 w 43256"/>
                <a:gd name="connsiteY4" fmla="*/ 38949 h 42914"/>
                <a:gd name="connsiteX5" fmla="*/ 15846 w 43256"/>
                <a:gd name="connsiteY5" fmla="*/ 37209 h 42914"/>
                <a:gd name="connsiteX6" fmla="*/ 34165 w 43256"/>
                <a:gd name="connsiteY6" fmla="*/ 22813 h 42914"/>
                <a:gd name="connsiteX7" fmla="*/ 37416 w 43256"/>
                <a:gd name="connsiteY7" fmla="*/ 29949 h 42914"/>
                <a:gd name="connsiteX8" fmla="*/ 41834 w 43256"/>
                <a:gd name="connsiteY8" fmla="*/ 15213 h 42914"/>
                <a:gd name="connsiteX9" fmla="*/ 40386 w 43256"/>
                <a:gd name="connsiteY9" fmla="*/ 17889 h 42914"/>
                <a:gd name="connsiteX10" fmla="*/ 38360 w 43256"/>
                <a:gd name="connsiteY10" fmla="*/ 5285 h 42914"/>
                <a:gd name="connsiteX11" fmla="*/ 38436 w 43256"/>
                <a:gd name="connsiteY11" fmla="*/ 6549 h 42914"/>
                <a:gd name="connsiteX12" fmla="*/ 29114 w 43256"/>
                <a:gd name="connsiteY12" fmla="*/ 3811 h 42914"/>
                <a:gd name="connsiteX13" fmla="*/ 29856 w 43256"/>
                <a:gd name="connsiteY13" fmla="*/ 2199 h 42914"/>
                <a:gd name="connsiteX14" fmla="*/ 22177 w 43256"/>
                <a:gd name="connsiteY14" fmla="*/ 4579 h 42914"/>
                <a:gd name="connsiteX15" fmla="*/ 22536 w 43256"/>
                <a:gd name="connsiteY15" fmla="*/ 3189 h 42914"/>
                <a:gd name="connsiteX16" fmla="*/ 14036 w 43256"/>
                <a:gd name="connsiteY16" fmla="*/ 5051 h 42914"/>
                <a:gd name="connsiteX17" fmla="*/ 15336 w 43256"/>
                <a:gd name="connsiteY17" fmla="*/ 6399 h 42914"/>
                <a:gd name="connsiteX18" fmla="*/ 4163 w 43256"/>
                <a:gd name="connsiteY18" fmla="*/ 15648 h 42914"/>
                <a:gd name="connsiteX19" fmla="*/ 3936 w 43256"/>
                <a:gd name="connsiteY19" fmla="*/ 14229 h 42914"/>
                <a:gd name="connsiteX0" fmla="*/ 3936 w 43256"/>
                <a:gd name="connsiteY0" fmla="*/ 14229 h 42914"/>
                <a:gd name="connsiteX1" fmla="*/ 5659 w 43256"/>
                <a:gd name="connsiteY1" fmla="*/ 6766 h 42914"/>
                <a:gd name="connsiteX2" fmla="*/ 14041 w 43256"/>
                <a:gd name="connsiteY2" fmla="*/ 5061 h 42914"/>
                <a:gd name="connsiteX3" fmla="*/ 22492 w 43256"/>
                <a:gd name="connsiteY3" fmla="*/ 3291 h 42914"/>
                <a:gd name="connsiteX4" fmla="*/ 25785 w 43256"/>
                <a:gd name="connsiteY4" fmla="*/ 59 h 42914"/>
                <a:gd name="connsiteX5" fmla="*/ 29869 w 43256"/>
                <a:gd name="connsiteY5" fmla="*/ 2340 h 42914"/>
                <a:gd name="connsiteX6" fmla="*/ 35499 w 43256"/>
                <a:gd name="connsiteY6" fmla="*/ 549 h 42914"/>
                <a:gd name="connsiteX7" fmla="*/ 38354 w 43256"/>
                <a:gd name="connsiteY7" fmla="*/ 5435 h 42914"/>
                <a:gd name="connsiteX8" fmla="*/ 42018 w 43256"/>
                <a:gd name="connsiteY8" fmla="*/ 10177 h 42914"/>
                <a:gd name="connsiteX9" fmla="*/ 41854 w 43256"/>
                <a:gd name="connsiteY9" fmla="*/ 15319 h 42914"/>
                <a:gd name="connsiteX10" fmla="*/ 43052 w 43256"/>
                <a:gd name="connsiteY10" fmla="*/ 23181 h 42914"/>
                <a:gd name="connsiteX11" fmla="*/ 37440 w 43256"/>
                <a:gd name="connsiteY11" fmla="*/ 30063 h 42914"/>
                <a:gd name="connsiteX12" fmla="*/ 33846 w 43256"/>
                <a:gd name="connsiteY12" fmla="*/ 39659 h 42914"/>
                <a:gd name="connsiteX13" fmla="*/ 28911 w 43256"/>
                <a:gd name="connsiteY13" fmla="*/ 42075 h 42914"/>
                <a:gd name="connsiteX14" fmla="*/ 26211 w 43256"/>
                <a:gd name="connsiteY14" fmla="*/ 42528 h 42914"/>
                <a:gd name="connsiteX15" fmla="*/ 23847 w 43256"/>
                <a:gd name="connsiteY15" fmla="*/ 42910 h 42914"/>
                <a:gd name="connsiteX16" fmla="*/ 16516 w 43256"/>
                <a:gd name="connsiteY16" fmla="*/ 39125 h 42914"/>
                <a:gd name="connsiteX17" fmla="*/ 5840 w 43256"/>
                <a:gd name="connsiteY17" fmla="*/ 35331 h 42914"/>
                <a:gd name="connsiteX18" fmla="*/ 1146 w 43256"/>
                <a:gd name="connsiteY18" fmla="*/ 31109 h 42914"/>
                <a:gd name="connsiteX19" fmla="*/ 2149 w 43256"/>
                <a:gd name="connsiteY19" fmla="*/ 25410 h 42914"/>
                <a:gd name="connsiteX20" fmla="*/ 31 w 43256"/>
                <a:gd name="connsiteY20" fmla="*/ 19563 h 42914"/>
                <a:gd name="connsiteX21" fmla="*/ 3899 w 43256"/>
                <a:gd name="connsiteY21" fmla="*/ 14366 h 42914"/>
                <a:gd name="connsiteX22" fmla="*/ 3936 w 43256"/>
                <a:gd name="connsiteY22" fmla="*/ 14229 h 42914"/>
                <a:gd name="connsiteX0" fmla="*/ 4729 w 43256"/>
                <a:gd name="connsiteY0" fmla="*/ 26036 h 42914"/>
                <a:gd name="connsiteX1" fmla="*/ 2196 w 43256"/>
                <a:gd name="connsiteY1" fmla="*/ 25239 h 42914"/>
                <a:gd name="connsiteX2" fmla="*/ 6964 w 43256"/>
                <a:gd name="connsiteY2" fmla="*/ 34758 h 42914"/>
                <a:gd name="connsiteX3" fmla="*/ 5856 w 43256"/>
                <a:gd name="connsiteY3" fmla="*/ 35139 h 42914"/>
                <a:gd name="connsiteX4" fmla="*/ 16514 w 43256"/>
                <a:gd name="connsiteY4" fmla="*/ 38949 h 42914"/>
                <a:gd name="connsiteX5" fmla="*/ 15846 w 43256"/>
                <a:gd name="connsiteY5" fmla="*/ 37209 h 42914"/>
                <a:gd name="connsiteX6" fmla="*/ 34165 w 43256"/>
                <a:gd name="connsiteY6" fmla="*/ 22813 h 42914"/>
                <a:gd name="connsiteX7" fmla="*/ 37416 w 43256"/>
                <a:gd name="connsiteY7" fmla="*/ 29949 h 42914"/>
                <a:gd name="connsiteX8" fmla="*/ 41834 w 43256"/>
                <a:gd name="connsiteY8" fmla="*/ 15213 h 42914"/>
                <a:gd name="connsiteX9" fmla="*/ 40386 w 43256"/>
                <a:gd name="connsiteY9" fmla="*/ 17889 h 42914"/>
                <a:gd name="connsiteX10" fmla="*/ 38360 w 43256"/>
                <a:gd name="connsiteY10" fmla="*/ 5285 h 42914"/>
                <a:gd name="connsiteX11" fmla="*/ 38436 w 43256"/>
                <a:gd name="connsiteY11" fmla="*/ 6549 h 42914"/>
                <a:gd name="connsiteX12" fmla="*/ 29114 w 43256"/>
                <a:gd name="connsiteY12" fmla="*/ 3811 h 42914"/>
                <a:gd name="connsiteX13" fmla="*/ 29856 w 43256"/>
                <a:gd name="connsiteY13" fmla="*/ 2199 h 42914"/>
                <a:gd name="connsiteX14" fmla="*/ 22177 w 43256"/>
                <a:gd name="connsiteY14" fmla="*/ 4579 h 42914"/>
                <a:gd name="connsiteX15" fmla="*/ 22536 w 43256"/>
                <a:gd name="connsiteY15" fmla="*/ 3189 h 42914"/>
                <a:gd name="connsiteX16" fmla="*/ 14036 w 43256"/>
                <a:gd name="connsiteY16" fmla="*/ 5051 h 42914"/>
                <a:gd name="connsiteX17" fmla="*/ 15336 w 43256"/>
                <a:gd name="connsiteY17" fmla="*/ 6399 h 42914"/>
                <a:gd name="connsiteX18" fmla="*/ 4163 w 43256"/>
                <a:gd name="connsiteY18" fmla="*/ 15648 h 42914"/>
                <a:gd name="connsiteX19" fmla="*/ 3936 w 43256"/>
                <a:gd name="connsiteY19" fmla="*/ 14229 h 42914"/>
                <a:gd name="connsiteX0" fmla="*/ 3936 w 43256"/>
                <a:gd name="connsiteY0" fmla="*/ 14229 h 42914"/>
                <a:gd name="connsiteX1" fmla="*/ 5659 w 43256"/>
                <a:gd name="connsiteY1" fmla="*/ 6766 h 42914"/>
                <a:gd name="connsiteX2" fmla="*/ 14041 w 43256"/>
                <a:gd name="connsiteY2" fmla="*/ 5061 h 42914"/>
                <a:gd name="connsiteX3" fmla="*/ 22492 w 43256"/>
                <a:gd name="connsiteY3" fmla="*/ 3291 h 42914"/>
                <a:gd name="connsiteX4" fmla="*/ 25785 w 43256"/>
                <a:gd name="connsiteY4" fmla="*/ 59 h 42914"/>
                <a:gd name="connsiteX5" fmla="*/ 29869 w 43256"/>
                <a:gd name="connsiteY5" fmla="*/ 2340 h 42914"/>
                <a:gd name="connsiteX6" fmla="*/ 35499 w 43256"/>
                <a:gd name="connsiteY6" fmla="*/ 549 h 42914"/>
                <a:gd name="connsiteX7" fmla="*/ 38354 w 43256"/>
                <a:gd name="connsiteY7" fmla="*/ 5435 h 42914"/>
                <a:gd name="connsiteX8" fmla="*/ 42018 w 43256"/>
                <a:gd name="connsiteY8" fmla="*/ 10177 h 42914"/>
                <a:gd name="connsiteX9" fmla="*/ 41854 w 43256"/>
                <a:gd name="connsiteY9" fmla="*/ 15319 h 42914"/>
                <a:gd name="connsiteX10" fmla="*/ 43052 w 43256"/>
                <a:gd name="connsiteY10" fmla="*/ 23181 h 42914"/>
                <a:gd name="connsiteX11" fmla="*/ 37440 w 43256"/>
                <a:gd name="connsiteY11" fmla="*/ 30063 h 42914"/>
                <a:gd name="connsiteX12" fmla="*/ 33846 w 43256"/>
                <a:gd name="connsiteY12" fmla="*/ 39659 h 42914"/>
                <a:gd name="connsiteX13" fmla="*/ 28911 w 43256"/>
                <a:gd name="connsiteY13" fmla="*/ 42075 h 42914"/>
                <a:gd name="connsiteX14" fmla="*/ 26211 w 43256"/>
                <a:gd name="connsiteY14" fmla="*/ 42528 h 42914"/>
                <a:gd name="connsiteX15" fmla="*/ 23847 w 43256"/>
                <a:gd name="connsiteY15" fmla="*/ 42910 h 42914"/>
                <a:gd name="connsiteX16" fmla="*/ 16516 w 43256"/>
                <a:gd name="connsiteY16" fmla="*/ 39125 h 42914"/>
                <a:gd name="connsiteX17" fmla="*/ 5840 w 43256"/>
                <a:gd name="connsiteY17" fmla="*/ 35331 h 42914"/>
                <a:gd name="connsiteX18" fmla="*/ 1146 w 43256"/>
                <a:gd name="connsiteY18" fmla="*/ 31109 h 42914"/>
                <a:gd name="connsiteX19" fmla="*/ 2149 w 43256"/>
                <a:gd name="connsiteY19" fmla="*/ 25410 h 42914"/>
                <a:gd name="connsiteX20" fmla="*/ 31 w 43256"/>
                <a:gd name="connsiteY20" fmla="*/ 19563 h 42914"/>
                <a:gd name="connsiteX21" fmla="*/ 3899 w 43256"/>
                <a:gd name="connsiteY21" fmla="*/ 14366 h 42914"/>
                <a:gd name="connsiteX22" fmla="*/ 3936 w 43256"/>
                <a:gd name="connsiteY22" fmla="*/ 14229 h 42914"/>
                <a:gd name="connsiteX0" fmla="*/ 4729 w 43256"/>
                <a:gd name="connsiteY0" fmla="*/ 26036 h 42914"/>
                <a:gd name="connsiteX1" fmla="*/ 2196 w 43256"/>
                <a:gd name="connsiteY1" fmla="*/ 25239 h 42914"/>
                <a:gd name="connsiteX2" fmla="*/ 6964 w 43256"/>
                <a:gd name="connsiteY2" fmla="*/ 34758 h 42914"/>
                <a:gd name="connsiteX3" fmla="*/ 5856 w 43256"/>
                <a:gd name="connsiteY3" fmla="*/ 35139 h 42914"/>
                <a:gd name="connsiteX4" fmla="*/ 16514 w 43256"/>
                <a:gd name="connsiteY4" fmla="*/ 38949 h 42914"/>
                <a:gd name="connsiteX5" fmla="*/ 15846 w 43256"/>
                <a:gd name="connsiteY5" fmla="*/ 37209 h 42914"/>
                <a:gd name="connsiteX6" fmla="*/ 34165 w 43256"/>
                <a:gd name="connsiteY6" fmla="*/ 22813 h 42914"/>
                <a:gd name="connsiteX7" fmla="*/ 37416 w 43256"/>
                <a:gd name="connsiteY7" fmla="*/ 29949 h 42914"/>
                <a:gd name="connsiteX8" fmla="*/ 41834 w 43256"/>
                <a:gd name="connsiteY8" fmla="*/ 15213 h 42914"/>
                <a:gd name="connsiteX9" fmla="*/ 40386 w 43256"/>
                <a:gd name="connsiteY9" fmla="*/ 17889 h 42914"/>
                <a:gd name="connsiteX10" fmla="*/ 38360 w 43256"/>
                <a:gd name="connsiteY10" fmla="*/ 5285 h 42914"/>
                <a:gd name="connsiteX11" fmla="*/ 38436 w 43256"/>
                <a:gd name="connsiteY11" fmla="*/ 6549 h 42914"/>
                <a:gd name="connsiteX12" fmla="*/ 29114 w 43256"/>
                <a:gd name="connsiteY12" fmla="*/ 3811 h 42914"/>
                <a:gd name="connsiteX13" fmla="*/ 29856 w 43256"/>
                <a:gd name="connsiteY13" fmla="*/ 2199 h 42914"/>
                <a:gd name="connsiteX14" fmla="*/ 22177 w 43256"/>
                <a:gd name="connsiteY14" fmla="*/ 4579 h 42914"/>
                <a:gd name="connsiteX15" fmla="*/ 22536 w 43256"/>
                <a:gd name="connsiteY15" fmla="*/ 3189 h 42914"/>
                <a:gd name="connsiteX16" fmla="*/ 14036 w 43256"/>
                <a:gd name="connsiteY16" fmla="*/ 5051 h 42914"/>
                <a:gd name="connsiteX17" fmla="*/ 15336 w 43256"/>
                <a:gd name="connsiteY17" fmla="*/ 6399 h 42914"/>
                <a:gd name="connsiteX18" fmla="*/ 4163 w 43256"/>
                <a:gd name="connsiteY18" fmla="*/ 15648 h 42914"/>
                <a:gd name="connsiteX19" fmla="*/ 3936 w 43256"/>
                <a:gd name="connsiteY19" fmla="*/ 14229 h 42914"/>
                <a:gd name="connsiteX0" fmla="*/ 3936 w 43256"/>
                <a:gd name="connsiteY0" fmla="*/ 14229 h 42914"/>
                <a:gd name="connsiteX1" fmla="*/ 5659 w 43256"/>
                <a:gd name="connsiteY1" fmla="*/ 6766 h 42914"/>
                <a:gd name="connsiteX2" fmla="*/ 14041 w 43256"/>
                <a:gd name="connsiteY2" fmla="*/ 5061 h 42914"/>
                <a:gd name="connsiteX3" fmla="*/ 22492 w 43256"/>
                <a:gd name="connsiteY3" fmla="*/ 3291 h 42914"/>
                <a:gd name="connsiteX4" fmla="*/ 25785 w 43256"/>
                <a:gd name="connsiteY4" fmla="*/ 59 h 42914"/>
                <a:gd name="connsiteX5" fmla="*/ 29869 w 43256"/>
                <a:gd name="connsiteY5" fmla="*/ 2340 h 42914"/>
                <a:gd name="connsiteX6" fmla="*/ 35499 w 43256"/>
                <a:gd name="connsiteY6" fmla="*/ 549 h 42914"/>
                <a:gd name="connsiteX7" fmla="*/ 38354 w 43256"/>
                <a:gd name="connsiteY7" fmla="*/ 5435 h 42914"/>
                <a:gd name="connsiteX8" fmla="*/ 42018 w 43256"/>
                <a:gd name="connsiteY8" fmla="*/ 10177 h 42914"/>
                <a:gd name="connsiteX9" fmla="*/ 41854 w 43256"/>
                <a:gd name="connsiteY9" fmla="*/ 15319 h 42914"/>
                <a:gd name="connsiteX10" fmla="*/ 43052 w 43256"/>
                <a:gd name="connsiteY10" fmla="*/ 23181 h 42914"/>
                <a:gd name="connsiteX11" fmla="*/ 37440 w 43256"/>
                <a:gd name="connsiteY11" fmla="*/ 30063 h 42914"/>
                <a:gd name="connsiteX12" fmla="*/ 33846 w 43256"/>
                <a:gd name="connsiteY12" fmla="*/ 39659 h 42914"/>
                <a:gd name="connsiteX13" fmla="*/ 28911 w 43256"/>
                <a:gd name="connsiteY13" fmla="*/ 42075 h 42914"/>
                <a:gd name="connsiteX14" fmla="*/ 26211 w 43256"/>
                <a:gd name="connsiteY14" fmla="*/ 42528 h 42914"/>
                <a:gd name="connsiteX15" fmla="*/ 23847 w 43256"/>
                <a:gd name="connsiteY15" fmla="*/ 42910 h 42914"/>
                <a:gd name="connsiteX16" fmla="*/ 16516 w 43256"/>
                <a:gd name="connsiteY16" fmla="*/ 39125 h 42914"/>
                <a:gd name="connsiteX17" fmla="*/ 5840 w 43256"/>
                <a:gd name="connsiteY17" fmla="*/ 35331 h 42914"/>
                <a:gd name="connsiteX18" fmla="*/ 1146 w 43256"/>
                <a:gd name="connsiteY18" fmla="*/ 31109 h 42914"/>
                <a:gd name="connsiteX19" fmla="*/ 2149 w 43256"/>
                <a:gd name="connsiteY19" fmla="*/ 25410 h 42914"/>
                <a:gd name="connsiteX20" fmla="*/ 31 w 43256"/>
                <a:gd name="connsiteY20" fmla="*/ 19563 h 42914"/>
                <a:gd name="connsiteX21" fmla="*/ 3899 w 43256"/>
                <a:gd name="connsiteY21" fmla="*/ 14366 h 42914"/>
                <a:gd name="connsiteX22" fmla="*/ 3936 w 43256"/>
                <a:gd name="connsiteY22" fmla="*/ 14229 h 42914"/>
                <a:gd name="connsiteX0" fmla="*/ 4729 w 43256"/>
                <a:gd name="connsiteY0" fmla="*/ 26036 h 42914"/>
                <a:gd name="connsiteX1" fmla="*/ 2196 w 43256"/>
                <a:gd name="connsiteY1" fmla="*/ 25239 h 42914"/>
                <a:gd name="connsiteX2" fmla="*/ 6964 w 43256"/>
                <a:gd name="connsiteY2" fmla="*/ 34758 h 42914"/>
                <a:gd name="connsiteX3" fmla="*/ 5856 w 43256"/>
                <a:gd name="connsiteY3" fmla="*/ 35139 h 42914"/>
                <a:gd name="connsiteX4" fmla="*/ 16514 w 43256"/>
                <a:gd name="connsiteY4" fmla="*/ 38949 h 42914"/>
                <a:gd name="connsiteX5" fmla="*/ 15846 w 43256"/>
                <a:gd name="connsiteY5" fmla="*/ 37209 h 42914"/>
                <a:gd name="connsiteX6" fmla="*/ 34165 w 43256"/>
                <a:gd name="connsiteY6" fmla="*/ 22813 h 42914"/>
                <a:gd name="connsiteX7" fmla="*/ 37416 w 43256"/>
                <a:gd name="connsiteY7" fmla="*/ 29949 h 42914"/>
                <a:gd name="connsiteX8" fmla="*/ 41834 w 43256"/>
                <a:gd name="connsiteY8" fmla="*/ 15213 h 42914"/>
                <a:gd name="connsiteX9" fmla="*/ 40386 w 43256"/>
                <a:gd name="connsiteY9" fmla="*/ 17889 h 42914"/>
                <a:gd name="connsiteX10" fmla="*/ 38360 w 43256"/>
                <a:gd name="connsiteY10" fmla="*/ 5285 h 42914"/>
                <a:gd name="connsiteX11" fmla="*/ 38436 w 43256"/>
                <a:gd name="connsiteY11" fmla="*/ 6549 h 42914"/>
                <a:gd name="connsiteX12" fmla="*/ 29114 w 43256"/>
                <a:gd name="connsiteY12" fmla="*/ 3811 h 42914"/>
                <a:gd name="connsiteX13" fmla="*/ 29856 w 43256"/>
                <a:gd name="connsiteY13" fmla="*/ 2199 h 42914"/>
                <a:gd name="connsiteX14" fmla="*/ 22177 w 43256"/>
                <a:gd name="connsiteY14" fmla="*/ 4579 h 42914"/>
                <a:gd name="connsiteX15" fmla="*/ 22536 w 43256"/>
                <a:gd name="connsiteY15" fmla="*/ 3189 h 42914"/>
                <a:gd name="connsiteX16" fmla="*/ 14036 w 43256"/>
                <a:gd name="connsiteY16" fmla="*/ 5051 h 42914"/>
                <a:gd name="connsiteX17" fmla="*/ 15336 w 43256"/>
                <a:gd name="connsiteY17" fmla="*/ 6399 h 42914"/>
                <a:gd name="connsiteX18" fmla="*/ 4163 w 43256"/>
                <a:gd name="connsiteY18" fmla="*/ 15648 h 42914"/>
                <a:gd name="connsiteX19" fmla="*/ 3936 w 43256"/>
                <a:gd name="connsiteY19" fmla="*/ 14229 h 42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3256" h="42914">
                  <a:moveTo>
                    <a:pt x="3936" y="14229"/>
                  </a:moveTo>
                  <a:cubicBezTo>
                    <a:pt x="3665" y="11516"/>
                    <a:pt x="4297" y="8780"/>
                    <a:pt x="5659" y="6766"/>
                  </a:cubicBezTo>
                  <a:cubicBezTo>
                    <a:pt x="7811" y="3585"/>
                    <a:pt x="11300" y="2876"/>
                    <a:pt x="14041" y="5061"/>
                  </a:cubicBezTo>
                  <a:cubicBezTo>
                    <a:pt x="15714" y="768"/>
                    <a:pt x="19950" y="-119"/>
                    <a:pt x="22492" y="3291"/>
                  </a:cubicBezTo>
                  <a:cubicBezTo>
                    <a:pt x="23133" y="1542"/>
                    <a:pt x="24364" y="333"/>
                    <a:pt x="25785" y="59"/>
                  </a:cubicBezTo>
                  <a:cubicBezTo>
                    <a:pt x="27349" y="-243"/>
                    <a:pt x="28911" y="629"/>
                    <a:pt x="29869" y="2340"/>
                  </a:cubicBezTo>
                  <a:cubicBezTo>
                    <a:pt x="31251" y="126"/>
                    <a:pt x="33537" y="-601"/>
                    <a:pt x="35499" y="549"/>
                  </a:cubicBezTo>
                  <a:cubicBezTo>
                    <a:pt x="36994" y="1425"/>
                    <a:pt x="38066" y="3259"/>
                    <a:pt x="38354" y="5435"/>
                  </a:cubicBezTo>
                  <a:cubicBezTo>
                    <a:pt x="40082" y="6077"/>
                    <a:pt x="41458" y="7857"/>
                    <a:pt x="42018" y="10177"/>
                  </a:cubicBezTo>
                  <a:cubicBezTo>
                    <a:pt x="42425" y="11861"/>
                    <a:pt x="42367" y="13690"/>
                    <a:pt x="41854" y="15319"/>
                  </a:cubicBezTo>
                  <a:cubicBezTo>
                    <a:pt x="43115" y="17553"/>
                    <a:pt x="43556" y="20449"/>
                    <a:pt x="43052" y="23181"/>
                  </a:cubicBezTo>
                  <a:cubicBezTo>
                    <a:pt x="42382" y="26813"/>
                    <a:pt x="40164" y="29533"/>
                    <a:pt x="37440" y="30063"/>
                  </a:cubicBezTo>
                  <a:cubicBezTo>
                    <a:pt x="37427" y="32330"/>
                    <a:pt x="35268" y="37657"/>
                    <a:pt x="33846" y="39659"/>
                  </a:cubicBezTo>
                  <a:cubicBezTo>
                    <a:pt x="32424" y="41661"/>
                    <a:pt x="29354" y="41870"/>
                    <a:pt x="28911" y="42075"/>
                  </a:cubicBezTo>
                  <a:cubicBezTo>
                    <a:pt x="28468" y="42280"/>
                    <a:pt x="27316" y="42298"/>
                    <a:pt x="26211" y="42528"/>
                  </a:cubicBezTo>
                  <a:cubicBezTo>
                    <a:pt x="25106" y="42758"/>
                    <a:pt x="24752" y="42840"/>
                    <a:pt x="23847" y="42910"/>
                  </a:cubicBezTo>
                  <a:cubicBezTo>
                    <a:pt x="22942" y="42980"/>
                    <a:pt x="18087" y="42332"/>
                    <a:pt x="16516" y="39125"/>
                  </a:cubicBezTo>
                  <a:cubicBezTo>
                    <a:pt x="12808" y="42169"/>
                    <a:pt x="7992" y="40458"/>
                    <a:pt x="5840" y="35331"/>
                  </a:cubicBezTo>
                  <a:cubicBezTo>
                    <a:pt x="3726" y="35668"/>
                    <a:pt x="1741" y="33883"/>
                    <a:pt x="1146" y="31109"/>
                  </a:cubicBezTo>
                  <a:cubicBezTo>
                    <a:pt x="715" y="29102"/>
                    <a:pt x="1096" y="26936"/>
                    <a:pt x="2149" y="25410"/>
                  </a:cubicBezTo>
                  <a:cubicBezTo>
                    <a:pt x="655" y="24213"/>
                    <a:pt x="-177" y="21916"/>
                    <a:pt x="31" y="19563"/>
                  </a:cubicBezTo>
                  <a:cubicBezTo>
                    <a:pt x="275" y="16808"/>
                    <a:pt x="1881" y="14650"/>
                    <a:pt x="3899" y="14366"/>
                  </a:cubicBezTo>
                  <a:cubicBezTo>
                    <a:pt x="3911" y="14320"/>
                    <a:pt x="3924" y="14275"/>
                    <a:pt x="3936" y="14229"/>
                  </a:cubicBezTo>
                  <a:close/>
                </a:path>
                <a:path w="43256" h="42914" fill="none" extrusionOk="0">
                  <a:moveTo>
                    <a:pt x="4729" y="26036"/>
                  </a:moveTo>
                  <a:cubicBezTo>
                    <a:pt x="3845" y="26130"/>
                    <a:pt x="2961" y="25852"/>
                    <a:pt x="2196" y="25239"/>
                  </a:cubicBezTo>
                  <a:moveTo>
                    <a:pt x="6964" y="34758"/>
                  </a:moveTo>
                  <a:cubicBezTo>
                    <a:pt x="6609" y="34951"/>
                    <a:pt x="6236" y="35079"/>
                    <a:pt x="5856" y="35139"/>
                  </a:cubicBezTo>
                  <a:moveTo>
                    <a:pt x="16514" y="38949"/>
                  </a:moveTo>
                  <a:cubicBezTo>
                    <a:pt x="16247" y="38403"/>
                    <a:pt x="16023" y="37820"/>
                    <a:pt x="15846" y="37209"/>
                  </a:cubicBezTo>
                  <a:moveTo>
                    <a:pt x="34165" y="22813"/>
                  </a:moveTo>
                  <a:cubicBezTo>
                    <a:pt x="36169" y="24141"/>
                    <a:pt x="37434" y="26917"/>
                    <a:pt x="37416" y="29949"/>
                  </a:cubicBezTo>
                  <a:moveTo>
                    <a:pt x="41834" y="15213"/>
                  </a:moveTo>
                  <a:cubicBezTo>
                    <a:pt x="41509" y="16245"/>
                    <a:pt x="41014" y="17161"/>
                    <a:pt x="40386" y="17889"/>
                  </a:cubicBezTo>
                  <a:moveTo>
                    <a:pt x="38360" y="5285"/>
                  </a:moveTo>
                  <a:cubicBezTo>
                    <a:pt x="38415" y="5702"/>
                    <a:pt x="38441" y="6125"/>
                    <a:pt x="38436" y="6549"/>
                  </a:cubicBezTo>
                  <a:moveTo>
                    <a:pt x="29114" y="3811"/>
                  </a:moveTo>
                  <a:cubicBezTo>
                    <a:pt x="29303" y="3228"/>
                    <a:pt x="29552" y="2685"/>
                    <a:pt x="29856" y="2199"/>
                  </a:cubicBezTo>
                  <a:moveTo>
                    <a:pt x="22177" y="4579"/>
                  </a:moveTo>
                  <a:cubicBezTo>
                    <a:pt x="22254" y="4097"/>
                    <a:pt x="22375" y="3630"/>
                    <a:pt x="22536" y="3189"/>
                  </a:cubicBezTo>
                  <a:moveTo>
                    <a:pt x="14036" y="5051"/>
                  </a:moveTo>
                  <a:cubicBezTo>
                    <a:pt x="14508" y="5427"/>
                    <a:pt x="14944" y="5880"/>
                    <a:pt x="15336" y="6399"/>
                  </a:cubicBezTo>
                  <a:moveTo>
                    <a:pt x="4163" y="15648"/>
                  </a:moveTo>
                  <a:cubicBezTo>
                    <a:pt x="4060" y="15184"/>
                    <a:pt x="3984" y="14710"/>
                    <a:pt x="3936" y="14229"/>
                  </a:cubicBezTo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800" dirty="0">
                <a:solidFill>
                  <a:schemeClr val="tx1"/>
                </a:solidFill>
              </a:endParaRPr>
            </a:p>
          </p:txBody>
        </p:sp>
        <p:sp>
          <p:nvSpPr>
            <p:cNvPr id="5" name="四角形: 角を丸くする 4">
              <a:extLst>
                <a:ext uri="{FF2B5EF4-FFF2-40B4-BE49-F238E27FC236}">
                  <a16:creationId xmlns:a16="http://schemas.microsoft.com/office/drawing/2014/main" id="{BD9419F3-E4E0-3FDD-126D-0320E67E3FF0}"/>
                </a:ext>
              </a:extLst>
            </p:cNvPr>
            <p:cNvSpPr/>
            <p:nvPr/>
          </p:nvSpPr>
          <p:spPr>
            <a:xfrm>
              <a:off x="3443170" y="18743087"/>
              <a:ext cx="1690654" cy="1571626"/>
            </a:xfrm>
            <a:prstGeom prst="roundRect">
              <a:avLst/>
            </a:prstGeom>
            <a:pattFill prst="pct5">
              <a:fgClr>
                <a:schemeClr val="tx1"/>
              </a:fgClr>
              <a:bgClr>
                <a:srgbClr val="CCECFF"/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800">
                <a:solidFill>
                  <a:schemeClr val="tx1"/>
                </a:solidFill>
              </a:endParaRPr>
            </a:p>
          </p:txBody>
        </p:sp>
        <p:sp>
          <p:nvSpPr>
            <p:cNvPr id="11" name="正方形/長方形 19">
              <a:extLst>
                <a:ext uri="{FF2B5EF4-FFF2-40B4-BE49-F238E27FC236}">
                  <a16:creationId xmlns:a16="http://schemas.microsoft.com/office/drawing/2014/main" id="{CE3038AF-CE21-FF6A-AA7C-FABC653BB437}"/>
                </a:ext>
              </a:extLst>
            </p:cNvPr>
            <p:cNvSpPr/>
            <p:nvPr/>
          </p:nvSpPr>
          <p:spPr>
            <a:xfrm>
              <a:off x="3590530" y="19119169"/>
              <a:ext cx="1409592" cy="8588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4000" b="1" dirty="0">
                  <a:solidFill>
                    <a:schemeClr val="tx1"/>
                  </a:solidFill>
                </a:rPr>
                <a:t>IDS</a:t>
              </a:r>
              <a:endParaRPr kumimoji="1" lang="en-US" altLang="ja-JP" sz="138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8ADCCC40-23F5-241C-290A-7EF7E8CF5DFB}"/>
                </a:ext>
              </a:extLst>
            </p:cNvPr>
            <p:cNvSpPr txBox="1"/>
            <p:nvPr/>
          </p:nvSpPr>
          <p:spPr>
            <a:xfrm>
              <a:off x="3309086" y="20287761"/>
              <a:ext cx="197247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000" b="1" dirty="0"/>
                <a:t>IDS VM</a:t>
              </a:r>
            </a:p>
          </p:txBody>
        </p:sp>
        <p:sp>
          <p:nvSpPr>
            <p:cNvPr id="13" name="四角形: 角を丸くする 11">
              <a:extLst>
                <a:ext uri="{FF2B5EF4-FFF2-40B4-BE49-F238E27FC236}">
                  <a16:creationId xmlns:a16="http://schemas.microsoft.com/office/drawing/2014/main" id="{1E21E860-6F08-277C-A537-D5E543B09109}"/>
                </a:ext>
              </a:extLst>
            </p:cNvPr>
            <p:cNvSpPr/>
            <p:nvPr/>
          </p:nvSpPr>
          <p:spPr>
            <a:xfrm>
              <a:off x="7849408" y="17996362"/>
              <a:ext cx="4400459" cy="2296880"/>
            </a:xfrm>
            <a:prstGeom prst="roundRect">
              <a:avLst/>
            </a:prstGeom>
            <a:pattFill prst="pct5">
              <a:fgClr>
                <a:schemeClr val="tx1"/>
              </a:fgClr>
              <a:bgClr>
                <a:schemeClr val="accent2">
                  <a:lumMod val="60000"/>
                  <a:lumOff val="40000"/>
                </a:schemeClr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600" b="1">
                <a:solidFill>
                  <a:schemeClr val="tx1"/>
                </a:solidFill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5B568363-B544-A21C-86A3-9A3DC960385F}"/>
                </a:ext>
              </a:extLst>
            </p:cNvPr>
            <p:cNvSpPr txBox="1"/>
            <p:nvPr/>
          </p:nvSpPr>
          <p:spPr>
            <a:xfrm flipH="1">
              <a:off x="8793979" y="20168362"/>
              <a:ext cx="249639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4000" b="1" dirty="0"/>
                <a:t>target</a:t>
              </a:r>
              <a:r>
                <a:rPr lang="ja-JP" altLang="en-US" sz="4000" b="1" dirty="0"/>
                <a:t> </a:t>
              </a:r>
              <a:r>
                <a:rPr kumimoji="1" lang="en-US" altLang="ja-JP" sz="4000" b="1" dirty="0">
                  <a:solidFill>
                    <a:schemeClr val="tx1"/>
                  </a:solidFill>
                </a:rPr>
                <a:t>VM</a:t>
              </a:r>
              <a:endParaRPr kumimoji="1" lang="ja-JP" altLang="en-US" sz="40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139C6DF9-0554-0392-27F2-3554151FA94F}"/>
                </a:ext>
              </a:extLst>
            </p:cNvPr>
            <p:cNvSpPr/>
            <p:nvPr/>
          </p:nvSpPr>
          <p:spPr>
            <a:xfrm>
              <a:off x="8764640" y="19348918"/>
              <a:ext cx="2665767" cy="581445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b="1" dirty="0">
                  <a:solidFill>
                    <a:schemeClr val="tx1"/>
                  </a:solidFill>
                </a:rPr>
                <a:t>agent</a:t>
              </a:r>
              <a:endParaRPr kumimoji="1" lang="ja-JP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正方形/長方形 18">
              <a:extLst>
                <a:ext uri="{FF2B5EF4-FFF2-40B4-BE49-F238E27FC236}">
                  <a16:creationId xmlns:a16="http://schemas.microsoft.com/office/drawing/2014/main" id="{3D8A3A25-16EF-E65C-F40F-3380735139E3}"/>
                </a:ext>
              </a:extLst>
            </p:cNvPr>
            <p:cNvSpPr/>
            <p:nvPr/>
          </p:nvSpPr>
          <p:spPr>
            <a:xfrm>
              <a:off x="7926673" y="18193090"/>
              <a:ext cx="4227682" cy="10801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600" b="1">
                <a:solidFill>
                  <a:schemeClr val="tx1"/>
                </a:solidFill>
              </a:endParaRP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D2584911-8090-EC71-7ABB-976674CAA6AF}"/>
                </a:ext>
              </a:extLst>
            </p:cNvPr>
            <p:cNvSpPr/>
            <p:nvPr/>
          </p:nvSpPr>
          <p:spPr>
            <a:xfrm>
              <a:off x="8746313" y="18676034"/>
              <a:ext cx="2840834" cy="5192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b="1" dirty="0">
                  <a:solidFill>
                    <a:schemeClr val="tx1"/>
                  </a:solidFill>
                </a:rPr>
                <a:t>target</a:t>
              </a:r>
              <a:r>
                <a:rPr lang="ja-JP" altLang="en-US" sz="3600" b="1" dirty="0">
                  <a:solidFill>
                    <a:schemeClr val="tx1"/>
                  </a:solidFill>
                </a:rPr>
                <a:t> </a:t>
              </a:r>
              <a:r>
                <a:rPr lang="en-US" altLang="ja-JP" sz="3600" b="1" dirty="0">
                  <a:solidFill>
                    <a:schemeClr val="tx1"/>
                  </a:solidFill>
                </a:rPr>
                <a:t>system</a:t>
              </a:r>
              <a:endParaRPr kumimoji="1" lang="ja-JP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68941116-D4B8-AC5B-5792-2FB2CEFF1826}"/>
                </a:ext>
              </a:extLst>
            </p:cNvPr>
            <p:cNvSpPr txBox="1"/>
            <p:nvPr/>
          </p:nvSpPr>
          <p:spPr>
            <a:xfrm>
              <a:off x="7880321" y="18114213"/>
              <a:ext cx="428117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b="1" dirty="0"/>
                <a:t>isolated environment</a:t>
              </a:r>
              <a:endParaRPr kumimoji="1" lang="ja-JP" altLang="en-US" sz="3600" b="1" dirty="0"/>
            </a:p>
          </p:txBody>
        </p:sp>
        <p:sp>
          <p:nvSpPr>
            <p:cNvPr id="21" name="テキスト ボックス 25">
              <a:extLst>
                <a:ext uri="{FF2B5EF4-FFF2-40B4-BE49-F238E27FC236}">
                  <a16:creationId xmlns:a16="http://schemas.microsoft.com/office/drawing/2014/main" id="{914D8425-A40C-D9E1-98B5-99B7C48B08B0}"/>
                </a:ext>
              </a:extLst>
            </p:cNvPr>
            <p:cNvSpPr txBox="1"/>
            <p:nvPr/>
          </p:nvSpPr>
          <p:spPr>
            <a:xfrm>
              <a:off x="5509567" y="18922842"/>
              <a:ext cx="216204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600" b="1" dirty="0"/>
                <a:t>addresses</a:t>
              </a:r>
              <a:endParaRPr kumimoji="1" lang="ja-JP" altLang="en-US" sz="4000" b="1" dirty="0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B24918E3-BBB0-7446-AB5B-4955614FCE80}"/>
                </a:ext>
              </a:extLst>
            </p:cNvPr>
            <p:cNvSpPr txBox="1"/>
            <p:nvPr/>
          </p:nvSpPr>
          <p:spPr>
            <a:xfrm>
              <a:off x="2561440" y="18008009"/>
              <a:ext cx="208636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4400" b="1" dirty="0"/>
                <a:t>cloud</a:t>
              </a:r>
              <a:endParaRPr kumimoji="1" lang="ja-JP" altLang="en-US" sz="4400" b="1" dirty="0"/>
            </a:p>
          </p:txBody>
        </p:sp>
        <p:cxnSp>
          <p:nvCxnSpPr>
            <p:cNvPr id="23" name="直線矢印コネクタ 22">
              <a:extLst>
                <a:ext uri="{FF2B5EF4-FFF2-40B4-BE49-F238E27FC236}">
                  <a16:creationId xmlns:a16="http://schemas.microsoft.com/office/drawing/2014/main" id="{FB65F98B-F248-AE06-245F-3EC82AC12147}"/>
                </a:ext>
              </a:extLst>
            </p:cNvPr>
            <p:cNvCxnSpPr>
              <a:cxnSpLocks/>
            </p:cNvCxnSpPr>
            <p:nvPr/>
          </p:nvCxnSpPr>
          <p:spPr>
            <a:xfrm>
              <a:off x="5036275" y="19507818"/>
              <a:ext cx="3717659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矢印コネクタ 23">
              <a:extLst>
                <a:ext uri="{FF2B5EF4-FFF2-40B4-BE49-F238E27FC236}">
                  <a16:creationId xmlns:a16="http://schemas.microsoft.com/office/drawing/2014/main" id="{4F393BD2-7D92-AC0F-653C-1EE74F5D150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36275" y="19758981"/>
              <a:ext cx="3662708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8D37BA42-A066-562B-689A-D0A602A6B8CB}"/>
                </a:ext>
              </a:extLst>
            </p:cNvPr>
            <p:cNvSpPr txBox="1"/>
            <p:nvPr/>
          </p:nvSpPr>
          <p:spPr>
            <a:xfrm>
              <a:off x="5151852" y="19658755"/>
              <a:ext cx="275488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600" b="1" dirty="0"/>
                <a:t>memory</a:t>
              </a:r>
              <a:r>
                <a:rPr lang="ja-JP" altLang="en-US" sz="3600" b="1" dirty="0"/>
                <a:t> </a:t>
              </a:r>
              <a:r>
                <a:rPr lang="en-US" altLang="ja-JP" sz="3600" b="1" dirty="0"/>
                <a:t>data</a:t>
              </a:r>
              <a:endParaRPr kumimoji="1" lang="ja-JP" altLang="en-US" sz="4400" b="1" dirty="0"/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9708C885-41AB-9F14-F8CF-7EE937E284AF}"/>
              </a:ext>
            </a:extLst>
          </p:cNvPr>
          <p:cNvGrpSpPr/>
          <p:nvPr/>
        </p:nvGrpSpPr>
        <p:grpSpPr>
          <a:xfrm>
            <a:off x="3363586" y="34105641"/>
            <a:ext cx="8971643" cy="3486836"/>
            <a:chOff x="1943099" y="34041348"/>
            <a:chExt cx="8971643" cy="3486836"/>
          </a:xfrm>
        </p:grpSpPr>
        <p:sp>
          <p:nvSpPr>
            <p:cNvPr id="30" name="角丸四角形 87">
              <a:extLst>
                <a:ext uri="{FF2B5EF4-FFF2-40B4-BE49-F238E27FC236}">
                  <a16:creationId xmlns:a16="http://schemas.microsoft.com/office/drawing/2014/main" id="{5FB5115A-A870-6659-3672-4754B3373F78}"/>
                </a:ext>
              </a:extLst>
            </p:cNvPr>
            <p:cNvSpPr/>
            <p:nvPr/>
          </p:nvSpPr>
          <p:spPr>
            <a:xfrm>
              <a:off x="1943099" y="34041348"/>
              <a:ext cx="8971643" cy="348683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3600" b="1" dirty="0">
                <a:solidFill>
                  <a:srgbClr val="FF0000"/>
                </a:solidFill>
              </a:endParaRPr>
            </a:p>
          </p:txBody>
        </p:sp>
        <p:sp>
          <p:nvSpPr>
            <p:cNvPr id="34" name="四角形: 角を丸くする 33">
              <a:extLst>
                <a:ext uri="{FF2B5EF4-FFF2-40B4-BE49-F238E27FC236}">
                  <a16:creationId xmlns:a16="http://schemas.microsoft.com/office/drawing/2014/main" id="{3D8AC5EA-B048-2E72-1D01-2B1B47F5F54C}"/>
                </a:ext>
              </a:extLst>
            </p:cNvPr>
            <p:cNvSpPr>
              <a:spLocks/>
            </p:cNvSpPr>
            <p:nvPr/>
          </p:nvSpPr>
          <p:spPr>
            <a:xfrm>
              <a:off x="2551256" y="35156780"/>
              <a:ext cx="1587525" cy="1245152"/>
            </a:xfrm>
            <a:prstGeom prst="roundRect">
              <a:avLst/>
            </a:prstGeom>
            <a:pattFill prst="pct5">
              <a:fgClr>
                <a:schemeClr val="tx1"/>
              </a:fgClr>
              <a:bgClr>
                <a:srgbClr val="CCECFF"/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600">
                <a:solidFill>
                  <a:schemeClr val="tx1"/>
                </a:solidFill>
              </a:endParaRPr>
            </a:p>
          </p:txBody>
        </p:sp>
        <p:sp>
          <p:nvSpPr>
            <p:cNvPr id="35" name="正方形/長方形 19">
              <a:extLst>
                <a:ext uri="{FF2B5EF4-FFF2-40B4-BE49-F238E27FC236}">
                  <a16:creationId xmlns:a16="http://schemas.microsoft.com/office/drawing/2014/main" id="{7A76C050-4E31-5E2C-21B1-42A2227154D8}"/>
                </a:ext>
              </a:extLst>
            </p:cNvPr>
            <p:cNvSpPr>
              <a:spLocks/>
            </p:cNvSpPr>
            <p:nvPr/>
          </p:nvSpPr>
          <p:spPr>
            <a:xfrm>
              <a:off x="2852748" y="35567877"/>
              <a:ext cx="984539" cy="4491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b="1" dirty="0">
                  <a:solidFill>
                    <a:schemeClr val="tx1"/>
                  </a:solidFill>
                </a:rPr>
                <a:t>IDS</a:t>
              </a: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4216A8EB-9DD0-1018-C3E9-3478141D2170}"/>
                </a:ext>
              </a:extLst>
            </p:cNvPr>
            <p:cNvSpPr txBox="1">
              <a:spLocks/>
            </p:cNvSpPr>
            <p:nvPr/>
          </p:nvSpPr>
          <p:spPr>
            <a:xfrm>
              <a:off x="2461396" y="36369392"/>
              <a:ext cx="17672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000" b="1" dirty="0"/>
                <a:t>IDS VM</a:t>
              </a: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F1BF1A3F-8096-F879-9CB0-C9551E323ACC}"/>
                </a:ext>
              </a:extLst>
            </p:cNvPr>
            <p:cNvSpPr txBox="1">
              <a:spLocks/>
            </p:cNvSpPr>
            <p:nvPr/>
          </p:nvSpPr>
          <p:spPr>
            <a:xfrm>
              <a:off x="4162591" y="35403950"/>
              <a:ext cx="12531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b="1" dirty="0"/>
                <a:t>batch</a:t>
              </a:r>
              <a:endParaRPr kumimoji="1" lang="ja-JP" altLang="en-US" sz="3600" b="1" dirty="0"/>
            </a:p>
          </p:txBody>
        </p:sp>
        <p:sp>
          <p:nvSpPr>
            <p:cNvPr id="42" name="四角形: 角を丸くする 41">
              <a:extLst>
                <a:ext uri="{FF2B5EF4-FFF2-40B4-BE49-F238E27FC236}">
                  <a16:creationId xmlns:a16="http://schemas.microsoft.com/office/drawing/2014/main" id="{5038D52B-DD3C-5E69-A9C5-E5C9128D95E2}"/>
                </a:ext>
              </a:extLst>
            </p:cNvPr>
            <p:cNvSpPr>
              <a:spLocks/>
            </p:cNvSpPr>
            <p:nvPr/>
          </p:nvSpPr>
          <p:spPr>
            <a:xfrm>
              <a:off x="5470377" y="34224513"/>
              <a:ext cx="4903931" cy="2656876"/>
            </a:xfrm>
            <a:prstGeom prst="roundRect">
              <a:avLst/>
            </a:prstGeom>
            <a:pattFill prst="pct5">
              <a:fgClr>
                <a:schemeClr val="tx1"/>
              </a:fgClr>
              <a:bgClr>
                <a:schemeClr val="accent2">
                  <a:lumMod val="60000"/>
                  <a:lumOff val="40000"/>
                </a:schemeClr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600" b="1">
                <a:solidFill>
                  <a:schemeClr val="tx1"/>
                </a:solidFill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B30C920-825A-B56C-CD62-4B865ACE574C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6590591" y="36771595"/>
              <a:ext cx="245211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4000" b="1" dirty="0"/>
                <a:t>target</a:t>
              </a:r>
              <a:r>
                <a:rPr lang="ja-JP" altLang="en-US" sz="4000" b="1" dirty="0"/>
                <a:t> </a:t>
              </a:r>
              <a:r>
                <a:rPr kumimoji="1" lang="en-US" altLang="ja-JP" sz="4000" b="1" dirty="0">
                  <a:solidFill>
                    <a:schemeClr val="tx1"/>
                  </a:solidFill>
                </a:rPr>
                <a:t>VM</a:t>
              </a:r>
              <a:endParaRPr kumimoji="1" lang="ja-JP" altLang="en-US" sz="40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E25511AC-0C3F-18E9-DD8D-CB45EEA0CAED}"/>
                </a:ext>
              </a:extLst>
            </p:cNvPr>
            <p:cNvSpPr>
              <a:spLocks/>
            </p:cNvSpPr>
            <p:nvPr/>
          </p:nvSpPr>
          <p:spPr>
            <a:xfrm>
              <a:off x="5703211" y="35946553"/>
              <a:ext cx="1374010" cy="604228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b="1" dirty="0">
                  <a:solidFill>
                    <a:schemeClr val="tx1"/>
                  </a:solidFill>
                </a:rPr>
                <a:t>agent</a:t>
              </a:r>
              <a:endParaRPr kumimoji="1" lang="ja-JP" altLang="en-US" sz="3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直線矢印コネクタ 50">
              <a:extLst>
                <a:ext uri="{FF2B5EF4-FFF2-40B4-BE49-F238E27FC236}">
                  <a16:creationId xmlns:a16="http://schemas.microsoft.com/office/drawing/2014/main" id="{9E040CCC-A0B8-BBFB-E01A-D0A0B4CB78A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77221" y="36248667"/>
              <a:ext cx="877145" cy="0"/>
            </a:xfrm>
            <a:prstGeom prst="straightConnector1">
              <a:avLst/>
            </a:prstGeom>
            <a:ln w="762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矢印コネクタ 56">
              <a:extLst>
                <a:ext uri="{FF2B5EF4-FFF2-40B4-BE49-F238E27FC236}">
                  <a16:creationId xmlns:a16="http://schemas.microsoft.com/office/drawing/2014/main" id="{688F5572-06CA-8F85-2FD1-A31E93A039C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887851" y="35839447"/>
              <a:ext cx="1738315" cy="431717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正方形/長方形 18">
              <a:extLst>
                <a:ext uri="{FF2B5EF4-FFF2-40B4-BE49-F238E27FC236}">
                  <a16:creationId xmlns:a16="http://schemas.microsoft.com/office/drawing/2014/main" id="{838A92C4-6B4B-42C1-5C2E-429B64A340D1}"/>
                </a:ext>
              </a:extLst>
            </p:cNvPr>
            <p:cNvSpPr/>
            <p:nvPr/>
          </p:nvSpPr>
          <p:spPr>
            <a:xfrm>
              <a:off x="5927853" y="34359037"/>
              <a:ext cx="3882803" cy="11771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600" b="1">
                <a:solidFill>
                  <a:schemeClr val="tx1"/>
                </a:solidFill>
              </a:endParaRPr>
            </a:p>
          </p:txBody>
        </p:sp>
        <p:sp>
          <p:nvSpPr>
            <p:cNvPr id="60" name="正方形/長方形 18">
              <a:extLst>
                <a:ext uri="{FF2B5EF4-FFF2-40B4-BE49-F238E27FC236}">
                  <a16:creationId xmlns:a16="http://schemas.microsoft.com/office/drawing/2014/main" id="{D35673AF-0432-8910-B24B-7DC9B49750E1}"/>
                </a:ext>
              </a:extLst>
            </p:cNvPr>
            <p:cNvSpPr/>
            <p:nvPr/>
          </p:nvSpPr>
          <p:spPr>
            <a:xfrm>
              <a:off x="6111601" y="34870632"/>
              <a:ext cx="3614023" cy="5412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b="1" dirty="0">
                  <a:solidFill>
                    <a:schemeClr val="tx1"/>
                  </a:solidFill>
                </a:rPr>
                <a:t>target system</a:t>
              </a:r>
              <a:endParaRPr kumimoji="1" lang="ja-JP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4114730D-5A40-C88A-AF6B-B7CA08B0B70A}"/>
                </a:ext>
              </a:extLst>
            </p:cNvPr>
            <p:cNvSpPr txBox="1"/>
            <p:nvPr/>
          </p:nvSpPr>
          <p:spPr>
            <a:xfrm>
              <a:off x="5907210" y="34244027"/>
              <a:ext cx="2623618" cy="750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600" b="1" dirty="0"/>
                <a:t>container</a:t>
              </a:r>
              <a:endParaRPr kumimoji="1" lang="ja-JP" altLang="en-US" sz="3600" b="1" dirty="0"/>
            </a:p>
          </p:txBody>
        </p:sp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DCE0BB47-1091-8F66-68BD-CE99F50E63D6}"/>
                </a:ext>
              </a:extLst>
            </p:cNvPr>
            <p:cNvGrpSpPr/>
            <p:nvPr/>
          </p:nvGrpSpPr>
          <p:grpSpPr>
            <a:xfrm>
              <a:off x="8018198" y="35612682"/>
              <a:ext cx="1908396" cy="1043648"/>
              <a:chOff x="7496809" y="34698492"/>
              <a:chExt cx="1908396" cy="1043648"/>
            </a:xfrm>
          </p:grpSpPr>
          <p:sp>
            <p:nvSpPr>
              <p:cNvPr id="50" name="正方形/長方形 49">
                <a:extLst>
                  <a:ext uri="{FF2B5EF4-FFF2-40B4-BE49-F238E27FC236}">
                    <a16:creationId xmlns:a16="http://schemas.microsoft.com/office/drawing/2014/main" id="{0E2AB5A7-CB62-92C8-8C8E-2FE2B60C9C95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7496809" y="34738536"/>
                <a:ext cx="1908396" cy="100232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6" name="テキスト ボックス 125">
                <a:extLst>
                  <a:ext uri="{FF2B5EF4-FFF2-40B4-BE49-F238E27FC236}">
                    <a16:creationId xmlns:a16="http://schemas.microsoft.com/office/drawing/2014/main" id="{580C32D8-C987-2041-B767-641EFB734D5C}"/>
                  </a:ext>
                </a:extLst>
              </p:cNvPr>
              <p:cNvSpPr txBox="1"/>
              <p:nvPr/>
            </p:nvSpPr>
            <p:spPr>
              <a:xfrm>
                <a:off x="7896854" y="34698492"/>
                <a:ext cx="113204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600" b="1" dirty="0" err="1"/>
                  <a:t>eBPF</a:t>
                </a:r>
                <a:endParaRPr kumimoji="1" lang="ja-JP" altLang="en-US" sz="3600" b="1" dirty="0"/>
              </a:p>
            </p:txBody>
          </p:sp>
          <p:sp>
            <p:nvSpPr>
              <p:cNvPr id="128" name="テキスト ボックス 127">
                <a:extLst>
                  <a:ext uri="{FF2B5EF4-FFF2-40B4-BE49-F238E27FC236}">
                    <a16:creationId xmlns:a16="http://schemas.microsoft.com/office/drawing/2014/main" id="{20C95CBE-F079-5002-1D91-B63B816C5C74}"/>
                  </a:ext>
                </a:extLst>
              </p:cNvPr>
              <p:cNvSpPr txBox="1"/>
              <p:nvPr/>
            </p:nvSpPr>
            <p:spPr>
              <a:xfrm>
                <a:off x="7547373" y="35095809"/>
                <a:ext cx="181517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600" b="1" dirty="0"/>
                  <a:t>program</a:t>
                </a:r>
                <a:endParaRPr kumimoji="1" lang="ja-JP" altLang="en-US" sz="3600" b="1" dirty="0"/>
              </a:p>
            </p:txBody>
          </p:sp>
        </p:grp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0ADB74C2-9722-4ED5-FA31-A03E08D3B3E4}"/>
              </a:ext>
            </a:extLst>
          </p:cNvPr>
          <p:cNvGrpSpPr/>
          <p:nvPr/>
        </p:nvGrpSpPr>
        <p:grpSpPr>
          <a:xfrm>
            <a:off x="16146676" y="8967646"/>
            <a:ext cx="12600000" cy="3339263"/>
            <a:chOff x="16009316" y="8814016"/>
            <a:chExt cx="12600000" cy="3339263"/>
          </a:xfrm>
        </p:grpSpPr>
        <p:sp>
          <p:nvSpPr>
            <p:cNvPr id="31" name="角丸四角形 87">
              <a:extLst>
                <a:ext uri="{FF2B5EF4-FFF2-40B4-BE49-F238E27FC236}">
                  <a16:creationId xmlns:a16="http://schemas.microsoft.com/office/drawing/2014/main" id="{32F12EBC-48DC-4617-D94B-36C6A938A021}"/>
                </a:ext>
              </a:extLst>
            </p:cNvPr>
            <p:cNvSpPr/>
            <p:nvPr/>
          </p:nvSpPr>
          <p:spPr>
            <a:xfrm>
              <a:off x="16009316" y="8814016"/>
              <a:ext cx="12600000" cy="33392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3600" b="1" dirty="0">
                <a:solidFill>
                  <a:srgbClr val="FF0000"/>
                </a:solidFill>
              </a:endParaRPr>
            </a:p>
          </p:txBody>
        </p:sp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EAFB5F88-0526-6973-3256-F95E6A8A5056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22809015" y="11409058"/>
              <a:ext cx="236969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4000" b="1" dirty="0"/>
                <a:t>target</a:t>
              </a:r>
              <a:r>
                <a:rPr lang="ja-JP" altLang="en-US" sz="4000" b="1" dirty="0"/>
                <a:t> </a:t>
              </a:r>
              <a:r>
                <a:rPr kumimoji="1" lang="en-US" altLang="ja-JP" sz="4000" b="1" dirty="0">
                  <a:solidFill>
                    <a:schemeClr val="tx1"/>
                  </a:solidFill>
                </a:rPr>
                <a:t>VM</a:t>
              </a:r>
              <a:endParaRPr kumimoji="1" lang="ja-JP" altLang="en-US" sz="4000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四角形: 角を丸くする 35">
              <a:extLst>
                <a:ext uri="{FF2B5EF4-FFF2-40B4-BE49-F238E27FC236}">
                  <a16:creationId xmlns:a16="http://schemas.microsoft.com/office/drawing/2014/main" id="{F6C518A6-ED86-75AE-84A0-34FA757673C6}"/>
                </a:ext>
              </a:extLst>
            </p:cNvPr>
            <p:cNvSpPr>
              <a:spLocks/>
            </p:cNvSpPr>
            <p:nvPr/>
          </p:nvSpPr>
          <p:spPr>
            <a:xfrm>
              <a:off x="20719825" y="8953654"/>
              <a:ext cx="7246445" cy="2504979"/>
            </a:xfrm>
            <a:prstGeom prst="roundRect">
              <a:avLst/>
            </a:prstGeom>
            <a:pattFill prst="pct5">
              <a:fgClr>
                <a:schemeClr val="tx1"/>
              </a:fgClr>
              <a:bgClr>
                <a:schemeClr val="accent2">
                  <a:lumMod val="60000"/>
                  <a:lumOff val="40000"/>
                </a:schemeClr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id="{80B5A2CF-7165-97D8-5857-9CADAB8B7187}"/>
                </a:ext>
              </a:extLst>
            </p:cNvPr>
            <p:cNvSpPr>
              <a:spLocks/>
            </p:cNvSpPr>
            <p:nvPr/>
          </p:nvSpPr>
          <p:spPr>
            <a:xfrm>
              <a:off x="25565097" y="9619865"/>
              <a:ext cx="2225898" cy="156173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正方形/長方形 64">
              <a:extLst>
                <a:ext uri="{FF2B5EF4-FFF2-40B4-BE49-F238E27FC236}">
                  <a16:creationId xmlns:a16="http://schemas.microsoft.com/office/drawing/2014/main" id="{74FAF599-41FB-47FD-2131-A09BB994B040}"/>
                </a:ext>
              </a:extLst>
            </p:cNvPr>
            <p:cNvSpPr>
              <a:spLocks/>
            </p:cNvSpPr>
            <p:nvPr/>
          </p:nvSpPr>
          <p:spPr>
            <a:xfrm>
              <a:off x="20978989" y="10079097"/>
              <a:ext cx="1298498" cy="1218702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b="1" dirty="0">
                  <a:solidFill>
                    <a:schemeClr val="tx1"/>
                  </a:solidFill>
                </a:rPr>
                <a:t>agent</a:t>
              </a:r>
              <a:endParaRPr kumimoji="1" lang="en-US" altLang="ja-JP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DF217C1D-06C3-6CE6-CBF3-9F35DA6302C1}"/>
                </a:ext>
              </a:extLst>
            </p:cNvPr>
            <p:cNvSpPr txBox="1">
              <a:spLocks/>
            </p:cNvSpPr>
            <p:nvPr/>
          </p:nvSpPr>
          <p:spPr>
            <a:xfrm>
              <a:off x="25529718" y="9489756"/>
              <a:ext cx="71526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b="1" dirty="0"/>
                <a:t>OS</a:t>
              </a:r>
              <a:endParaRPr kumimoji="1" lang="ja-JP" altLang="en-US" sz="3600" b="1" dirty="0"/>
            </a:p>
          </p:txBody>
        </p:sp>
        <p:grpSp>
          <p:nvGrpSpPr>
            <p:cNvPr id="68" name="グループ化 67">
              <a:extLst>
                <a:ext uri="{FF2B5EF4-FFF2-40B4-BE49-F238E27FC236}">
                  <a16:creationId xmlns:a16="http://schemas.microsoft.com/office/drawing/2014/main" id="{E26FD129-4AC9-CAFA-C190-2B554126F754}"/>
                </a:ext>
              </a:extLst>
            </p:cNvPr>
            <p:cNvGrpSpPr>
              <a:grpSpLocks/>
            </p:cNvGrpSpPr>
            <p:nvPr/>
          </p:nvGrpSpPr>
          <p:grpSpPr>
            <a:xfrm>
              <a:off x="16265781" y="9924596"/>
              <a:ext cx="1832725" cy="2204987"/>
              <a:chOff x="6464323" y="4970969"/>
              <a:chExt cx="1832725" cy="2204987"/>
            </a:xfrm>
          </p:grpSpPr>
          <p:sp>
            <p:nvSpPr>
              <p:cNvPr id="69" name="四角形: 角を丸くする 41">
                <a:extLst>
                  <a:ext uri="{FF2B5EF4-FFF2-40B4-BE49-F238E27FC236}">
                    <a16:creationId xmlns:a16="http://schemas.microsoft.com/office/drawing/2014/main" id="{ACD649D7-D4DF-B592-0BF3-20DE2CCC91FE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535986" y="4970969"/>
                <a:ext cx="1761062" cy="1580158"/>
              </a:xfrm>
              <a:prstGeom prst="roundRect">
                <a:avLst/>
              </a:prstGeom>
              <a:pattFill prst="pct5">
                <a:fgClr>
                  <a:schemeClr val="tx1"/>
                </a:fgClr>
                <a:bgClr>
                  <a:srgbClr val="CCECFF"/>
                </a:bgClr>
              </a:patt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3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正方形/長方形 19">
                <a:extLst>
                  <a:ext uri="{FF2B5EF4-FFF2-40B4-BE49-F238E27FC236}">
                    <a16:creationId xmlns:a16="http://schemas.microsoft.com/office/drawing/2014/main" id="{CE7E167C-1264-5237-E097-2805E7A16B1C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750174" y="5126869"/>
                <a:ext cx="1382243" cy="118135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3600" b="1" dirty="0">
                    <a:solidFill>
                      <a:schemeClr val="tx1"/>
                    </a:solidFill>
                  </a:rPr>
                  <a:t>IDS</a:t>
                </a:r>
              </a:p>
            </p:txBody>
          </p:sp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AF6583F3-F816-F9D4-F7E5-1879A12821A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464323" y="6468070"/>
                <a:ext cx="176106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4000" b="1" dirty="0"/>
                  <a:t>IDS VM</a:t>
                </a:r>
              </a:p>
            </p:txBody>
          </p:sp>
        </p:grpSp>
        <p:grpSp>
          <p:nvGrpSpPr>
            <p:cNvPr id="72" name="グループ化 71">
              <a:extLst>
                <a:ext uri="{FF2B5EF4-FFF2-40B4-BE49-F238E27FC236}">
                  <a16:creationId xmlns:a16="http://schemas.microsoft.com/office/drawing/2014/main" id="{484AD924-D0C6-F3EB-50D6-8BA7EFA63777}"/>
                </a:ext>
              </a:extLst>
            </p:cNvPr>
            <p:cNvGrpSpPr>
              <a:grpSpLocks/>
            </p:cNvGrpSpPr>
            <p:nvPr/>
          </p:nvGrpSpPr>
          <p:grpSpPr>
            <a:xfrm>
              <a:off x="17965020" y="10237367"/>
              <a:ext cx="3013582" cy="646331"/>
              <a:chOff x="2005102" y="5001735"/>
              <a:chExt cx="3013582" cy="646331"/>
            </a:xfrm>
          </p:grpSpPr>
          <p:cxnSp>
            <p:nvCxnSpPr>
              <p:cNvPr id="73" name="直線矢印コネクタ 72">
                <a:extLst>
                  <a:ext uri="{FF2B5EF4-FFF2-40B4-BE49-F238E27FC236}">
                    <a16:creationId xmlns:a16="http://schemas.microsoft.com/office/drawing/2014/main" id="{3A5B0CF7-668A-1A30-0E9E-5E1D6954EA1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005102" y="5625208"/>
                <a:ext cx="3013582" cy="0"/>
              </a:xfrm>
              <a:prstGeom prst="straightConnector1">
                <a:avLst/>
              </a:prstGeom>
              <a:ln w="76200">
                <a:solidFill>
                  <a:schemeClr val="accent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ABFAB661-D17F-37B5-1B38-510027028CB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712821" y="5001735"/>
                <a:ext cx="16409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3600" b="1" dirty="0"/>
                  <a:t>request</a:t>
                </a:r>
                <a:endParaRPr kumimoji="1" lang="ja-JP" altLang="en-US" sz="3600" b="1" dirty="0"/>
              </a:p>
            </p:txBody>
          </p:sp>
        </p:grpSp>
        <p:grpSp>
          <p:nvGrpSpPr>
            <p:cNvPr id="75" name="グループ化 74">
              <a:extLst>
                <a:ext uri="{FF2B5EF4-FFF2-40B4-BE49-F238E27FC236}">
                  <a16:creationId xmlns:a16="http://schemas.microsoft.com/office/drawing/2014/main" id="{5E1BA72F-1357-D2FA-9DBD-F85142430640}"/>
                </a:ext>
              </a:extLst>
            </p:cNvPr>
            <p:cNvGrpSpPr>
              <a:grpSpLocks/>
            </p:cNvGrpSpPr>
            <p:nvPr/>
          </p:nvGrpSpPr>
          <p:grpSpPr>
            <a:xfrm>
              <a:off x="17933875" y="10955048"/>
              <a:ext cx="3044727" cy="646331"/>
              <a:chOff x="1973957" y="5652741"/>
              <a:chExt cx="3044727" cy="646331"/>
            </a:xfrm>
          </p:grpSpPr>
          <p:cxnSp>
            <p:nvCxnSpPr>
              <p:cNvPr id="76" name="直線矢印コネクタ 7">
                <a:extLst>
                  <a:ext uri="{FF2B5EF4-FFF2-40B4-BE49-F238E27FC236}">
                    <a16:creationId xmlns:a16="http://schemas.microsoft.com/office/drawing/2014/main" id="{97000746-4BBE-B267-F6ED-B1270D4726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73957" y="5750891"/>
                <a:ext cx="3044727" cy="0"/>
              </a:xfrm>
              <a:prstGeom prst="straightConnector1">
                <a:avLst/>
              </a:prstGeom>
              <a:ln w="76200">
                <a:solidFill>
                  <a:schemeClr val="accent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6382EC74-358C-E1E7-2AE9-6F5CCF8AF30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02946" y="5652741"/>
                <a:ext cx="275876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600" b="1" dirty="0"/>
                  <a:t>memory</a:t>
                </a:r>
                <a:r>
                  <a:rPr lang="ja-JP" altLang="en-US" sz="3600" b="1" dirty="0"/>
                  <a:t> </a:t>
                </a:r>
                <a:r>
                  <a:rPr lang="en-US" altLang="ja-JP" sz="3600" b="1" dirty="0"/>
                  <a:t>data</a:t>
                </a:r>
                <a:endParaRPr kumimoji="1" lang="ja-JP" altLang="en-US" sz="3600" b="1" dirty="0"/>
              </a:p>
            </p:txBody>
          </p:sp>
        </p:grpSp>
        <p:grpSp>
          <p:nvGrpSpPr>
            <p:cNvPr id="78" name="グループ化 77">
              <a:extLst>
                <a:ext uri="{FF2B5EF4-FFF2-40B4-BE49-F238E27FC236}">
                  <a16:creationId xmlns:a16="http://schemas.microsoft.com/office/drawing/2014/main" id="{016A010B-B7F3-9EE4-FD07-01288E167FC8}"/>
                </a:ext>
              </a:extLst>
            </p:cNvPr>
            <p:cNvGrpSpPr>
              <a:grpSpLocks/>
            </p:cNvGrpSpPr>
            <p:nvPr/>
          </p:nvGrpSpPr>
          <p:grpSpPr>
            <a:xfrm>
              <a:off x="17965020" y="9569209"/>
              <a:ext cx="3013582" cy="646331"/>
              <a:chOff x="-443450" y="4564498"/>
              <a:chExt cx="3013582" cy="646331"/>
            </a:xfrm>
          </p:grpSpPr>
          <p:cxnSp>
            <p:nvCxnSpPr>
              <p:cNvPr id="79" name="直線矢印コネクタ 78">
                <a:extLst>
                  <a:ext uri="{FF2B5EF4-FFF2-40B4-BE49-F238E27FC236}">
                    <a16:creationId xmlns:a16="http://schemas.microsoft.com/office/drawing/2014/main" id="{22C5737D-82E8-5536-57C8-E0185C83C22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-443450" y="5159028"/>
                <a:ext cx="3013582" cy="0"/>
              </a:xfrm>
              <a:prstGeom prst="straightConnector1">
                <a:avLst/>
              </a:prstGeom>
              <a:ln w="7620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C213B679-6D8E-A157-45A9-3CD06571C03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5183" y="4564498"/>
                <a:ext cx="109763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3600" b="1" dirty="0"/>
                  <a:t>load</a:t>
                </a:r>
                <a:endParaRPr kumimoji="1" lang="ja-JP" altLang="en-US" sz="3600" b="1" dirty="0"/>
              </a:p>
            </p:txBody>
          </p:sp>
        </p:grpSp>
        <p:grpSp>
          <p:nvGrpSpPr>
            <p:cNvPr id="81" name="グループ化 80">
              <a:extLst>
                <a:ext uri="{FF2B5EF4-FFF2-40B4-BE49-F238E27FC236}">
                  <a16:creationId xmlns:a16="http://schemas.microsoft.com/office/drawing/2014/main" id="{B268DFB8-3413-9595-ACCD-FAA1B9379AEA}"/>
                </a:ext>
              </a:extLst>
            </p:cNvPr>
            <p:cNvGrpSpPr>
              <a:grpSpLocks/>
            </p:cNvGrpSpPr>
            <p:nvPr/>
          </p:nvGrpSpPr>
          <p:grpSpPr>
            <a:xfrm>
              <a:off x="22309316" y="9613446"/>
              <a:ext cx="3361512" cy="646331"/>
              <a:chOff x="6277658" y="4392426"/>
              <a:chExt cx="3361512" cy="646331"/>
            </a:xfrm>
          </p:grpSpPr>
          <p:cxnSp>
            <p:nvCxnSpPr>
              <p:cNvPr id="82" name="直線矢印コネクタ 81">
                <a:extLst>
                  <a:ext uri="{FF2B5EF4-FFF2-40B4-BE49-F238E27FC236}">
                    <a16:creationId xmlns:a16="http://schemas.microsoft.com/office/drawing/2014/main" id="{0A454E80-4D40-644C-3A66-31444600182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77658" y="4934612"/>
                <a:ext cx="3361512" cy="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テキスト ボックス 82">
                <a:extLst>
                  <a:ext uri="{FF2B5EF4-FFF2-40B4-BE49-F238E27FC236}">
                    <a16:creationId xmlns:a16="http://schemas.microsoft.com/office/drawing/2014/main" id="{7B226112-2660-7ED3-D93A-123B9D2EF78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85881" y="4392426"/>
                <a:ext cx="102303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600" b="1" dirty="0"/>
                  <a:t>load</a:t>
                </a:r>
                <a:endParaRPr kumimoji="1" lang="ja-JP" altLang="en-US" sz="3600" b="1" dirty="0"/>
              </a:p>
            </p:txBody>
          </p:sp>
        </p:grpSp>
        <p:grpSp>
          <p:nvGrpSpPr>
            <p:cNvPr id="84" name="グループ化 83">
              <a:extLst>
                <a:ext uri="{FF2B5EF4-FFF2-40B4-BE49-F238E27FC236}">
                  <a16:creationId xmlns:a16="http://schemas.microsoft.com/office/drawing/2014/main" id="{066FB189-EA80-03BE-0312-6BC2EA9A1A14}"/>
                </a:ext>
              </a:extLst>
            </p:cNvPr>
            <p:cNvGrpSpPr>
              <a:grpSpLocks/>
            </p:cNvGrpSpPr>
            <p:nvPr/>
          </p:nvGrpSpPr>
          <p:grpSpPr>
            <a:xfrm>
              <a:off x="22302348" y="10155049"/>
              <a:ext cx="3421500" cy="646331"/>
              <a:chOff x="6272544" y="4788853"/>
              <a:chExt cx="3421500" cy="646331"/>
            </a:xfrm>
          </p:grpSpPr>
          <p:cxnSp>
            <p:nvCxnSpPr>
              <p:cNvPr id="85" name="直線矢印コネクタ 84">
                <a:extLst>
                  <a:ext uri="{FF2B5EF4-FFF2-40B4-BE49-F238E27FC236}">
                    <a16:creationId xmlns:a16="http://schemas.microsoft.com/office/drawing/2014/main" id="{9D9D985E-86A8-4B2A-C4FE-78165C6F099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72544" y="5348219"/>
                <a:ext cx="3421500" cy="0"/>
              </a:xfrm>
              <a:prstGeom prst="straightConnector1">
                <a:avLst/>
              </a:prstGeom>
              <a:ln w="57150">
                <a:solidFill>
                  <a:schemeClr val="accent1"/>
                </a:solidFill>
                <a:prstDash val="solid"/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A3569C79-A171-7DEE-B1D7-6B50F3C2596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23444" y="4788853"/>
                <a:ext cx="167238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600" b="1" dirty="0"/>
                  <a:t>execute</a:t>
                </a:r>
                <a:endParaRPr kumimoji="1" lang="ja-JP" altLang="en-US" sz="3600" b="1" dirty="0"/>
              </a:p>
            </p:txBody>
          </p:sp>
        </p:grpSp>
        <p:grpSp>
          <p:nvGrpSpPr>
            <p:cNvPr id="87" name="グループ化 86">
              <a:extLst>
                <a:ext uri="{FF2B5EF4-FFF2-40B4-BE49-F238E27FC236}">
                  <a16:creationId xmlns:a16="http://schemas.microsoft.com/office/drawing/2014/main" id="{FDE815B8-D1B2-704B-98D3-F3D032A4C843}"/>
                </a:ext>
              </a:extLst>
            </p:cNvPr>
            <p:cNvGrpSpPr>
              <a:grpSpLocks/>
            </p:cNvGrpSpPr>
            <p:nvPr/>
          </p:nvGrpSpPr>
          <p:grpSpPr>
            <a:xfrm>
              <a:off x="22277672" y="10839407"/>
              <a:ext cx="3446176" cy="646331"/>
              <a:chOff x="5713632" y="5893494"/>
              <a:chExt cx="3446176" cy="646331"/>
            </a:xfrm>
          </p:grpSpPr>
          <p:cxnSp>
            <p:nvCxnSpPr>
              <p:cNvPr id="89" name="直線矢印コネクタ 88">
                <a:extLst>
                  <a:ext uri="{FF2B5EF4-FFF2-40B4-BE49-F238E27FC236}">
                    <a16:creationId xmlns:a16="http://schemas.microsoft.com/office/drawing/2014/main" id="{672CBC25-FFEF-3F30-E0E5-822646E3C38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713632" y="5981935"/>
                <a:ext cx="3446176" cy="6023"/>
              </a:xfrm>
              <a:prstGeom prst="straightConnector1">
                <a:avLst/>
              </a:prstGeom>
              <a:ln w="57150">
                <a:solidFill>
                  <a:schemeClr val="accent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テキスト ボックス 89">
                <a:extLst>
                  <a:ext uri="{FF2B5EF4-FFF2-40B4-BE49-F238E27FC236}">
                    <a16:creationId xmlns:a16="http://schemas.microsoft.com/office/drawing/2014/main" id="{FF1C4939-B8D2-36EC-035B-9FA281902E5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719258" y="5893494"/>
                <a:ext cx="338753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600" b="1" dirty="0"/>
                  <a:t>memory address</a:t>
                </a:r>
                <a:endParaRPr kumimoji="1" lang="ja-JP" altLang="en-US" sz="3600" b="1" dirty="0"/>
              </a:p>
            </p:txBody>
          </p:sp>
        </p:grpSp>
        <p:sp>
          <p:nvSpPr>
            <p:cNvPr id="91" name="正方形/長方形 90">
              <a:extLst>
                <a:ext uri="{FF2B5EF4-FFF2-40B4-BE49-F238E27FC236}">
                  <a16:creationId xmlns:a16="http://schemas.microsoft.com/office/drawing/2014/main" id="{D3F823DD-5369-D59A-F61E-48ED2C25BDB9}"/>
                </a:ext>
              </a:extLst>
            </p:cNvPr>
            <p:cNvSpPr/>
            <p:nvPr/>
          </p:nvSpPr>
          <p:spPr>
            <a:xfrm>
              <a:off x="21798441" y="9035350"/>
              <a:ext cx="5010829" cy="50281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b="1" dirty="0"/>
                <a:t>target</a:t>
              </a:r>
              <a:r>
                <a:rPr kumimoji="1" lang="ja-JP" altLang="en-US" sz="3600" b="1" dirty="0"/>
                <a:t> </a:t>
              </a:r>
              <a:r>
                <a:rPr lang="en-US" altLang="ja-JP" sz="3600" b="1" dirty="0"/>
                <a:t>system</a:t>
              </a:r>
              <a:endParaRPr kumimoji="1" lang="ja-JP" altLang="en-US" sz="3600" b="1" dirty="0"/>
            </a:p>
          </p:txBody>
        </p:sp>
        <p:grpSp>
          <p:nvGrpSpPr>
            <p:cNvPr id="142" name="グループ化 141">
              <a:extLst>
                <a:ext uri="{FF2B5EF4-FFF2-40B4-BE49-F238E27FC236}">
                  <a16:creationId xmlns:a16="http://schemas.microsoft.com/office/drawing/2014/main" id="{A0BD9193-8FAC-B881-0D52-3C49C7BD878A}"/>
                </a:ext>
              </a:extLst>
            </p:cNvPr>
            <p:cNvGrpSpPr/>
            <p:nvPr/>
          </p:nvGrpSpPr>
          <p:grpSpPr>
            <a:xfrm>
              <a:off x="25767672" y="10038708"/>
              <a:ext cx="1908396" cy="1043648"/>
              <a:chOff x="13070046" y="34790697"/>
              <a:chExt cx="1908396" cy="1043648"/>
            </a:xfrm>
          </p:grpSpPr>
          <p:sp>
            <p:nvSpPr>
              <p:cNvPr id="139" name="正方形/長方形 138">
                <a:extLst>
                  <a:ext uri="{FF2B5EF4-FFF2-40B4-BE49-F238E27FC236}">
                    <a16:creationId xmlns:a16="http://schemas.microsoft.com/office/drawing/2014/main" id="{1B0236BB-96E4-7737-3FB0-46F9596085B9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3070046" y="34830741"/>
                <a:ext cx="1908396" cy="100232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テキスト ボックス 139">
                <a:extLst>
                  <a:ext uri="{FF2B5EF4-FFF2-40B4-BE49-F238E27FC236}">
                    <a16:creationId xmlns:a16="http://schemas.microsoft.com/office/drawing/2014/main" id="{C246A92E-8B0E-12B8-63A5-0A4E3A446469}"/>
                  </a:ext>
                </a:extLst>
              </p:cNvPr>
              <p:cNvSpPr txBox="1"/>
              <p:nvPr/>
            </p:nvSpPr>
            <p:spPr>
              <a:xfrm>
                <a:off x="13445230" y="34790697"/>
                <a:ext cx="113204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600" b="1" dirty="0" err="1"/>
                  <a:t>eBPF</a:t>
                </a:r>
                <a:endParaRPr kumimoji="1" lang="ja-JP" altLang="en-US" sz="3600" b="1" dirty="0"/>
              </a:p>
            </p:txBody>
          </p:sp>
          <p:sp>
            <p:nvSpPr>
              <p:cNvPr id="141" name="テキスト ボックス 140">
                <a:extLst>
                  <a:ext uri="{FF2B5EF4-FFF2-40B4-BE49-F238E27FC236}">
                    <a16:creationId xmlns:a16="http://schemas.microsoft.com/office/drawing/2014/main" id="{557F6A2E-703B-E838-5157-A9A605DE35FD}"/>
                  </a:ext>
                </a:extLst>
              </p:cNvPr>
              <p:cNvSpPr txBox="1"/>
              <p:nvPr/>
            </p:nvSpPr>
            <p:spPr>
              <a:xfrm>
                <a:off x="13095749" y="35188014"/>
                <a:ext cx="181517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600" b="1" dirty="0"/>
                  <a:t>program</a:t>
                </a:r>
                <a:endParaRPr kumimoji="1" lang="ja-JP" altLang="en-US" sz="3600" b="1" dirty="0"/>
              </a:p>
            </p:txBody>
          </p:sp>
        </p:grp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1094A00A-3E4F-2DCA-30D1-8E59795F8226}"/>
              </a:ext>
            </a:extLst>
          </p:cNvPr>
          <p:cNvGrpSpPr/>
          <p:nvPr/>
        </p:nvGrpSpPr>
        <p:grpSpPr>
          <a:xfrm>
            <a:off x="16791207" y="16803355"/>
            <a:ext cx="11235302" cy="3429084"/>
            <a:chOff x="16797196" y="17289807"/>
            <a:chExt cx="11235302" cy="3429084"/>
          </a:xfrm>
        </p:grpSpPr>
        <p:sp>
          <p:nvSpPr>
            <p:cNvPr id="32" name="角丸四角形 87">
              <a:extLst>
                <a:ext uri="{FF2B5EF4-FFF2-40B4-BE49-F238E27FC236}">
                  <a16:creationId xmlns:a16="http://schemas.microsoft.com/office/drawing/2014/main" id="{0B0B936E-F3A4-1FAE-BA3E-E8854569FCFC}"/>
                </a:ext>
              </a:extLst>
            </p:cNvPr>
            <p:cNvSpPr/>
            <p:nvPr/>
          </p:nvSpPr>
          <p:spPr>
            <a:xfrm>
              <a:off x="16797196" y="17289807"/>
              <a:ext cx="11235302" cy="328277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4800" b="1" dirty="0">
                <a:solidFill>
                  <a:srgbClr val="FF0000"/>
                </a:solidFill>
              </a:endParaRPr>
            </a:p>
          </p:txBody>
        </p:sp>
        <p:sp>
          <p:nvSpPr>
            <p:cNvPr id="92" name="四角形: 角を丸くする 11">
              <a:extLst>
                <a:ext uri="{FF2B5EF4-FFF2-40B4-BE49-F238E27FC236}">
                  <a16:creationId xmlns:a16="http://schemas.microsoft.com/office/drawing/2014/main" id="{F9221892-F826-C3D4-A979-BB837D308940}"/>
                </a:ext>
              </a:extLst>
            </p:cNvPr>
            <p:cNvSpPr/>
            <p:nvPr/>
          </p:nvSpPr>
          <p:spPr>
            <a:xfrm>
              <a:off x="24106984" y="17482384"/>
              <a:ext cx="3275824" cy="2594491"/>
            </a:xfrm>
            <a:prstGeom prst="roundRect">
              <a:avLst/>
            </a:prstGeom>
            <a:pattFill prst="pct5">
              <a:fgClr>
                <a:schemeClr val="tx1"/>
              </a:fgClr>
              <a:bgClr>
                <a:schemeClr val="accent2">
                  <a:lumMod val="60000"/>
                  <a:lumOff val="40000"/>
                </a:schemeClr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600" b="1">
                <a:solidFill>
                  <a:schemeClr val="tx1"/>
                </a:solidFill>
              </a:endParaRPr>
            </a:p>
          </p:txBody>
        </p:sp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1EC566E3-4245-776C-D9C0-7921F2470605}"/>
                </a:ext>
              </a:extLst>
            </p:cNvPr>
            <p:cNvSpPr txBox="1"/>
            <p:nvPr/>
          </p:nvSpPr>
          <p:spPr>
            <a:xfrm flipH="1">
              <a:off x="24609760" y="19931103"/>
              <a:ext cx="232724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4000" b="1" dirty="0"/>
                <a:t>target</a:t>
              </a:r>
              <a:r>
                <a:rPr lang="ja-JP" altLang="en-US" sz="4000" b="1" dirty="0"/>
                <a:t> </a:t>
              </a:r>
              <a:r>
                <a:rPr kumimoji="1" lang="en-US" altLang="ja-JP" sz="4000" b="1" dirty="0">
                  <a:solidFill>
                    <a:schemeClr val="tx1"/>
                  </a:solidFill>
                </a:rPr>
                <a:t>VM</a:t>
              </a:r>
              <a:endParaRPr kumimoji="1" lang="ja-JP" altLang="en-US" sz="4000" b="1" dirty="0">
                <a:solidFill>
                  <a:schemeClr val="tx1"/>
                </a:solidFill>
              </a:endParaRPr>
            </a:p>
          </p:txBody>
        </p:sp>
        <p:sp>
          <p:nvSpPr>
            <p:cNvPr id="97" name="正方形/長方形 26">
              <a:extLst>
                <a:ext uri="{FF2B5EF4-FFF2-40B4-BE49-F238E27FC236}">
                  <a16:creationId xmlns:a16="http://schemas.microsoft.com/office/drawing/2014/main" id="{CF010A72-7100-688B-B2F9-89F885E4DFAB}"/>
                </a:ext>
              </a:extLst>
            </p:cNvPr>
            <p:cNvSpPr/>
            <p:nvPr/>
          </p:nvSpPr>
          <p:spPr>
            <a:xfrm>
              <a:off x="24379842" y="17645336"/>
              <a:ext cx="2783891" cy="220532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101" name="テキスト ボックス 100">
              <a:extLst>
                <a:ext uri="{FF2B5EF4-FFF2-40B4-BE49-F238E27FC236}">
                  <a16:creationId xmlns:a16="http://schemas.microsoft.com/office/drawing/2014/main" id="{C6E2ACA3-3D5F-F95E-8414-160DC9607101}"/>
                </a:ext>
              </a:extLst>
            </p:cNvPr>
            <p:cNvSpPr txBox="1">
              <a:spLocks/>
            </p:cNvSpPr>
            <p:nvPr/>
          </p:nvSpPr>
          <p:spPr>
            <a:xfrm>
              <a:off x="24369371" y="19317439"/>
              <a:ext cx="213231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b="1" dirty="0"/>
                <a:t>Linux 5.13</a:t>
              </a:r>
            </a:p>
          </p:txBody>
        </p:sp>
        <p:sp>
          <p:nvSpPr>
            <p:cNvPr id="103" name="四角形: 角を丸くする 102">
              <a:extLst>
                <a:ext uri="{FF2B5EF4-FFF2-40B4-BE49-F238E27FC236}">
                  <a16:creationId xmlns:a16="http://schemas.microsoft.com/office/drawing/2014/main" id="{C74F2B8A-6758-6BCE-1EFA-3A474DAD5456}"/>
                </a:ext>
              </a:extLst>
            </p:cNvPr>
            <p:cNvSpPr/>
            <p:nvPr/>
          </p:nvSpPr>
          <p:spPr>
            <a:xfrm>
              <a:off x="17203977" y="17482384"/>
              <a:ext cx="5585011" cy="2594491"/>
            </a:xfrm>
            <a:prstGeom prst="roundRect">
              <a:avLst/>
            </a:prstGeom>
            <a:pattFill prst="pct5">
              <a:fgClr>
                <a:schemeClr val="tx1"/>
              </a:fgClr>
              <a:bgClr>
                <a:srgbClr val="CCECFF"/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600">
                <a:solidFill>
                  <a:schemeClr val="tx1"/>
                </a:solidFill>
              </a:endParaRPr>
            </a:p>
          </p:txBody>
        </p:sp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D854765A-163A-B5F2-9F9B-3796C2E5017D}"/>
                </a:ext>
              </a:extLst>
            </p:cNvPr>
            <p:cNvSpPr txBox="1"/>
            <p:nvPr/>
          </p:nvSpPr>
          <p:spPr>
            <a:xfrm>
              <a:off x="18952690" y="20011005"/>
              <a:ext cx="1808931" cy="707886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4000" b="1" dirty="0"/>
                <a:t>IDS VM</a:t>
              </a:r>
              <a:endParaRPr kumimoji="1" lang="en-US" altLang="ja-JP" sz="4000" b="1" dirty="0"/>
            </a:p>
          </p:txBody>
        </p:sp>
        <p:sp>
          <p:nvSpPr>
            <p:cNvPr id="105" name="正方形/長方形 26">
              <a:extLst>
                <a:ext uri="{FF2B5EF4-FFF2-40B4-BE49-F238E27FC236}">
                  <a16:creationId xmlns:a16="http://schemas.microsoft.com/office/drawing/2014/main" id="{C9BDB157-3DE5-F4FD-BF92-BC4B3253C69F}"/>
                </a:ext>
              </a:extLst>
            </p:cNvPr>
            <p:cNvSpPr/>
            <p:nvPr/>
          </p:nvSpPr>
          <p:spPr>
            <a:xfrm>
              <a:off x="17300683" y="18898451"/>
              <a:ext cx="5360903" cy="563524"/>
            </a:xfrm>
            <a:prstGeom prst="rect">
              <a:avLst/>
            </a:prstGeom>
            <a:solidFill>
              <a:srgbClr val="C9C9C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b="1" dirty="0" err="1">
                  <a:solidFill>
                    <a:schemeClr val="tx1"/>
                  </a:solidFill>
                </a:rPr>
                <a:t>deveropment</a:t>
              </a:r>
              <a:r>
                <a:rPr kumimoji="1" lang="ja-JP" altLang="en-US" sz="3600" b="1" dirty="0">
                  <a:solidFill>
                    <a:schemeClr val="tx1"/>
                  </a:solidFill>
                </a:rPr>
                <a:t> </a:t>
              </a:r>
              <a:r>
                <a:rPr kumimoji="1" lang="en-US" altLang="ja-JP" sz="3600" b="1" dirty="0">
                  <a:solidFill>
                    <a:schemeClr val="tx1"/>
                  </a:solidFill>
                </a:rPr>
                <a:t>en</a:t>
              </a:r>
              <a:r>
                <a:rPr lang="en-US" altLang="ja-JP" sz="3600" b="1" dirty="0">
                  <a:solidFill>
                    <a:schemeClr val="tx1"/>
                  </a:solidFill>
                </a:rPr>
                <a:t>vironment</a:t>
              </a:r>
              <a:endParaRPr kumimoji="1" lang="ja-JP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106" name="テキスト ボックス 25">
              <a:extLst>
                <a:ext uri="{FF2B5EF4-FFF2-40B4-BE49-F238E27FC236}">
                  <a16:creationId xmlns:a16="http://schemas.microsoft.com/office/drawing/2014/main" id="{E8A5B0EC-BD48-CE90-2E56-1E1512B515F2}"/>
                </a:ext>
              </a:extLst>
            </p:cNvPr>
            <p:cNvSpPr txBox="1"/>
            <p:nvPr/>
          </p:nvSpPr>
          <p:spPr>
            <a:xfrm>
              <a:off x="19111236" y="17737742"/>
              <a:ext cx="170848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b="1" dirty="0"/>
                <a:t>compile</a:t>
              </a:r>
              <a:endParaRPr kumimoji="1" lang="ja-JP" altLang="en-US" sz="3600" b="1" dirty="0"/>
            </a:p>
          </p:txBody>
        </p:sp>
        <p:cxnSp>
          <p:nvCxnSpPr>
            <p:cNvPr id="107" name="直線矢印コネクタ 106">
              <a:extLst>
                <a:ext uri="{FF2B5EF4-FFF2-40B4-BE49-F238E27FC236}">
                  <a16:creationId xmlns:a16="http://schemas.microsoft.com/office/drawing/2014/main" id="{C9D0447A-191F-F6A1-0482-D40B79A1184B}"/>
                </a:ext>
              </a:extLst>
            </p:cNvPr>
            <p:cNvCxnSpPr>
              <a:cxnSpLocks/>
            </p:cNvCxnSpPr>
            <p:nvPr/>
          </p:nvCxnSpPr>
          <p:spPr>
            <a:xfrm>
              <a:off x="19201836" y="18377032"/>
              <a:ext cx="1559785" cy="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テキスト ボックス 25">
              <a:extLst>
                <a:ext uri="{FF2B5EF4-FFF2-40B4-BE49-F238E27FC236}">
                  <a16:creationId xmlns:a16="http://schemas.microsoft.com/office/drawing/2014/main" id="{2082DB8F-DD08-6042-97A4-8E19B5E08DA1}"/>
                </a:ext>
              </a:extLst>
            </p:cNvPr>
            <p:cNvSpPr txBox="1"/>
            <p:nvPr/>
          </p:nvSpPr>
          <p:spPr>
            <a:xfrm>
              <a:off x="22883609" y="17709798"/>
              <a:ext cx="102303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600" b="1" dirty="0"/>
                <a:t>load</a:t>
              </a:r>
              <a:endParaRPr kumimoji="1" lang="ja-JP" altLang="en-US" sz="3600" b="1" dirty="0"/>
            </a:p>
          </p:txBody>
        </p:sp>
        <p:cxnSp>
          <p:nvCxnSpPr>
            <p:cNvPr id="111" name="直線矢印コネクタ 110">
              <a:extLst>
                <a:ext uri="{FF2B5EF4-FFF2-40B4-BE49-F238E27FC236}">
                  <a16:creationId xmlns:a16="http://schemas.microsoft.com/office/drawing/2014/main" id="{F842BDE7-BAD7-B3D2-ECF3-A5191B09EF43}"/>
                </a:ext>
              </a:extLst>
            </p:cNvPr>
            <p:cNvCxnSpPr>
              <a:cxnSpLocks/>
            </p:cNvCxnSpPr>
            <p:nvPr/>
          </p:nvCxnSpPr>
          <p:spPr>
            <a:xfrm>
              <a:off x="22701225" y="18259175"/>
              <a:ext cx="1924067" cy="134104"/>
            </a:xfrm>
            <a:prstGeom prst="straightConnector1">
              <a:avLst/>
            </a:prstGeom>
            <a:ln w="76200">
              <a:solidFill>
                <a:srgbClr val="FF000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正方形/長方形 26">
              <a:extLst>
                <a:ext uri="{FF2B5EF4-FFF2-40B4-BE49-F238E27FC236}">
                  <a16:creationId xmlns:a16="http://schemas.microsoft.com/office/drawing/2014/main" id="{0825E966-5531-A081-891A-90A0BB8F5D64}"/>
                </a:ext>
              </a:extLst>
            </p:cNvPr>
            <p:cNvSpPr/>
            <p:nvPr/>
          </p:nvSpPr>
          <p:spPr>
            <a:xfrm>
              <a:off x="18356559" y="19570828"/>
              <a:ext cx="3387620" cy="43508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b="1">
                  <a:solidFill>
                    <a:schemeClr val="tx1"/>
                  </a:solidFill>
                </a:rPr>
                <a:t>Linux</a:t>
              </a:r>
              <a:r>
                <a:rPr lang="en-US" altLang="ja-JP" sz="3600" b="1">
                  <a:solidFill>
                    <a:schemeClr val="tx1"/>
                  </a:solidFill>
                </a:rPr>
                <a:t> 6.3</a:t>
              </a:r>
              <a:endParaRPr kumimoji="1" lang="ja-JP" altLang="en-US" sz="3600" b="1">
                <a:solidFill>
                  <a:schemeClr val="tx1"/>
                </a:solidFill>
              </a:endParaRPr>
            </a:p>
          </p:txBody>
        </p:sp>
        <p:grpSp>
          <p:nvGrpSpPr>
            <p:cNvPr id="152" name="グループ化 151">
              <a:extLst>
                <a:ext uri="{FF2B5EF4-FFF2-40B4-BE49-F238E27FC236}">
                  <a16:creationId xmlns:a16="http://schemas.microsoft.com/office/drawing/2014/main" id="{C99A09D5-A401-16A3-B008-95D354228F35}"/>
                </a:ext>
              </a:extLst>
            </p:cNvPr>
            <p:cNvGrpSpPr/>
            <p:nvPr/>
          </p:nvGrpSpPr>
          <p:grpSpPr>
            <a:xfrm>
              <a:off x="17283915" y="17656550"/>
              <a:ext cx="1908396" cy="1043648"/>
              <a:chOff x="13070046" y="34790697"/>
              <a:chExt cx="1908396" cy="1043648"/>
            </a:xfrm>
          </p:grpSpPr>
          <p:sp>
            <p:nvSpPr>
              <p:cNvPr id="153" name="正方形/長方形 152">
                <a:extLst>
                  <a:ext uri="{FF2B5EF4-FFF2-40B4-BE49-F238E27FC236}">
                    <a16:creationId xmlns:a16="http://schemas.microsoft.com/office/drawing/2014/main" id="{73EC9C4D-9BCA-4EFC-94B2-785381DD43B4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3070046" y="34830741"/>
                <a:ext cx="1908396" cy="100232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テキスト ボックス 153">
                <a:extLst>
                  <a:ext uri="{FF2B5EF4-FFF2-40B4-BE49-F238E27FC236}">
                    <a16:creationId xmlns:a16="http://schemas.microsoft.com/office/drawing/2014/main" id="{330F6F3E-ED14-AFDA-1909-BECF12E56AC0}"/>
                  </a:ext>
                </a:extLst>
              </p:cNvPr>
              <p:cNvSpPr txBox="1"/>
              <p:nvPr/>
            </p:nvSpPr>
            <p:spPr>
              <a:xfrm>
                <a:off x="13445230" y="34790697"/>
                <a:ext cx="113204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600" b="1" dirty="0" err="1"/>
                  <a:t>eBPF</a:t>
                </a:r>
                <a:endParaRPr kumimoji="1" lang="ja-JP" altLang="en-US" sz="3600" b="1" dirty="0"/>
              </a:p>
            </p:txBody>
          </p:sp>
          <p:sp>
            <p:nvSpPr>
              <p:cNvPr id="155" name="テキスト ボックス 154">
                <a:extLst>
                  <a:ext uri="{FF2B5EF4-FFF2-40B4-BE49-F238E27FC236}">
                    <a16:creationId xmlns:a16="http://schemas.microsoft.com/office/drawing/2014/main" id="{C383C9B7-4D74-5D7B-4A55-C3F20DEC1B0C}"/>
                  </a:ext>
                </a:extLst>
              </p:cNvPr>
              <p:cNvSpPr txBox="1"/>
              <p:nvPr/>
            </p:nvSpPr>
            <p:spPr>
              <a:xfrm>
                <a:off x="13095749" y="35188014"/>
                <a:ext cx="181517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600" b="1" dirty="0"/>
                  <a:t>program</a:t>
                </a:r>
                <a:endParaRPr kumimoji="1" lang="ja-JP" altLang="en-US" sz="3600" b="1" dirty="0"/>
              </a:p>
            </p:txBody>
          </p:sp>
        </p:grpSp>
        <p:grpSp>
          <p:nvGrpSpPr>
            <p:cNvPr id="156" name="グループ化 155">
              <a:extLst>
                <a:ext uri="{FF2B5EF4-FFF2-40B4-BE49-F238E27FC236}">
                  <a16:creationId xmlns:a16="http://schemas.microsoft.com/office/drawing/2014/main" id="{1482137E-237E-B4EE-2501-2B4E0899F411}"/>
                </a:ext>
              </a:extLst>
            </p:cNvPr>
            <p:cNvGrpSpPr/>
            <p:nvPr/>
          </p:nvGrpSpPr>
          <p:grpSpPr>
            <a:xfrm>
              <a:off x="24658559" y="17949704"/>
              <a:ext cx="1908396" cy="1043648"/>
              <a:chOff x="13070046" y="34790697"/>
              <a:chExt cx="1908396" cy="1043648"/>
            </a:xfrm>
          </p:grpSpPr>
          <p:sp>
            <p:nvSpPr>
              <p:cNvPr id="157" name="正方形/長方形 156">
                <a:extLst>
                  <a:ext uri="{FF2B5EF4-FFF2-40B4-BE49-F238E27FC236}">
                    <a16:creationId xmlns:a16="http://schemas.microsoft.com/office/drawing/2014/main" id="{80103BEE-A30D-D487-E0D5-14EAAE2CF1F8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3070046" y="34830741"/>
                <a:ext cx="1908396" cy="1002320"/>
              </a:xfrm>
              <a:prstGeom prst="rect">
                <a:avLst/>
              </a:prstGeom>
              <a:solidFill>
                <a:srgbClr val="CC66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テキスト ボックス 157">
                <a:extLst>
                  <a:ext uri="{FF2B5EF4-FFF2-40B4-BE49-F238E27FC236}">
                    <a16:creationId xmlns:a16="http://schemas.microsoft.com/office/drawing/2014/main" id="{50A00AA6-3D95-036C-083B-CBFF38D04BC2}"/>
                  </a:ext>
                </a:extLst>
              </p:cNvPr>
              <p:cNvSpPr txBox="1"/>
              <p:nvPr/>
            </p:nvSpPr>
            <p:spPr>
              <a:xfrm>
                <a:off x="13445230" y="34790697"/>
                <a:ext cx="113204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600" b="1" dirty="0" err="1"/>
                  <a:t>eBPF</a:t>
                </a:r>
                <a:endParaRPr kumimoji="1" lang="ja-JP" altLang="en-US" sz="3600" b="1" dirty="0"/>
              </a:p>
            </p:txBody>
          </p:sp>
          <p:sp>
            <p:nvSpPr>
              <p:cNvPr id="160" name="テキスト ボックス 159">
                <a:extLst>
                  <a:ext uri="{FF2B5EF4-FFF2-40B4-BE49-F238E27FC236}">
                    <a16:creationId xmlns:a16="http://schemas.microsoft.com/office/drawing/2014/main" id="{2652F113-57A2-54C1-3355-ADABD6F5570F}"/>
                  </a:ext>
                </a:extLst>
              </p:cNvPr>
              <p:cNvSpPr txBox="1"/>
              <p:nvPr/>
            </p:nvSpPr>
            <p:spPr>
              <a:xfrm>
                <a:off x="13343399" y="35188014"/>
                <a:ext cx="140660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600" b="1" dirty="0"/>
                  <a:t>binary</a:t>
                </a:r>
                <a:endParaRPr kumimoji="1" lang="ja-JP" altLang="en-US" sz="3600" b="1" dirty="0"/>
              </a:p>
            </p:txBody>
          </p:sp>
        </p:grpSp>
        <p:grpSp>
          <p:nvGrpSpPr>
            <p:cNvPr id="167" name="グループ化 166">
              <a:extLst>
                <a:ext uri="{FF2B5EF4-FFF2-40B4-BE49-F238E27FC236}">
                  <a16:creationId xmlns:a16="http://schemas.microsoft.com/office/drawing/2014/main" id="{232AB455-3816-5112-932C-C812732BBFE1}"/>
                </a:ext>
              </a:extLst>
            </p:cNvPr>
            <p:cNvGrpSpPr/>
            <p:nvPr/>
          </p:nvGrpSpPr>
          <p:grpSpPr>
            <a:xfrm>
              <a:off x="20769466" y="17658548"/>
              <a:ext cx="1908396" cy="1043648"/>
              <a:chOff x="13070046" y="34790697"/>
              <a:chExt cx="1908396" cy="1043648"/>
            </a:xfrm>
          </p:grpSpPr>
          <p:sp>
            <p:nvSpPr>
              <p:cNvPr id="170" name="正方形/長方形 169">
                <a:extLst>
                  <a:ext uri="{FF2B5EF4-FFF2-40B4-BE49-F238E27FC236}">
                    <a16:creationId xmlns:a16="http://schemas.microsoft.com/office/drawing/2014/main" id="{2175A5FB-5026-4645-0A4E-C4BAEB8F9BC1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3070046" y="34830741"/>
                <a:ext cx="1908396" cy="1002320"/>
              </a:xfrm>
              <a:prstGeom prst="rect">
                <a:avLst/>
              </a:prstGeom>
              <a:solidFill>
                <a:srgbClr val="CC66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2" name="テキスト ボックス 171">
                <a:extLst>
                  <a:ext uri="{FF2B5EF4-FFF2-40B4-BE49-F238E27FC236}">
                    <a16:creationId xmlns:a16="http://schemas.microsoft.com/office/drawing/2014/main" id="{4D81AB90-7C80-D8BB-9FDB-A9D33E5DE7BA}"/>
                  </a:ext>
                </a:extLst>
              </p:cNvPr>
              <p:cNvSpPr txBox="1"/>
              <p:nvPr/>
            </p:nvSpPr>
            <p:spPr>
              <a:xfrm>
                <a:off x="13445230" y="34790697"/>
                <a:ext cx="113204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600" b="1" dirty="0" err="1"/>
                  <a:t>eBPF</a:t>
                </a:r>
                <a:endParaRPr kumimoji="1" lang="ja-JP" altLang="en-US" sz="3600" b="1" dirty="0"/>
              </a:p>
            </p:txBody>
          </p:sp>
          <p:sp>
            <p:nvSpPr>
              <p:cNvPr id="178" name="テキスト ボックス 177">
                <a:extLst>
                  <a:ext uri="{FF2B5EF4-FFF2-40B4-BE49-F238E27FC236}">
                    <a16:creationId xmlns:a16="http://schemas.microsoft.com/office/drawing/2014/main" id="{F07ECC2C-E4C8-EB99-466D-044FEEF20AE3}"/>
                  </a:ext>
                </a:extLst>
              </p:cNvPr>
              <p:cNvSpPr txBox="1"/>
              <p:nvPr/>
            </p:nvSpPr>
            <p:spPr>
              <a:xfrm>
                <a:off x="13343399" y="35188014"/>
                <a:ext cx="140660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600" b="1" dirty="0"/>
                  <a:t>binary</a:t>
                </a:r>
                <a:endParaRPr kumimoji="1" lang="ja-JP" altLang="en-US" sz="3600" b="1" dirty="0"/>
              </a:p>
            </p:txBody>
          </p:sp>
        </p:grpSp>
      </p:grpSp>
      <p:grpSp>
        <p:nvGrpSpPr>
          <p:cNvPr id="201" name="グループ化 200">
            <a:extLst>
              <a:ext uri="{FF2B5EF4-FFF2-40B4-BE49-F238E27FC236}">
                <a16:creationId xmlns:a16="http://schemas.microsoft.com/office/drawing/2014/main" id="{6E2CAB50-E61D-7C4E-DD96-1C13569FAE4E}"/>
              </a:ext>
            </a:extLst>
          </p:cNvPr>
          <p:cNvGrpSpPr/>
          <p:nvPr/>
        </p:nvGrpSpPr>
        <p:grpSpPr>
          <a:xfrm>
            <a:off x="17260978" y="33409242"/>
            <a:ext cx="10584133" cy="4246095"/>
            <a:chOff x="15876592" y="33567962"/>
            <a:chExt cx="10584133" cy="4246095"/>
          </a:xfrm>
        </p:grpSpPr>
        <p:sp>
          <p:nvSpPr>
            <p:cNvPr id="47" name="角丸四角形 46">
              <a:extLst>
                <a:ext uri="{FF2B5EF4-FFF2-40B4-BE49-F238E27FC236}">
                  <a16:creationId xmlns:a16="http://schemas.microsoft.com/office/drawing/2014/main" id="{A1CCA21A-FFC0-CD40-A354-CA7AB7CFDE4B}"/>
                </a:ext>
              </a:extLst>
            </p:cNvPr>
            <p:cNvSpPr/>
            <p:nvPr/>
          </p:nvSpPr>
          <p:spPr>
            <a:xfrm>
              <a:off x="15876592" y="33567962"/>
              <a:ext cx="10584133" cy="424609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800" b="1" dirty="0">
                <a:solidFill>
                  <a:srgbClr val="000000"/>
                </a:solidFill>
              </a:endParaRPr>
            </a:p>
          </p:txBody>
        </p:sp>
        <p:graphicFrame>
          <p:nvGraphicFramePr>
            <p:cNvPr id="113" name="グラフ 112">
              <a:extLst>
                <a:ext uri="{FF2B5EF4-FFF2-40B4-BE49-F238E27FC236}">
                  <a16:creationId xmlns:a16="http://schemas.microsoft.com/office/drawing/2014/main" id="{72C0CDDD-B578-7894-044E-7B405818DC1D}"/>
                </a:ext>
                <a:ext uri="{147F2762-F138-4A5C-976F-8EAC2B608ADB}">
                  <a16:predDERef xmlns:a16="http://schemas.microsoft.com/office/drawing/2014/main" pred="{295B9F27-27A8-B52C-DC0C-993A9D02952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24193242"/>
                </p:ext>
              </p:extLst>
            </p:nvPr>
          </p:nvGraphicFramePr>
          <p:xfrm>
            <a:off x="16203673" y="33661747"/>
            <a:ext cx="9683675" cy="396849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187" name="グループ化 186">
              <a:extLst>
                <a:ext uri="{FF2B5EF4-FFF2-40B4-BE49-F238E27FC236}">
                  <a16:creationId xmlns:a16="http://schemas.microsoft.com/office/drawing/2014/main" id="{744B31AB-4881-AF8C-134B-0CDC624901B5}"/>
                </a:ext>
              </a:extLst>
            </p:cNvPr>
            <p:cNvGrpSpPr/>
            <p:nvPr/>
          </p:nvGrpSpPr>
          <p:grpSpPr>
            <a:xfrm>
              <a:off x="18346741" y="36187247"/>
              <a:ext cx="1634551" cy="1049973"/>
              <a:chOff x="26404444" y="34620980"/>
              <a:chExt cx="1634551" cy="1049973"/>
            </a:xfrm>
          </p:grpSpPr>
          <p:sp>
            <p:nvSpPr>
              <p:cNvPr id="115" name="テキスト ボックス 114">
                <a:extLst>
                  <a:ext uri="{FF2B5EF4-FFF2-40B4-BE49-F238E27FC236}">
                    <a16:creationId xmlns:a16="http://schemas.microsoft.com/office/drawing/2014/main" id="{416DBAAD-A96A-5CF9-3564-99A2E07F993B}"/>
                  </a:ext>
                </a:extLst>
              </p:cNvPr>
              <p:cNvSpPr txBox="1"/>
              <p:nvPr/>
            </p:nvSpPr>
            <p:spPr>
              <a:xfrm>
                <a:off x="26845846" y="35024622"/>
                <a:ext cx="75174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3600" b="1" dirty="0"/>
                  <a:t>list</a:t>
                </a:r>
                <a:endParaRPr kumimoji="1" lang="ja-JP" altLang="en-US" sz="3600" b="1" dirty="0"/>
              </a:p>
            </p:txBody>
          </p:sp>
          <p:sp>
            <p:nvSpPr>
              <p:cNvPr id="184" name="テキスト ボックス 183">
                <a:extLst>
                  <a:ext uri="{FF2B5EF4-FFF2-40B4-BE49-F238E27FC236}">
                    <a16:creationId xmlns:a16="http://schemas.microsoft.com/office/drawing/2014/main" id="{0E9838B6-C909-046C-C429-343406EAB814}"/>
                  </a:ext>
                </a:extLst>
              </p:cNvPr>
              <p:cNvSpPr txBox="1"/>
              <p:nvPr/>
            </p:nvSpPr>
            <p:spPr>
              <a:xfrm>
                <a:off x="26404444" y="34620980"/>
                <a:ext cx="163455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3600" b="1" dirty="0"/>
                  <a:t>process</a:t>
                </a:r>
                <a:endParaRPr kumimoji="1" lang="ja-JP" altLang="en-US" sz="3600" b="1" dirty="0"/>
              </a:p>
            </p:txBody>
          </p:sp>
        </p:grpSp>
        <p:grpSp>
          <p:nvGrpSpPr>
            <p:cNvPr id="195" name="グループ化 194">
              <a:extLst>
                <a:ext uri="{FF2B5EF4-FFF2-40B4-BE49-F238E27FC236}">
                  <a16:creationId xmlns:a16="http://schemas.microsoft.com/office/drawing/2014/main" id="{2509FE25-9F5B-D1E6-B009-DDA76516B425}"/>
                </a:ext>
              </a:extLst>
            </p:cNvPr>
            <p:cNvGrpSpPr/>
            <p:nvPr/>
          </p:nvGrpSpPr>
          <p:grpSpPr>
            <a:xfrm>
              <a:off x="20293975" y="36200669"/>
              <a:ext cx="2954848" cy="1049973"/>
              <a:chOff x="25744297" y="34620980"/>
              <a:chExt cx="2954848" cy="1049973"/>
            </a:xfrm>
          </p:grpSpPr>
          <p:sp>
            <p:nvSpPr>
              <p:cNvPr id="196" name="テキスト ボックス 195">
                <a:extLst>
                  <a:ext uri="{FF2B5EF4-FFF2-40B4-BE49-F238E27FC236}">
                    <a16:creationId xmlns:a16="http://schemas.microsoft.com/office/drawing/2014/main" id="{C33AA3E3-265B-B418-8BA4-422B49328076}"/>
                  </a:ext>
                </a:extLst>
              </p:cNvPr>
              <p:cNvSpPr txBox="1"/>
              <p:nvPr/>
            </p:nvSpPr>
            <p:spPr>
              <a:xfrm>
                <a:off x="26845846" y="35024622"/>
                <a:ext cx="75174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3600" b="1" dirty="0"/>
                  <a:t>list</a:t>
                </a:r>
                <a:endParaRPr kumimoji="1" lang="ja-JP" altLang="en-US" sz="3600" b="1" dirty="0"/>
              </a:p>
            </p:txBody>
          </p:sp>
          <p:sp>
            <p:nvSpPr>
              <p:cNvPr id="197" name="テキスト ボックス 196">
                <a:extLst>
                  <a:ext uri="{FF2B5EF4-FFF2-40B4-BE49-F238E27FC236}">
                    <a16:creationId xmlns:a16="http://schemas.microsoft.com/office/drawing/2014/main" id="{89E91AE3-E8A6-D34B-3C71-410DFAA507EE}"/>
                  </a:ext>
                </a:extLst>
              </p:cNvPr>
              <p:cNvSpPr txBox="1"/>
              <p:nvPr/>
            </p:nvSpPr>
            <p:spPr>
              <a:xfrm>
                <a:off x="25744297" y="34620980"/>
                <a:ext cx="295484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3600" b="1" dirty="0"/>
                  <a:t>kernel module</a:t>
                </a:r>
                <a:endParaRPr kumimoji="1" lang="ja-JP" altLang="en-US" sz="3600" b="1" dirty="0"/>
              </a:p>
            </p:txBody>
          </p:sp>
        </p:grpSp>
        <p:grpSp>
          <p:nvGrpSpPr>
            <p:cNvPr id="198" name="グループ化 197">
              <a:extLst>
                <a:ext uri="{FF2B5EF4-FFF2-40B4-BE49-F238E27FC236}">
                  <a16:creationId xmlns:a16="http://schemas.microsoft.com/office/drawing/2014/main" id="{C10CC4D9-5DEA-60BB-1E55-70058159D085}"/>
                </a:ext>
              </a:extLst>
            </p:cNvPr>
            <p:cNvGrpSpPr/>
            <p:nvPr/>
          </p:nvGrpSpPr>
          <p:grpSpPr>
            <a:xfrm>
              <a:off x="23408667" y="36199948"/>
              <a:ext cx="2221827" cy="1049973"/>
              <a:chOff x="26110808" y="34620980"/>
              <a:chExt cx="2221827" cy="1049973"/>
            </a:xfrm>
          </p:grpSpPr>
          <p:sp>
            <p:nvSpPr>
              <p:cNvPr id="199" name="テキスト ボックス 198">
                <a:extLst>
                  <a:ext uri="{FF2B5EF4-FFF2-40B4-BE49-F238E27FC236}">
                    <a16:creationId xmlns:a16="http://schemas.microsoft.com/office/drawing/2014/main" id="{03086F42-9F5A-2C39-480C-4FFB02F4BABF}"/>
                  </a:ext>
                </a:extLst>
              </p:cNvPr>
              <p:cNvSpPr txBox="1"/>
              <p:nvPr/>
            </p:nvSpPr>
            <p:spPr>
              <a:xfrm>
                <a:off x="26845846" y="35024622"/>
                <a:ext cx="75174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3600" b="1" dirty="0"/>
                  <a:t>list</a:t>
                </a:r>
                <a:endParaRPr kumimoji="1" lang="ja-JP" altLang="en-US" sz="3600" b="1" dirty="0"/>
              </a:p>
            </p:txBody>
          </p:sp>
          <p:sp>
            <p:nvSpPr>
              <p:cNvPr id="200" name="テキスト ボックス 199">
                <a:extLst>
                  <a:ext uri="{FF2B5EF4-FFF2-40B4-BE49-F238E27FC236}">
                    <a16:creationId xmlns:a16="http://schemas.microsoft.com/office/drawing/2014/main" id="{772EBBE0-C11F-E56F-3627-5F2A55237FF6}"/>
                  </a:ext>
                </a:extLst>
              </p:cNvPr>
              <p:cNvSpPr txBox="1"/>
              <p:nvPr/>
            </p:nvSpPr>
            <p:spPr>
              <a:xfrm>
                <a:off x="26110808" y="34620980"/>
                <a:ext cx="222182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sz="3600" b="1" dirty="0"/>
                  <a:t>TCP socket</a:t>
                </a:r>
                <a:endParaRPr kumimoji="1" lang="ja-JP" altLang="en-US" sz="36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98394020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>
          <a:defRPr sz="4800" b="1" dirty="0" smtClean="0">
            <a:solidFill>
              <a:srgbClr val="000000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7639</TotalTime>
  <Words>770</Words>
  <Application>Microsoft Office PowerPoint</Application>
  <PresentationFormat>ユーザー設定</PresentationFormat>
  <Paragraphs>120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ホワイト</vt:lpstr>
      <vt:lpstr>Secure and Efficient Monitoring of Confidential VMs using eBPF Kanta Uesugi and Kenichi Kourai (Kyushu Institute of Technology)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unoki tomoya</dc:creator>
  <cp:lastModifiedBy>UESUGI Kanta</cp:lastModifiedBy>
  <cp:revision>307</cp:revision>
  <cp:lastPrinted>2018-05-30T10:40:20Z</cp:lastPrinted>
  <dcterms:created xsi:type="dcterms:W3CDTF">2018-05-30T06:34:31Z</dcterms:created>
  <dcterms:modified xsi:type="dcterms:W3CDTF">2024-08-29T05:03:38Z</dcterms:modified>
</cp:coreProperties>
</file>