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82" r:id="rId3"/>
    <p:sldId id="283" r:id="rId4"/>
    <p:sldId id="281" r:id="rId5"/>
    <p:sldId id="303" r:id="rId6"/>
    <p:sldId id="280" r:id="rId7"/>
    <p:sldId id="285" r:id="rId8"/>
    <p:sldId id="276" r:id="rId9"/>
    <p:sldId id="310" r:id="rId10"/>
    <p:sldId id="326" r:id="rId11"/>
    <p:sldId id="343" r:id="rId12"/>
    <p:sldId id="327" r:id="rId13"/>
    <p:sldId id="328" r:id="rId14"/>
    <p:sldId id="329" r:id="rId15"/>
    <p:sldId id="330" r:id="rId16"/>
    <p:sldId id="341" r:id="rId17"/>
    <p:sldId id="331" r:id="rId18"/>
    <p:sldId id="332" r:id="rId19"/>
    <p:sldId id="304" r:id="rId20"/>
    <p:sldId id="337" r:id="rId21"/>
    <p:sldId id="342" r:id="rId22"/>
    <p:sldId id="339" r:id="rId23"/>
    <p:sldId id="297" r:id="rId24"/>
    <p:sldId id="271" r:id="rId25"/>
    <p:sldId id="273" r:id="rId26"/>
    <p:sldId id="307" r:id="rId27"/>
    <p:sldId id="291" r:id="rId28"/>
    <p:sldId id="298" r:id="rId29"/>
    <p:sldId id="292" r:id="rId30"/>
    <p:sldId id="293" r:id="rId31"/>
    <p:sldId id="335" r:id="rId32"/>
    <p:sldId id="300" r:id="rId33"/>
    <p:sldId id="314" r:id="rId34"/>
    <p:sldId id="317" r:id="rId35"/>
    <p:sldId id="333" r:id="rId36"/>
    <p:sldId id="334" r:id="rId37"/>
    <p:sldId id="336" r:id="rId3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発表" id="{E3DCE97F-A1A8-294A-8B8E-36E8E970FD49}">
          <p14:sldIdLst>
            <p14:sldId id="256"/>
            <p14:sldId id="282"/>
            <p14:sldId id="283"/>
            <p14:sldId id="281"/>
            <p14:sldId id="303"/>
            <p14:sldId id="280"/>
            <p14:sldId id="285"/>
            <p14:sldId id="276"/>
            <p14:sldId id="310"/>
            <p14:sldId id="326"/>
            <p14:sldId id="343"/>
            <p14:sldId id="327"/>
            <p14:sldId id="328"/>
            <p14:sldId id="329"/>
            <p14:sldId id="330"/>
            <p14:sldId id="341"/>
            <p14:sldId id="331"/>
            <p14:sldId id="332"/>
            <p14:sldId id="304"/>
            <p14:sldId id="337"/>
            <p14:sldId id="342"/>
            <p14:sldId id="339"/>
            <p14:sldId id="297"/>
            <p14:sldId id="271"/>
            <p14:sldId id="273"/>
          </p14:sldIdLst>
        </p14:section>
        <p14:section name="非表示" id="{12D364A8-CC29-3D44-BB19-A2CEC6CE3C21}">
          <p14:sldIdLst>
            <p14:sldId id="307"/>
            <p14:sldId id="291"/>
            <p14:sldId id="298"/>
            <p14:sldId id="292"/>
            <p14:sldId id="293"/>
            <p14:sldId id="335"/>
            <p14:sldId id="300"/>
            <p14:sldId id="314"/>
            <p14:sldId id="317"/>
            <p14:sldId id="333"/>
            <p14:sldId id="334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FF0000"/>
    <a:srgbClr val="898989"/>
    <a:srgbClr val="CCECFF"/>
    <a:srgbClr val="70AD47"/>
    <a:srgbClr val="FFFF66"/>
    <a:srgbClr val="CDC800"/>
    <a:srgbClr val="A53331"/>
    <a:srgbClr val="B40000"/>
    <a:srgbClr val="F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87329" autoAdjust="0"/>
  </p:normalViewPr>
  <p:slideViewPr>
    <p:cSldViewPr snapToGrid="0">
      <p:cViewPr varScale="1">
        <p:scale>
          <a:sx n="106" d="100"/>
          <a:sy n="106" d="100"/>
        </p:scale>
        <p:origin x="728" y="168"/>
      </p:cViewPr>
      <p:guideLst>
        <p:guide orient="horz" pos="29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SUGI Kanta" userId="671b0e0b-8242-4a42-86a9-c18604c6c07f" providerId="ADAL" clId="{1504C022-E71A-0D43-ADD2-9482782BDF0A}"/>
    <pc:docChg chg="undo custSel modSld">
      <pc:chgData name="UESUGI Kanta" userId="671b0e0b-8242-4a42-86a9-c18604c6c07f" providerId="ADAL" clId="{1504C022-E71A-0D43-ADD2-9482782BDF0A}" dt="2024-09-02T04:21:54.117" v="12" actId="2085"/>
      <pc:docMkLst>
        <pc:docMk/>
      </pc:docMkLst>
      <pc:sldChg chg="modSp mod">
        <pc:chgData name="UESUGI Kanta" userId="671b0e0b-8242-4a42-86a9-c18604c6c07f" providerId="ADAL" clId="{1504C022-E71A-0D43-ADD2-9482782BDF0A}" dt="2024-09-02T04:21:54.117" v="12" actId="2085"/>
        <pc:sldMkLst>
          <pc:docMk/>
          <pc:sldMk cId="3253540523" sldId="282"/>
        </pc:sldMkLst>
      </pc:sldChg>
    </pc:docChg>
  </pc:docChgLst>
  <pc:docChgLst>
    <pc:chgData name="UESUGI Kanta" userId="671b0e0b-8242-4a42-86a9-c18604c6c07f" providerId="ADAL" clId="{5181A8BC-D201-684C-A931-83FA85653C78}"/>
    <pc:docChg chg="delSld">
      <pc:chgData name="UESUGI Kanta" userId="671b0e0b-8242-4a42-86a9-c18604c6c07f" providerId="ADAL" clId="{5181A8BC-D201-684C-A931-83FA85653C78}" dt="2024-01-31T07:10:52.525" v="1" actId="2696"/>
      <pc:docMkLst>
        <pc:docMk/>
      </pc:docMkLst>
      <pc:sldChg chg="del">
        <pc:chgData name="UESUGI Kanta" userId="671b0e0b-8242-4a42-86a9-c18604c6c07f" providerId="ADAL" clId="{5181A8BC-D201-684C-A931-83FA85653C78}" dt="2024-01-31T07:10:52.525" v="1" actId="2696"/>
        <pc:sldMkLst>
          <pc:docMk/>
          <pc:sldMk cId="2985731591" sldId="278"/>
        </pc:sldMkLst>
      </pc:sldChg>
      <pc:sldChg chg="del">
        <pc:chgData name="UESUGI Kanta" userId="671b0e0b-8242-4a42-86a9-c18604c6c07f" providerId="ADAL" clId="{5181A8BC-D201-684C-A931-83FA85653C78}" dt="2024-01-31T07:10:50.766" v="0" actId="2696"/>
        <pc:sldMkLst>
          <pc:docMk/>
          <pc:sldMk cId="1237124665" sldId="295"/>
        </pc:sldMkLst>
      </pc:sldChg>
    </pc:docChg>
  </pc:docChgLst>
  <pc:docChgLst>
    <pc:chgData name="UESUGI Kanta" userId="671b0e0b-8242-4a42-86a9-c18604c6c07f" providerId="ADAL" clId="{FD2A3CBB-B4CC-4640-9BC4-9EFCEF78CE0E}"/>
    <pc:docChg chg="undo custSel addSld modSld modSection">
      <pc:chgData name="UESUGI Kanta" userId="671b0e0b-8242-4a42-86a9-c18604c6c07f" providerId="ADAL" clId="{FD2A3CBB-B4CC-4640-9BC4-9EFCEF78CE0E}" dt="2024-11-28T03:23:28.372" v="1446" actId="20577"/>
      <pc:docMkLst>
        <pc:docMk/>
      </pc:docMkLst>
      <pc:sldChg chg="modNotesTx">
        <pc:chgData name="UESUGI Kanta" userId="671b0e0b-8242-4a42-86a9-c18604c6c07f" providerId="ADAL" clId="{FD2A3CBB-B4CC-4640-9BC4-9EFCEF78CE0E}" dt="2024-11-28T02:44:58.399" v="225" actId="20577"/>
        <pc:sldMkLst>
          <pc:docMk/>
          <pc:sldMk cId="2229054917" sldId="280"/>
        </pc:sldMkLst>
      </pc:sldChg>
      <pc:sldChg chg="modNotesTx">
        <pc:chgData name="UESUGI Kanta" userId="671b0e0b-8242-4a42-86a9-c18604c6c07f" providerId="ADAL" clId="{FD2A3CBB-B4CC-4640-9BC4-9EFCEF78CE0E}" dt="2024-11-28T02:41:57.969" v="113" actId="20577"/>
        <pc:sldMkLst>
          <pc:docMk/>
          <pc:sldMk cId="1516574453" sldId="283"/>
        </pc:sldMkLst>
      </pc:sldChg>
      <pc:sldChg chg="modNotesTx">
        <pc:chgData name="UESUGI Kanta" userId="671b0e0b-8242-4a42-86a9-c18604c6c07f" providerId="ADAL" clId="{FD2A3CBB-B4CC-4640-9BC4-9EFCEF78CE0E}" dt="2024-11-28T02:43:07.800" v="152" actId="20577"/>
        <pc:sldMkLst>
          <pc:docMk/>
          <pc:sldMk cId="3074210375" sldId="303"/>
        </pc:sldMkLst>
      </pc:sldChg>
      <pc:sldChg chg="modNotesTx">
        <pc:chgData name="UESUGI Kanta" userId="671b0e0b-8242-4a42-86a9-c18604c6c07f" providerId="ADAL" clId="{FD2A3CBB-B4CC-4640-9BC4-9EFCEF78CE0E}" dt="2024-11-28T03:21:14.916" v="1412" actId="20577"/>
        <pc:sldMkLst>
          <pc:docMk/>
          <pc:sldMk cId="2914985864" sldId="304"/>
        </pc:sldMkLst>
      </pc:sldChg>
      <pc:sldChg chg="modNotesTx">
        <pc:chgData name="UESUGI Kanta" userId="671b0e0b-8242-4a42-86a9-c18604c6c07f" providerId="ADAL" clId="{FD2A3CBB-B4CC-4640-9BC4-9EFCEF78CE0E}" dt="2024-11-28T02:49:12.383" v="388" actId="20577"/>
        <pc:sldMkLst>
          <pc:docMk/>
          <pc:sldMk cId="637951824" sldId="326"/>
        </pc:sldMkLst>
      </pc:sldChg>
      <pc:sldChg chg="modNotesTx">
        <pc:chgData name="UESUGI Kanta" userId="671b0e0b-8242-4a42-86a9-c18604c6c07f" providerId="ADAL" clId="{FD2A3CBB-B4CC-4640-9BC4-9EFCEF78CE0E}" dt="2024-11-28T02:51:18.060" v="610" actId="20577"/>
        <pc:sldMkLst>
          <pc:docMk/>
          <pc:sldMk cId="1273039060" sldId="327"/>
        </pc:sldMkLst>
      </pc:sldChg>
      <pc:sldChg chg="modSp mod modNotesTx">
        <pc:chgData name="UESUGI Kanta" userId="671b0e0b-8242-4a42-86a9-c18604c6c07f" providerId="ADAL" clId="{FD2A3CBB-B4CC-4640-9BC4-9EFCEF78CE0E}" dt="2024-11-28T03:23:28.372" v="1446" actId="20577"/>
        <pc:sldMkLst>
          <pc:docMk/>
          <pc:sldMk cId="917782237" sldId="328"/>
        </pc:sldMkLst>
        <pc:spChg chg="mod">
          <ac:chgData name="UESUGI Kanta" userId="671b0e0b-8242-4a42-86a9-c18604c6c07f" providerId="ADAL" clId="{FD2A3CBB-B4CC-4640-9BC4-9EFCEF78CE0E}" dt="2024-11-28T02:51:49.063" v="612" actId="20577"/>
          <ac:spMkLst>
            <pc:docMk/>
            <pc:sldMk cId="917782237" sldId="328"/>
            <ac:spMk id="5" creationId="{466536FE-30FB-32A4-E83E-880588648986}"/>
          </ac:spMkLst>
        </pc:spChg>
        <pc:graphicFrameChg chg="mod modGraphic">
          <ac:chgData name="UESUGI Kanta" userId="671b0e0b-8242-4a42-86a9-c18604c6c07f" providerId="ADAL" clId="{FD2A3CBB-B4CC-4640-9BC4-9EFCEF78CE0E}" dt="2024-11-28T02:56:01.030" v="801" actId="207"/>
          <ac:graphicFrameMkLst>
            <pc:docMk/>
            <pc:sldMk cId="917782237" sldId="328"/>
            <ac:graphicFrameMk id="6" creationId="{16A30CEE-697E-C9AB-BDD8-FB7C2C696641}"/>
          </ac:graphicFrameMkLst>
        </pc:graphicFrameChg>
      </pc:sldChg>
      <pc:sldChg chg="addSp delSp modSp mod">
        <pc:chgData name="UESUGI Kanta" userId="671b0e0b-8242-4a42-86a9-c18604c6c07f" providerId="ADAL" clId="{FD2A3CBB-B4CC-4640-9BC4-9EFCEF78CE0E}" dt="2024-11-28T02:57:58.477" v="815" actId="1076"/>
        <pc:sldMkLst>
          <pc:docMk/>
          <pc:sldMk cId="942895641" sldId="329"/>
        </pc:sldMkLst>
        <pc:spChg chg="mod topLvl">
          <ac:chgData name="UESUGI Kanta" userId="671b0e0b-8242-4a42-86a9-c18604c6c07f" providerId="ADAL" clId="{FD2A3CBB-B4CC-4640-9BC4-9EFCEF78CE0E}" dt="2024-11-28T02:57:58.477" v="815" actId="1076"/>
          <ac:spMkLst>
            <pc:docMk/>
            <pc:sldMk cId="942895641" sldId="329"/>
            <ac:spMk id="5" creationId="{E6E32881-7A04-20AC-3D51-5069172DD924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8" creationId="{EEEAEB22-9BBB-DDE7-A7A3-D94063C0C8A2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9" creationId="{EC18FF17-C8F5-2335-687A-B4546DC8BE35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13" creationId="{A910A91A-510A-9D54-6573-C88F1A5CED61}"/>
          </ac:spMkLst>
        </pc:spChg>
        <pc:spChg chg="mod 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21" creationId="{2444996B-E476-68EB-FA0F-E4D9A6808568}"/>
          </ac:spMkLst>
        </pc:spChg>
        <pc:spChg chg="mod 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23" creationId="{E9B9C77E-A77D-2C1E-C868-88788BF0DC2D}"/>
          </ac:spMkLst>
        </pc:spChg>
        <pc:spChg chg="mod 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24" creationId="{EBCB1B5B-7FE5-EDF9-6540-E7AE43ED4484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26" creationId="{B1A430A5-1DD5-5CFE-4A9F-838DE62865DD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29" creationId="{785DD90F-FD23-BF71-BD4B-AFD7396D5E17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32" creationId="{42C335B1-E294-C990-ED5A-E4E4FE83212B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33" creationId="{B6F12C38-BD80-E8B7-8254-8C981EB61AAB}"/>
          </ac:spMkLst>
        </pc:spChg>
        <pc:spChg chg="topLvl">
          <ac:chgData name="UESUGI Kanta" userId="671b0e0b-8242-4a42-86a9-c18604c6c07f" providerId="ADAL" clId="{FD2A3CBB-B4CC-4640-9BC4-9EFCEF78CE0E}" dt="2024-11-28T02:57:55.679" v="814" actId="165"/>
          <ac:spMkLst>
            <pc:docMk/>
            <pc:sldMk cId="942895641" sldId="329"/>
            <ac:spMk id="35" creationId="{03234EB3-BEBE-56C5-E55E-13FAB6A2DE8F}"/>
          </ac:spMkLst>
        </pc:spChg>
        <pc:cxnChg chg="topLvl">
          <ac:chgData name="UESUGI Kanta" userId="671b0e0b-8242-4a42-86a9-c18604c6c07f" providerId="ADAL" clId="{FD2A3CBB-B4CC-4640-9BC4-9EFCEF78CE0E}" dt="2024-11-28T02:57:55.679" v="814" actId="165"/>
          <ac:cxnSpMkLst>
            <pc:docMk/>
            <pc:sldMk cId="942895641" sldId="329"/>
            <ac:cxnSpMk id="15" creationId="{CF0B40D9-C483-6D95-BDD9-4980A0B8A81A}"/>
          </ac:cxnSpMkLst>
        </pc:cxnChg>
        <pc:cxnChg chg="topLvl">
          <ac:chgData name="UESUGI Kanta" userId="671b0e0b-8242-4a42-86a9-c18604c6c07f" providerId="ADAL" clId="{FD2A3CBB-B4CC-4640-9BC4-9EFCEF78CE0E}" dt="2024-11-28T02:57:55.679" v="814" actId="165"/>
          <ac:cxnSpMkLst>
            <pc:docMk/>
            <pc:sldMk cId="942895641" sldId="329"/>
            <ac:cxnSpMk id="30" creationId="{C3681C33-BBA9-7146-C519-8CD336FCEBD6}"/>
          </ac:cxnSpMkLst>
        </pc:cxnChg>
      </pc:sldChg>
      <pc:sldChg chg="modSp mod modNotesTx">
        <pc:chgData name="UESUGI Kanta" userId="671b0e0b-8242-4a42-86a9-c18604c6c07f" providerId="ADAL" clId="{FD2A3CBB-B4CC-4640-9BC4-9EFCEF78CE0E}" dt="2024-11-28T03:12:48.312" v="1097" actId="20577"/>
        <pc:sldMkLst>
          <pc:docMk/>
          <pc:sldMk cId="2145172285" sldId="330"/>
        </pc:sldMkLst>
        <pc:spChg chg="mod">
          <ac:chgData name="UESUGI Kanta" userId="671b0e0b-8242-4a42-86a9-c18604c6c07f" providerId="ADAL" clId="{FD2A3CBB-B4CC-4640-9BC4-9EFCEF78CE0E}" dt="2024-11-28T02:58:29.596" v="831" actId="20577"/>
          <ac:spMkLst>
            <pc:docMk/>
            <pc:sldMk cId="2145172285" sldId="330"/>
            <ac:spMk id="5" creationId="{1CEF4BBF-4F2A-FCB9-0AC1-BEB52AC6270B}"/>
          </ac:spMkLst>
        </pc:spChg>
      </pc:sldChg>
      <pc:sldChg chg="modNotesTx">
        <pc:chgData name="UESUGI Kanta" userId="671b0e0b-8242-4a42-86a9-c18604c6c07f" providerId="ADAL" clId="{FD2A3CBB-B4CC-4640-9BC4-9EFCEF78CE0E}" dt="2024-11-28T03:16:53.713" v="1269" actId="20577"/>
        <pc:sldMkLst>
          <pc:docMk/>
          <pc:sldMk cId="1291901095" sldId="332"/>
        </pc:sldMkLst>
      </pc:sldChg>
      <pc:sldChg chg="modSp mod modNotesTx">
        <pc:chgData name="UESUGI Kanta" userId="671b0e0b-8242-4a42-86a9-c18604c6c07f" providerId="ADAL" clId="{FD2A3CBB-B4CC-4640-9BC4-9EFCEF78CE0E}" dt="2024-11-28T02:38:05.489" v="98" actId="20577"/>
        <pc:sldMkLst>
          <pc:docMk/>
          <pc:sldMk cId="2126420924" sldId="337"/>
        </pc:sldMkLst>
        <pc:spChg chg="mod">
          <ac:chgData name="UESUGI Kanta" userId="671b0e0b-8242-4a42-86a9-c18604c6c07f" providerId="ADAL" clId="{FD2A3CBB-B4CC-4640-9BC4-9EFCEF78CE0E}" dt="2024-11-28T02:30:44.448" v="8" actId="20577"/>
          <ac:spMkLst>
            <pc:docMk/>
            <pc:sldMk cId="2126420924" sldId="337"/>
            <ac:spMk id="10" creationId="{B358D4E8-E82B-3E1E-A9B7-44E2B5186F87}"/>
          </ac:spMkLst>
        </pc:spChg>
      </pc:sldChg>
      <pc:sldChg chg="modSp mod modNotesTx">
        <pc:chgData name="UESUGI Kanta" userId="671b0e0b-8242-4a42-86a9-c18604c6c07f" providerId="ADAL" clId="{FD2A3CBB-B4CC-4640-9BC4-9EFCEF78CE0E}" dt="2024-11-28T03:19:35.342" v="1334" actId="20577"/>
        <pc:sldMkLst>
          <pc:docMk/>
          <pc:sldMk cId="519732577" sldId="338"/>
        </pc:sldMkLst>
      </pc:sldChg>
      <pc:sldChg chg="modSp new mod modNotesTx">
        <pc:chgData name="UESUGI Kanta" userId="671b0e0b-8242-4a42-86a9-c18604c6c07f" providerId="ADAL" clId="{FD2A3CBB-B4CC-4640-9BC4-9EFCEF78CE0E}" dt="2024-11-28T03:23:03.529" v="1427" actId="20577"/>
        <pc:sldMkLst>
          <pc:docMk/>
          <pc:sldMk cId="3729043414" sldId="340"/>
        </pc:sldMkLst>
      </pc:sldChg>
    </pc:docChg>
  </pc:docChgLst>
  <pc:docChgLst>
    <pc:chgData name="UESUGI Kanta" userId="671b0e0b-8242-4a42-86a9-c18604c6c07f" providerId="ADAL" clId="{D65EE087-A1DD-1645-B435-3B21330978B8}"/>
    <pc:docChg chg="undo custSel addSld delSld modSld sldOrd addSection delSection modSection">
      <pc:chgData name="UESUGI Kanta" userId="671b0e0b-8242-4a42-86a9-c18604c6c07f" providerId="ADAL" clId="{D65EE087-A1DD-1645-B435-3B21330978B8}" dt="2024-11-22T10:36:25.454" v="3409" actId="20577"/>
      <pc:docMkLst>
        <pc:docMk/>
      </pc:docMkLst>
      <pc:sldChg chg="modSp mod">
        <pc:chgData name="UESUGI Kanta" userId="671b0e0b-8242-4a42-86a9-c18604c6c07f" providerId="ADAL" clId="{D65EE087-A1DD-1645-B435-3B21330978B8}" dt="2024-11-20T02:47:08.553" v="112" actId="20577"/>
        <pc:sldMkLst>
          <pc:docMk/>
          <pc:sldMk cId="2364895453" sldId="256"/>
        </pc:sldMkLst>
        <pc:spChg chg="mod">
          <ac:chgData name="UESUGI Kanta" userId="671b0e0b-8242-4a42-86a9-c18604c6c07f" providerId="ADAL" clId="{D65EE087-A1DD-1645-B435-3B21330978B8}" dt="2024-11-20T02:47:08.553" v="112" actId="20577"/>
          <ac:spMkLst>
            <pc:docMk/>
            <pc:sldMk cId="2364895453" sldId="256"/>
            <ac:spMk id="2" creationId="{48FBC644-1F2A-7921-AAA1-3B4C8A107DD5}"/>
          </ac:spMkLst>
        </pc:spChg>
        <pc:spChg chg="mod">
          <ac:chgData name="UESUGI Kanta" userId="671b0e0b-8242-4a42-86a9-c18604c6c07f" providerId="ADAL" clId="{D65EE087-A1DD-1645-B435-3B21330978B8}" dt="2024-11-20T02:44:08.420" v="38" actId="20577"/>
          <ac:spMkLst>
            <pc:docMk/>
            <pc:sldMk cId="2364895453" sldId="256"/>
            <ac:spMk id="3" creationId="{30183156-D858-4A00-F5C8-2BA22A0DDF26}"/>
          </ac:spMkLst>
        </pc:spChg>
      </pc:sldChg>
      <pc:sldChg chg="add del">
        <pc:chgData name="UESUGI Kanta" userId="671b0e0b-8242-4a42-86a9-c18604c6c07f" providerId="ADAL" clId="{D65EE087-A1DD-1645-B435-3B21330978B8}" dt="2024-11-22T06:11:29.451" v="661" actId="2696"/>
        <pc:sldMkLst>
          <pc:docMk/>
          <pc:sldMk cId="2647487297" sldId="259"/>
        </pc:sldMkLst>
      </pc:sldChg>
      <pc:sldChg chg="addSp delSp modSp mod">
        <pc:chgData name="UESUGI Kanta" userId="671b0e0b-8242-4a42-86a9-c18604c6c07f" providerId="ADAL" clId="{D65EE087-A1DD-1645-B435-3B21330978B8}" dt="2024-11-20T02:54:19.927" v="167"/>
        <pc:sldMkLst>
          <pc:docMk/>
          <pc:sldMk cId="3794112585" sldId="271"/>
        </pc:sldMkLst>
        <pc:spChg chg="mod">
          <ac:chgData name="UESUGI Kanta" userId="671b0e0b-8242-4a42-86a9-c18604c6c07f" providerId="ADAL" clId="{D65EE087-A1DD-1645-B435-3B21330978B8}" dt="2024-11-20T02:54:17.170" v="165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modSp mod">
        <pc:chgData name="UESUGI Kanta" userId="671b0e0b-8242-4a42-86a9-c18604c6c07f" providerId="ADAL" clId="{D65EE087-A1DD-1645-B435-3B21330978B8}" dt="2024-11-22T06:37:44.733" v="933" actId="1038"/>
        <pc:sldMkLst>
          <pc:docMk/>
          <pc:sldMk cId="1850509622" sldId="276"/>
        </pc:sldMkLst>
        <pc:spChg chg="mod">
          <ac:chgData name="UESUGI Kanta" userId="671b0e0b-8242-4a42-86a9-c18604c6c07f" providerId="ADAL" clId="{D65EE087-A1DD-1645-B435-3B21330978B8}" dt="2024-11-22T06:37:19.944" v="903" actId="20577"/>
          <ac:spMkLst>
            <pc:docMk/>
            <pc:sldMk cId="1850509622" sldId="276"/>
            <ac:spMk id="6" creationId="{0D59899E-6A7B-1F3D-A7DF-432572E60EAD}"/>
          </ac:spMkLst>
        </pc:spChg>
        <pc:spChg chg="mod">
          <ac:chgData name="UESUGI Kanta" userId="671b0e0b-8242-4a42-86a9-c18604c6c07f" providerId="ADAL" clId="{D65EE087-A1DD-1645-B435-3B21330978B8}" dt="2024-11-22T06:37:44.733" v="933" actId="1038"/>
          <ac:spMkLst>
            <pc:docMk/>
            <pc:sldMk cId="1850509622" sldId="276"/>
            <ac:spMk id="33" creationId="{DCFE2DBF-A184-BFC1-B7EB-AA13F99E5008}"/>
          </ac:spMkLst>
        </pc:spChg>
      </pc:sldChg>
      <pc:sldChg chg="del">
        <pc:chgData name="UESUGI Kanta" userId="671b0e0b-8242-4a42-86a9-c18604c6c07f" providerId="ADAL" clId="{D65EE087-A1DD-1645-B435-3B21330978B8}" dt="2024-11-20T02:48:52.654" v="115" actId="2696"/>
        <pc:sldMkLst>
          <pc:docMk/>
          <pc:sldMk cId="224106163" sldId="277"/>
        </pc:sldMkLst>
      </pc:sldChg>
      <pc:sldChg chg="modSp mod">
        <pc:chgData name="UESUGI Kanta" userId="671b0e0b-8242-4a42-86a9-c18604c6c07f" providerId="ADAL" clId="{D65EE087-A1DD-1645-B435-3B21330978B8}" dt="2024-11-22T06:16:43.363" v="776" actId="20577"/>
        <pc:sldMkLst>
          <pc:docMk/>
          <pc:sldMk cId="3084647600" sldId="281"/>
        </pc:sldMkLst>
        <pc:spChg chg="mod">
          <ac:chgData name="UESUGI Kanta" userId="671b0e0b-8242-4a42-86a9-c18604c6c07f" providerId="ADAL" clId="{D65EE087-A1DD-1645-B435-3B21330978B8}" dt="2024-11-22T06:16:43.363" v="776" actId="20577"/>
          <ac:spMkLst>
            <pc:docMk/>
            <pc:sldMk cId="3084647600" sldId="281"/>
            <ac:spMk id="3" creationId="{4B96EEFF-4C89-61EB-1758-3790EC9EB076}"/>
          </ac:spMkLst>
        </pc:spChg>
      </pc:sldChg>
      <pc:sldChg chg="modSp mod">
        <pc:chgData name="UESUGI Kanta" userId="671b0e0b-8242-4a42-86a9-c18604c6c07f" providerId="ADAL" clId="{D65EE087-A1DD-1645-B435-3B21330978B8}" dt="2024-11-22T06:09:23.351" v="660" actId="20577"/>
        <pc:sldMkLst>
          <pc:docMk/>
          <pc:sldMk cId="1516574453" sldId="283"/>
        </pc:sldMkLst>
        <pc:spChg chg="mod">
          <ac:chgData name="UESUGI Kanta" userId="671b0e0b-8242-4a42-86a9-c18604c6c07f" providerId="ADAL" clId="{D65EE087-A1DD-1645-B435-3B21330978B8}" dt="2024-11-20T03:07:29.267" v="248" actId="20577"/>
          <ac:spMkLst>
            <pc:docMk/>
            <pc:sldMk cId="1516574453" sldId="283"/>
            <ac:spMk id="2" creationId="{72C0D78C-11E2-76F6-971E-4D6DF248430F}"/>
          </ac:spMkLst>
        </pc:spChg>
        <pc:spChg chg="mod">
          <ac:chgData name="UESUGI Kanta" userId="671b0e0b-8242-4a42-86a9-c18604c6c07f" providerId="ADAL" clId="{D65EE087-A1DD-1645-B435-3B21330978B8}" dt="2024-11-22T06:09:23.351" v="660" actId="20577"/>
          <ac:spMkLst>
            <pc:docMk/>
            <pc:sldMk cId="1516574453" sldId="283"/>
            <ac:spMk id="3" creationId="{0FB3CA05-320D-20F5-606A-3F6AB0867272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5" creationId="{2EF395A5-9995-952F-1F9C-C2053EF62E0A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6" creationId="{CD4163B3-2F2A-5065-9DF7-E495FC54ADEA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7" creationId="{8A6670F5-5964-7196-A768-35EFEE811560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12" creationId="{8D891CA4-9AF3-365D-2F0C-7EED30C6D78D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15" creationId="{B0456B1D-45EA-FEBB-421F-2E734F0FE98D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16" creationId="{F10B8341-B7E7-74C7-0BFE-24D577BB5E1E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17" creationId="{A75499D0-5264-E00D-DC3B-2D729620C9AB}"/>
          </ac:spMkLst>
        </pc:spChg>
        <pc:spChg chg="mod">
          <ac:chgData name="UESUGI Kanta" userId="671b0e0b-8242-4a42-86a9-c18604c6c07f" providerId="ADAL" clId="{D65EE087-A1DD-1645-B435-3B21330978B8}" dt="2024-11-22T06:08:16.600" v="630" actId="1035"/>
          <ac:spMkLst>
            <pc:docMk/>
            <pc:sldMk cId="1516574453" sldId="283"/>
            <ac:spMk id="18" creationId="{97831254-AEA5-AB0B-2A95-B5391EA5D7B0}"/>
          </ac:spMkLst>
        </pc:spChg>
        <pc:grpChg chg="mod">
          <ac:chgData name="UESUGI Kanta" userId="671b0e0b-8242-4a42-86a9-c18604c6c07f" providerId="ADAL" clId="{D65EE087-A1DD-1645-B435-3B21330978B8}" dt="2024-11-22T06:08:16.600" v="630" actId="1035"/>
          <ac:grpSpMkLst>
            <pc:docMk/>
            <pc:sldMk cId="1516574453" sldId="283"/>
            <ac:grpSpMk id="8" creationId="{943430CD-EBC3-B20F-93A1-DE99D02454C4}"/>
          </ac:grpSpMkLst>
        </pc:grpChg>
        <pc:picChg chg="mod">
          <ac:chgData name="UESUGI Kanta" userId="671b0e0b-8242-4a42-86a9-c18604c6c07f" providerId="ADAL" clId="{D65EE087-A1DD-1645-B435-3B21330978B8}" dt="2024-11-22T06:08:16.600" v="630" actId="1035"/>
          <ac:picMkLst>
            <pc:docMk/>
            <pc:sldMk cId="1516574453" sldId="283"/>
            <ac:picMk id="13" creationId="{E076F4EB-7A4E-8770-F85C-A1DA21F3181C}"/>
          </ac:picMkLst>
        </pc:picChg>
        <pc:cxnChg chg="mod">
          <ac:chgData name="UESUGI Kanta" userId="671b0e0b-8242-4a42-86a9-c18604c6c07f" providerId="ADAL" clId="{D65EE087-A1DD-1645-B435-3B21330978B8}" dt="2024-11-22T06:08:16.600" v="630" actId="1035"/>
          <ac:cxnSpMkLst>
            <pc:docMk/>
            <pc:sldMk cId="1516574453" sldId="283"/>
            <ac:cxnSpMk id="11" creationId="{FF781D7B-D9E7-694D-DBFC-3B7CADFBE5DD}"/>
          </ac:cxnSpMkLst>
        </pc:cxnChg>
        <pc:cxnChg chg="mod">
          <ac:chgData name="UESUGI Kanta" userId="671b0e0b-8242-4a42-86a9-c18604c6c07f" providerId="ADAL" clId="{D65EE087-A1DD-1645-B435-3B21330978B8}" dt="2024-11-22T06:08:16.600" v="630" actId="1035"/>
          <ac:cxnSpMkLst>
            <pc:docMk/>
            <pc:sldMk cId="1516574453" sldId="283"/>
            <ac:cxnSpMk id="14" creationId="{AE42BD57-6D25-56B6-510A-750C33BD4030}"/>
          </ac:cxnSpMkLst>
        </pc:cxnChg>
      </pc:sldChg>
      <pc:sldChg chg="del">
        <pc:chgData name="UESUGI Kanta" userId="671b0e0b-8242-4a42-86a9-c18604c6c07f" providerId="ADAL" clId="{D65EE087-A1DD-1645-B435-3B21330978B8}" dt="2024-11-20T02:48:54.418" v="116" actId="2696"/>
        <pc:sldMkLst>
          <pc:docMk/>
          <pc:sldMk cId="3269695340" sldId="284"/>
        </pc:sldMkLst>
      </pc:sldChg>
      <pc:sldChg chg="ord modNotesTx">
        <pc:chgData name="UESUGI Kanta" userId="671b0e0b-8242-4a42-86a9-c18604c6c07f" providerId="ADAL" clId="{D65EE087-A1DD-1645-B435-3B21330978B8}" dt="2024-11-22T09:26:48.137" v="1069" actId="20577"/>
        <pc:sldMkLst>
          <pc:docMk/>
          <pc:sldMk cId="1643846525" sldId="286"/>
        </pc:sldMkLst>
      </pc:sldChg>
      <pc:sldChg chg="del">
        <pc:chgData name="UESUGI Kanta" userId="671b0e0b-8242-4a42-86a9-c18604c6c07f" providerId="ADAL" clId="{D65EE087-A1DD-1645-B435-3B21330978B8}" dt="2024-11-20T02:49:04.961" v="118" actId="2696"/>
        <pc:sldMkLst>
          <pc:docMk/>
          <pc:sldMk cId="2484864812" sldId="287"/>
        </pc:sldMkLst>
      </pc:sldChg>
      <pc:sldChg chg="del">
        <pc:chgData name="UESUGI Kanta" userId="671b0e0b-8242-4a42-86a9-c18604c6c07f" providerId="ADAL" clId="{D65EE087-A1DD-1645-B435-3B21330978B8}" dt="2024-11-20T02:49:02.563" v="117" actId="2696"/>
        <pc:sldMkLst>
          <pc:docMk/>
          <pc:sldMk cId="2763063066" sldId="288"/>
        </pc:sldMkLst>
      </pc:sldChg>
      <pc:sldChg chg="mod ord modShow">
        <pc:chgData name="UESUGI Kanta" userId="671b0e0b-8242-4a42-86a9-c18604c6c07f" providerId="ADAL" clId="{D65EE087-A1DD-1645-B435-3B21330978B8}" dt="2024-11-22T08:55:58.527" v="982" actId="20578"/>
        <pc:sldMkLst>
          <pc:docMk/>
          <pc:sldMk cId="333136985" sldId="289"/>
        </pc:sldMkLst>
      </pc:sldChg>
      <pc:sldChg chg="del">
        <pc:chgData name="UESUGI Kanta" userId="671b0e0b-8242-4a42-86a9-c18604c6c07f" providerId="ADAL" clId="{D65EE087-A1DD-1645-B435-3B21330978B8}" dt="2024-11-20T02:49:13.690" v="119" actId="2696"/>
        <pc:sldMkLst>
          <pc:docMk/>
          <pc:sldMk cId="2822906118" sldId="290"/>
        </pc:sldMkLst>
      </pc:sldChg>
      <pc:sldChg chg="add">
        <pc:chgData name="UESUGI Kanta" userId="671b0e0b-8242-4a42-86a9-c18604c6c07f" providerId="ADAL" clId="{D65EE087-A1DD-1645-B435-3B21330978B8}" dt="2024-11-20T02:50:23.715" v="123"/>
        <pc:sldMkLst>
          <pc:docMk/>
          <pc:sldMk cId="3819662350" sldId="297"/>
        </pc:sldMkLst>
      </pc:sldChg>
      <pc:sldChg chg="del">
        <pc:chgData name="UESUGI Kanta" userId="671b0e0b-8242-4a42-86a9-c18604c6c07f" providerId="ADAL" clId="{D65EE087-A1DD-1645-B435-3B21330978B8}" dt="2024-11-20T02:49:23.965" v="120" actId="2696"/>
        <pc:sldMkLst>
          <pc:docMk/>
          <pc:sldMk cId="715759078" sldId="299"/>
        </pc:sldMkLst>
      </pc:sldChg>
      <pc:sldChg chg="modSp mod modNotesTx">
        <pc:chgData name="UESUGI Kanta" userId="671b0e0b-8242-4a42-86a9-c18604c6c07f" providerId="ADAL" clId="{D65EE087-A1DD-1645-B435-3B21330978B8}" dt="2024-11-22T10:36:25.454" v="3409" actId="20577"/>
        <pc:sldMkLst>
          <pc:docMk/>
          <pc:sldMk cId="1254124879" sldId="302"/>
        </pc:sldMkLst>
      </pc:sldChg>
      <pc:sldChg chg="del">
        <pc:chgData name="UESUGI Kanta" userId="671b0e0b-8242-4a42-86a9-c18604c6c07f" providerId="ADAL" clId="{D65EE087-A1DD-1645-B435-3B21330978B8}" dt="2024-11-20T02:48:50.926" v="114" actId="2696"/>
        <pc:sldMkLst>
          <pc:docMk/>
          <pc:sldMk cId="668970829" sldId="305"/>
        </pc:sldMkLst>
      </pc:sldChg>
      <pc:sldChg chg="del">
        <pc:chgData name="UESUGI Kanta" userId="671b0e0b-8242-4a42-86a9-c18604c6c07f" providerId="ADAL" clId="{D65EE087-A1DD-1645-B435-3B21330978B8}" dt="2024-11-20T02:48:25.892" v="113" actId="2696"/>
        <pc:sldMkLst>
          <pc:docMk/>
          <pc:sldMk cId="1201548068" sldId="306"/>
        </pc:sldMkLst>
      </pc:sldChg>
      <pc:sldChg chg="del">
        <pc:chgData name="UESUGI Kanta" userId="671b0e0b-8242-4a42-86a9-c18604c6c07f" providerId="ADAL" clId="{D65EE087-A1DD-1645-B435-3B21330978B8}" dt="2024-11-20T02:54:04.280" v="143" actId="2696"/>
        <pc:sldMkLst>
          <pc:docMk/>
          <pc:sldMk cId="815831247" sldId="308"/>
        </pc:sldMkLst>
      </pc:sldChg>
      <pc:sldChg chg="addSp delSp modSp mod ord">
        <pc:chgData name="UESUGI Kanta" userId="671b0e0b-8242-4a42-86a9-c18604c6c07f" providerId="ADAL" clId="{D65EE087-A1DD-1645-B435-3B21330978B8}" dt="2024-11-22T10:00:02.113" v="1982" actId="20577"/>
        <pc:sldMkLst>
          <pc:docMk/>
          <pc:sldMk cId="3020184911" sldId="309"/>
        </pc:sldMkLst>
      </pc:sldChg>
      <pc:sldChg chg="mod ord modShow">
        <pc:chgData name="UESUGI Kanta" userId="671b0e0b-8242-4a42-86a9-c18604c6c07f" providerId="ADAL" clId="{D65EE087-A1DD-1645-B435-3B21330978B8}" dt="2024-11-22T10:34:10.411" v="3271" actId="20578"/>
        <pc:sldMkLst>
          <pc:docMk/>
          <pc:sldMk cId="4045282312" sldId="310"/>
        </pc:sldMkLst>
      </pc:sldChg>
      <pc:sldChg chg="add mod ord modShow">
        <pc:chgData name="UESUGI Kanta" userId="671b0e0b-8242-4a42-86a9-c18604c6c07f" providerId="ADAL" clId="{D65EE087-A1DD-1645-B435-3B21330978B8}" dt="2024-11-22T06:30:28.205" v="780" actId="20578"/>
        <pc:sldMkLst>
          <pc:docMk/>
          <pc:sldMk cId="1335106084" sldId="315"/>
        </pc:sldMkLst>
      </pc:sldChg>
      <pc:sldChg chg="new del">
        <pc:chgData name="UESUGI Kanta" userId="671b0e0b-8242-4a42-86a9-c18604c6c07f" providerId="ADAL" clId="{D65EE087-A1DD-1645-B435-3B21330978B8}" dt="2024-11-20T02:49:57.230" v="122" actId="2696"/>
        <pc:sldMkLst>
          <pc:docMk/>
          <pc:sldMk cId="3059119220" sldId="315"/>
        </pc:sldMkLst>
      </pc:sldChg>
      <pc:sldChg chg="modSp add mod ord modShow">
        <pc:chgData name="UESUGI Kanta" userId="671b0e0b-8242-4a42-86a9-c18604c6c07f" providerId="ADAL" clId="{D65EE087-A1DD-1645-B435-3B21330978B8}" dt="2024-11-22T06:30:28.205" v="780" actId="20578"/>
        <pc:sldMkLst>
          <pc:docMk/>
          <pc:sldMk cId="2307653107" sldId="316"/>
        </pc:sldMkLst>
      </pc:sldChg>
      <pc:sldChg chg="add del">
        <pc:chgData name="UESUGI Kanta" userId="671b0e0b-8242-4a42-86a9-c18604c6c07f" providerId="ADAL" clId="{D65EE087-A1DD-1645-B435-3B21330978B8}" dt="2024-11-20T09:36:36.155" v="314"/>
        <pc:sldMkLst>
          <pc:docMk/>
          <pc:sldMk cId="3557428566" sldId="316"/>
        </pc:sldMkLst>
      </pc:sldChg>
      <pc:sldChg chg="modSp new mod">
        <pc:chgData name="UESUGI Kanta" userId="671b0e0b-8242-4a42-86a9-c18604c6c07f" providerId="ADAL" clId="{D65EE087-A1DD-1645-B435-3B21330978B8}" dt="2024-11-22T06:40:14.987" v="946" actId="20577"/>
        <pc:sldMkLst>
          <pc:docMk/>
          <pc:sldMk cId="1111939161" sldId="317"/>
        </pc:sldMkLst>
        <pc:spChg chg="mod">
          <ac:chgData name="UESUGI Kanta" userId="671b0e0b-8242-4a42-86a9-c18604c6c07f" providerId="ADAL" clId="{D65EE087-A1DD-1645-B435-3B21330978B8}" dt="2024-11-22T06:40:14.987" v="946" actId="20577"/>
          <ac:spMkLst>
            <pc:docMk/>
            <pc:sldMk cId="1111939161" sldId="317"/>
            <ac:spMk id="2" creationId="{66E360A6-4298-FC11-6A95-354FA2377932}"/>
          </ac:spMkLst>
        </pc:spChg>
      </pc:sldChg>
      <pc:sldChg chg="add del">
        <pc:chgData name="UESUGI Kanta" userId="671b0e0b-8242-4a42-86a9-c18604c6c07f" providerId="ADAL" clId="{D65EE087-A1DD-1645-B435-3B21330978B8}" dt="2024-11-20T09:36:35.764" v="313"/>
        <pc:sldMkLst>
          <pc:docMk/>
          <pc:sldMk cId="3025601670" sldId="317"/>
        </pc:sldMkLst>
      </pc:sldChg>
      <pc:sldChg chg="add del">
        <pc:chgData name="UESUGI Kanta" userId="671b0e0b-8242-4a42-86a9-c18604c6c07f" providerId="ADAL" clId="{D65EE087-A1DD-1645-B435-3B21330978B8}" dt="2024-11-20T09:36:35.277" v="312"/>
        <pc:sldMkLst>
          <pc:docMk/>
          <pc:sldMk cId="539206568" sldId="318"/>
        </pc:sldMkLst>
      </pc:sldChg>
      <pc:sldChg chg="modSp new del mod">
        <pc:chgData name="UESUGI Kanta" userId="671b0e0b-8242-4a42-86a9-c18604c6c07f" providerId="ADAL" clId="{D65EE087-A1DD-1645-B435-3B21330978B8}" dt="2024-11-22T09:10:07.653" v="983" actId="2696"/>
        <pc:sldMkLst>
          <pc:docMk/>
          <pc:sldMk cId="1124081124" sldId="318"/>
        </pc:sldMkLst>
      </pc:sldChg>
      <pc:sldChg chg="add">
        <pc:chgData name="UESUGI Kanta" userId="671b0e0b-8242-4a42-86a9-c18604c6c07f" providerId="ADAL" clId="{D65EE087-A1DD-1645-B435-3B21330978B8}" dt="2024-11-22T09:28:48.747" v="1070"/>
        <pc:sldMkLst>
          <pc:docMk/>
          <pc:sldMk cId="4089213610" sldId="318"/>
        </pc:sldMkLst>
      </pc:sldChg>
      <pc:sldChg chg="add">
        <pc:chgData name="UESUGI Kanta" userId="671b0e0b-8242-4a42-86a9-c18604c6c07f" providerId="ADAL" clId="{D65EE087-A1DD-1645-B435-3B21330978B8}" dt="2024-11-22T10:02:08.942" v="1983"/>
        <pc:sldMkLst>
          <pc:docMk/>
          <pc:sldMk cId="3032805407" sldId="319"/>
        </pc:sldMkLst>
      </pc:sldChg>
      <pc:sldChg chg="addSp modSp new mod modNotesTx">
        <pc:chgData name="UESUGI Kanta" userId="671b0e0b-8242-4a42-86a9-c18604c6c07f" providerId="ADAL" clId="{D65EE087-A1DD-1645-B435-3B21330978B8}" dt="2024-11-22T10:29:52.536" v="3269" actId="20577"/>
        <pc:sldMkLst>
          <pc:docMk/>
          <pc:sldMk cId="1132818379" sldId="320"/>
        </pc:sldMkLst>
      </pc:sldChg>
    </pc:docChg>
  </pc:docChgLst>
  <pc:docChgLst>
    <pc:chgData name="UESUGI Kanta" userId="671b0e0b-8242-4a42-86a9-c18604c6c07f" providerId="ADAL" clId="{73B92F13-D98E-4062-ACD6-ACAECA072CAF}"/>
    <pc:docChg chg="undo custSel addSld delSld modSld modSection">
      <pc:chgData name="UESUGI Kanta" userId="671b0e0b-8242-4a42-86a9-c18604c6c07f" providerId="ADAL" clId="{73B92F13-D98E-4062-ACD6-ACAECA072CAF}" dt="2024-11-28T09:03:26.299" v="2553" actId="47"/>
      <pc:docMkLst>
        <pc:docMk/>
      </pc:docMkLst>
      <pc:sldChg chg="modNotesTx">
        <pc:chgData name="UESUGI Kanta" userId="671b0e0b-8242-4a42-86a9-c18604c6c07f" providerId="ADAL" clId="{73B92F13-D98E-4062-ACD6-ACAECA072CAF}" dt="2024-11-28T04:03:43.957" v="169" actId="20577"/>
        <pc:sldMkLst>
          <pc:docMk/>
          <pc:sldMk cId="2364895453" sldId="256"/>
        </pc:sldMkLst>
      </pc:sldChg>
      <pc:sldChg chg="modSp mod modNotesTx">
        <pc:chgData name="UESUGI Kanta" userId="671b0e0b-8242-4a42-86a9-c18604c6c07f" providerId="ADAL" clId="{73B92F13-D98E-4062-ACD6-ACAECA072CAF}" dt="2024-11-28T08:36:45.009" v="2232" actId="33935"/>
        <pc:sldMkLst>
          <pc:docMk/>
          <pc:sldMk cId="1850509622" sldId="276"/>
        </pc:sldMkLst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2" creationId="{077A51D7-9788-5247-6DCD-C0AD65A5DA38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3" creationId="{F35141F3-3CE1-C0AC-AEBD-774AE3DBBC69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4" creationId="{F2BA74D9-9E1C-9E46-446D-78EA5EC15A70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5" creationId="{8D8C001E-5CA0-8019-10BE-02359E44F4A4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6" creationId="{0D59899E-6A7B-1F3D-A7DF-432572E60EAD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7" creationId="{37D72D8F-4958-65A0-77AF-9D7929B8523E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8" creationId="{1C0E97D3-BD52-9F23-E531-20DAFFAFA979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9" creationId="{BB08B5C4-D8EA-F976-90BA-3559CB154909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10" creationId="{A7B99068-BDB5-5784-E1A8-92F0BE60F2BE}"/>
          </ac:spMkLst>
        </pc:spChg>
        <pc:spChg chg="mod modVis">
          <ac:chgData name="UESUGI Kanta" userId="671b0e0b-8242-4a42-86a9-c18604c6c07f" providerId="ADAL" clId="{73B92F13-D98E-4062-ACD6-ACAECA072CAF}" dt="2024-11-28T08:36:45.009" v="2232" actId="33935"/>
          <ac:spMkLst>
            <pc:docMk/>
            <pc:sldMk cId="1850509622" sldId="276"/>
            <ac:spMk id="34" creationId="{7D116263-ACD8-A1C2-A870-937D45F3B290}"/>
          </ac:spMkLst>
        </pc:spChg>
        <pc:grpChg chg="mod modVis">
          <ac:chgData name="UESUGI Kanta" userId="671b0e0b-8242-4a42-86a9-c18604c6c07f" providerId="ADAL" clId="{73B92F13-D98E-4062-ACD6-ACAECA072CAF}" dt="2024-11-28T08:36:45.009" v="2232" actId="33935"/>
          <ac:grpSpMkLst>
            <pc:docMk/>
            <pc:sldMk cId="1850509622" sldId="276"/>
            <ac:grpSpMk id="11" creationId="{3F9CD049-489B-16B2-0E90-40C2816BB915}"/>
          </ac:grpSpMkLst>
        </pc:grpChg>
        <pc:grpChg chg="mod modVis">
          <ac:chgData name="UESUGI Kanta" userId="671b0e0b-8242-4a42-86a9-c18604c6c07f" providerId="ADAL" clId="{73B92F13-D98E-4062-ACD6-ACAECA072CAF}" dt="2024-11-28T08:36:45.009" v="2232" actId="33935"/>
          <ac:grpSpMkLst>
            <pc:docMk/>
            <pc:sldMk cId="1850509622" sldId="276"/>
            <ac:grpSpMk id="15" creationId="{7EB3AB3B-24F5-A0F4-2CBC-6B7282654A9A}"/>
          </ac:grpSpMkLst>
        </pc:grpChg>
        <pc:grpChg chg="mod modVis">
          <ac:chgData name="UESUGI Kanta" userId="671b0e0b-8242-4a42-86a9-c18604c6c07f" providerId="ADAL" clId="{73B92F13-D98E-4062-ACD6-ACAECA072CAF}" dt="2024-11-28T08:36:45.009" v="2232" actId="33935"/>
          <ac:grpSpMkLst>
            <pc:docMk/>
            <pc:sldMk cId="1850509622" sldId="276"/>
            <ac:grpSpMk id="19" creationId="{B28446DB-489C-A6F8-1A8B-2E84C34F678B}"/>
          </ac:grpSpMkLst>
        </pc:grpChg>
        <pc:grpChg chg="mod modVis">
          <ac:chgData name="UESUGI Kanta" userId="671b0e0b-8242-4a42-86a9-c18604c6c07f" providerId="ADAL" clId="{73B92F13-D98E-4062-ACD6-ACAECA072CAF}" dt="2024-11-28T08:36:45.009" v="2232" actId="33935"/>
          <ac:grpSpMkLst>
            <pc:docMk/>
            <pc:sldMk cId="1850509622" sldId="276"/>
            <ac:grpSpMk id="22" creationId="{5D225BB5-EAD8-5C61-7B4B-A15A9040D731}"/>
          </ac:grpSpMkLst>
        </pc:grpChg>
        <pc:grpChg chg="mod modVis">
          <ac:chgData name="UESUGI Kanta" userId="671b0e0b-8242-4a42-86a9-c18604c6c07f" providerId="ADAL" clId="{73B92F13-D98E-4062-ACD6-ACAECA072CAF}" dt="2024-11-28T08:35:38.476" v="2215" actId="14429"/>
          <ac:grpSpMkLst>
            <pc:docMk/>
            <pc:sldMk cId="1850509622" sldId="276"/>
            <ac:grpSpMk id="25" creationId="{17043C1F-5908-E2B5-A6E1-956969B7A6DC}"/>
          </ac:grpSpMkLst>
        </pc:grpChg>
        <pc:grpChg chg="mod modVis">
          <ac:chgData name="UESUGI Kanta" userId="671b0e0b-8242-4a42-86a9-c18604c6c07f" providerId="ADAL" clId="{73B92F13-D98E-4062-ACD6-ACAECA072CAF}" dt="2024-11-28T08:35:59.003" v="2220" actId="14429"/>
          <ac:grpSpMkLst>
            <pc:docMk/>
            <pc:sldMk cId="1850509622" sldId="276"/>
            <ac:grpSpMk id="28" creationId="{695C8B7C-84D5-4DAB-914D-4A1C1353FC45}"/>
          </ac:grpSpMkLst>
        </pc:grpChg>
        <pc:grpChg chg="mod modVis">
          <ac:chgData name="UESUGI Kanta" userId="671b0e0b-8242-4a42-86a9-c18604c6c07f" providerId="ADAL" clId="{73B92F13-D98E-4062-ACD6-ACAECA072CAF}" dt="2024-11-28T08:36:00.425" v="2221" actId="14429"/>
          <ac:grpSpMkLst>
            <pc:docMk/>
            <pc:sldMk cId="1850509622" sldId="276"/>
            <ac:grpSpMk id="31" creationId="{C28DDF27-102E-9877-EE16-DF6E60C3BB37}"/>
          </ac:grpSpMkLst>
        </pc:grpChg>
        <pc:cxnChg chg="mod">
          <ac:chgData name="UESUGI Kanta" userId="671b0e0b-8242-4a42-86a9-c18604c6c07f" providerId="ADAL" clId="{73B92F13-D98E-4062-ACD6-ACAECA072CAF}" dt="2024-11-28T08:36:22.096" v="2227" actId="692"/>
          <ac:cxnSpMkLst>
            <pc:docMk/>
            <pc:sldMk cId="1850509622" sldId="276"/>
            <ac:cxnSpMk id="26" creationId="{37FDA0D4-50F0-94DE-50DE-DB5CE04256FB}"/>
          </ac:cxnSpMkLst>
        </pc:cxnChg>
        <pc:cxnChg chg="mod">
          <ac:chgData name="UESUGI Kanta" userId="671b0e0b-8242-4a42-86a9-c18604c6c07f" providerId="ADAL" clId="{73B92F13-D98E-4062-ACD6-ACAECA072CAF}" dt="2024-11-28T08:36:29.836" v="2229" actId="692"/>
          <ac:cxnSpMkLst>
            <pc:docMk/>
            <pc:sldMk cId="1850509622" sldId="276"/>
            <ac:cxnSpMk id="29" creationId="{E8F4AE1A-DBD4-4ABC-A6F7-006D3EBA6F1E}"/>
          </ac:cxnSpMkLst>
        </pc:cxnChg>
        <pc:cxnChg chg="mod">
          <ac:chgData name="UESUGI Kanta" userId="671b0e0b-8242-4a42-86a9-c18604c6c07f" providerId="ADAL" clId="{73B92F13-D98E-4062-ACD6-ACAECA072CAF}" dt="2024-11-28T08:36:35.424" v="2231" actId="692"/>
          <ac:cxnSpMkLst>
            <pc:docMk/>
            <pc:sldMk cId="1850509622" sldId="276"/>
            <ac:cxnSpMk id="32" creationId="{26B710DC-E37F-8E8D-555B-C194A21AE26F}"/>
          </ac:cxnSpMkLst>
        </pc:cxnChg>
      </pc:sldChg>
      <pc:sldChg chg="modNotesTx">
        <pc:chgData name="UESUGI Kanta" userId="671b0e0b-8242-4a42-86a9-c18604c6c07f" providerId="ADAL" clId="{73B92F13-D98E-4062-ACD6-ACAECA072CAF}" dt="2024-11-28T08:34:47.986" v="2211" actId="20577"/>
        <pc:sldMkLst>
          <pc:docMk/>
          <pc:sldMk cId="928919043" sldId="285"/>
        </pc:sldMkLst>
      </pc:sldChg>
      <pc:sldChg chg="delSp modSp mod modNotesTx">
        <pc:chgData name="UESUGI Kanta" userId="671b0e0b-8242-4a42-86a9-c18604c6c07f" providerId="ADAL" clId="{73B92F13-D98E-4062-ACD6-ACAECA072CAF}" dt="2024-11-28T08:34:16.477" v="2210" actId="692"/>
        <pc:sldMkLst>
          <pc:docMk/>
          <pc:sldMk cId="3074210375" sldId="303"/>
        </pc:sldMkLst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6" creationId="{F9FFD596-5A33-D387-7CCC-4D8A6B616EA1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8" creationId="{C22D6266-0969-8BAB-6DEA-C9609F028C78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9" creationId="{89E02C18-6361-8DCF-D284-A51171305383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0" creationId="{31392717-8F10-9781-6B5F-7DDC2D6915ED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1" creationId="{6D73769A-B433-1C6A-0529-A03F3C8D0CFA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3" creationId="{5C8D1C65-11BE-BD01-CC73-BEBA17093DB6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4" creationId="{51950A9E-6DDE-A856-25F6-2E4A6EA70FD5}"/>
          </ac:spMkLst>
        </pc:spChg>
        <pc:spChg chg="mod topLvl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7" creationId="{08111C48-51AC-783A-99CF-CF485712B777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8" creationId="{3C6BD5C6-15A1-B38A-8BB9-790C4214344F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19" creationId="{421462A2-6ABB-85D1-CEBC-97FD8F33FCAA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20" creationId="{35BD95BF-86E8-F196-1F8E-FE8EC0BEA838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21" creationId="{7AB18B88-B6D5-31EF-3CB4-97B48A14ADFA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22" creationId="{A5171171-8195-2355-F149-3ABD5F47622C}"/>
          </ac:spMkLst>
        </pc:spChg>
        <pc:spChg chg="mod">
          <ac:chgData name="UESUGI Kanta" userId="671b0e0b-8242-4a42-86a9-c18604c6c07f" providerId="ADAL" clId="{73B92F13-D98E-4062-ACD6-ACAECA072CAF}" dt="2024-11-28T08:33:44.699" v="2202" actId="165"/>
          <ac:spMkLst>
            <pc:docMk/>
            <pc:sldMk cId="3074210375" sldId="303"/>
            <ac:spMk id="23" creationId="{562A1724-88D3-2BA4-F493-FFE07C16B089}"/>
          </ac:spMkLst>
        </pc:spChg>
        <pc:grpChg chg="mod topLvl">
          <ac:chgData name="UESUGI Kanta" userId="671b0e0b-8242-4a42-86a9-c18604c6c07f" providerId="ADAL" clId="{73B92F13-D98E-4062-ACD6-ACAECA072CAF}" dt="2024-11-28T08:33:44.699" v="2202" actId="165"/>
          <ac:grpSpMkLst>
            <pc:docMk/>
            <pc:sldMk cId="3074210375" sldId="303"/>
            <ac:grpSpMk id="7" creationId="{CB6600F4-4969-E94E-E19E-276C4D258C12}"/>
          </ac:grpSpMkLst>
        </pc:grpChg>
        <pc:grpChg chg="mod topLvl">
          <ac:chgData name="UESUGI Kanta" userId="671b0e0b-8242-4a42-86a9-c18604c6c07f" providerId="ADAL" clId="{73B92F13-D98E-4062-ACD6-ACAECA072CAF}" dt="2024-11-28T08:33:44.699" v="2202" actId="165"/>
          <ac:grpSpMkLst>
            <pc:docMk/>
            <pc:sldMk cId="3074210375" sldId="303"/>
            <ac:grpSpMk id="12" creationId="{C27FC559-8C52-F89E-92E8-FC72BDC74C2C}"/>
          </ac:grpSpMkLst>
        </pc:grpChg>
        <pc:cxnChg chg="mod topLvl">
          <ac:chgData name="UESUGI Kanta" userId="671b0e0b-8242-4a42-86a9-c18604c6c07f" providerId="ADAL" clId="{73B92F13-D98E-4062-ACD6-ACAECA072CAF}" dt="2024-11-28T08:34:16.477" v="2210" actId="692"/>
          <ac:cxnSpMkLst>
            <pc:docMk/>
            <pc:sldMk cId="3074210375" sldId="303"/>
            <ac:cxnSpMk id="15" creationId="{FE67B732-F0AF-1F46-F734-916F7C1C9322}"/>
          </ac:cxnSpMkLst>
        </pc:cxnChg>
        <pc:cxnChg chg="mod topLvl">
          <ac:chgData name="UESUGI Kanta" userId="671b0e0b-8242-4a42-86a9-c18604c6c07f" providerId="ADAL" clId="{73B92F13-D98E-4062-ACD6-ACAECA072CAF}" dt="2024-11-28T08:34:16.477" v="2210" actId="692"/>
          <ac:cxnSpMkLst>
            <pc:docMk/>
            <pc:sldMk cId="3074210375" sldId="303"/>
            <ac:cxnSpMk id="16" creationId="{BA693461-4534-FB9F-9E07-58ADAF200ED3}"/>
          </ac:cxnSpMkLst>
        </pc:cxnChg>
      </pc:sldChg>
      <pc:sldChg chg="modSp mod">
        <pc:chgData name="UESUGI Kanta" userId="671b0e0b-8242-4a42-86a9-c18604c6c07f" providerId="ADAL" clId="{73B92F13-D98E-4062-ACD6-ACAECA072CAF}" dt="2024-11-28T08:16:57.343" v="1521" actId="1076"/>
        <pc:sldMkLst>
          <pc:docMk/>
          <pc:sldMk cId="917782237" sldId="328"/>
        </pc:sldMkLst>
        <pc:graphicFrameChg chg="mod modGraphic">
          <ac:chgData name="UESUGI Kanta" userId="671b0e0b-8242-4a42-86a9-c18604c6c07f" providerId="ADAL" clId="{73B92F13-D98E-4062-ACD6-ACAECA072CAF}" dt="2024-11-28T08:16:57.343" v="1521" actId="1076"/>
          <ac:graphicFrameMkLst>
            <pc:docMk/>
            <pc:sldMk cId="917782237" sldId="328"/>
            <ac:graphicFrameMk id="6" creationId="{16A30CEE-697E-C9AB-BDD8-FB7C2C696641}"/>
          </ac:graphicFrameMkLst>
        </pc:graphicFrameChg>
      </pc:sldChg>
      <pc:sldChg chg="addSp delSp modSp mod modNotesTx">
        <pc:chgData name="UESUGI Kanta" userId="671b0e0b-8242-4a42-86a9-c18604c6c07f" providerId="ADAL" clId="{73B92F13-D98E-4062-ACD6-ACAECA072CAF}" dt="2024-11-28T08:32:39.038" v="2201" actId="20577"/>
        <pc:sldMkLst>
          <pc:docMk/>
          <pc:sldMk cId="942895641" sldId="329"/>
        </pc:sldMkLst>
        <pc:spChg chg="ord">
          <ac:chgData name="UESUGI Kanta" userId="671b0e0b-8242-4a42-86a9-c18604c6c07f" providerId="ADAL" clId="{73B92F13-D98E-4062-ACD6-ACAECA072CAF}" dt="2024-11-28T08:18:02.668" v="1530" actId="167"/>
          <ac:spMkLst>
            <pc:docMk/>
            <pc:sldMk cId="942895641" sldId="329"/>
            <ac:spMk id="3" creationId="{F844B158-7BB0-C73A-8D83-E588F2CF6CFE}"/>
          </ac:spMkLst>
        </pc:spChg>
        <pc:spChg chg="mod or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5" creationId="{E6E32881-7A04-20AC-3D51-5069172DD924}"/>
          </ac:spMkLst>
        </pc:spChg>
        <pc:spChg chg="add mod or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7" creationId="{5DB61854-33B6-1530-EDB4-FE561B5914A9}"/>
          </ac:spMkLst>
        </pc:spChg>
        <pc:spChg chg="mod topLvl">
          <ac:chgData name="UESUGI Kanta" userId="671b0e0b-8242-4a42-86a9-c18604c6c07f" providerId="ADAL" clId="{73B92F13-D98E-4062-ACD6-ACAECA072CAF}" dt="2024-11-28T08:32:25.048" v="2200" actId="14100"/>
          <ac:spMkLst>
            <pc:docMk/>
            <pc:sldMk cId="942895641" sldId="329"/>
            <ac:spMk id="8" creationId="{EEEAEB22-9BBB-DDE7-A7A3-D94063C0C8A2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9" creationId="{EC18FF17-C8F5-2335-687A-B4546DC8BE35}"/>
          </ac:spMkLst>
        </pc:spChg>
        <pc:spChg chg="add 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12" creationId="{88125F06-E5C5-E765-8480-423E36491079}"/>
          </ac:spMkLst>
        </pc:spChg>
        <pc:spChg chg="mod ord topLvl">
          <ac:chgData name="UESUGI Kanta" userId="671b0e0b-8242-4a42-86a9-c18604c6c07f" providerId="ADAL" clId="{73B92F13-D98E-4062-ACD6-ACAECA072CAF}" dt="2024-11-28T08:31:08.170" v="2133" actId="1035"/>
          <ac:spMkLst>
            <pc:docMk/>
            <pc:sldMk cId="942895641" sldId="329"/>
            <ac:spMk id="13" creationId="{A910A91A-510A-9D54-6573-C88F1A5CED61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21" creationId="{2444996B-E476-68EB-FA0F-E4D9A6808568}"/>
          </ac:spMkLst>
        </pc:spChg>
        <pc:spChg chg="add mod topLvl">
          <ac:chgData name="UESUGI Kanta" userId="671b0e0b-8242-4a42-86a9-c18604c6c07f" providerId="ADAL" clId="{73B92F13-D98E-4062-ACD6-ACAECA072CAF}" dt="2024-11-28T08:31:56.536" v="2197" actId="1076"/>
          <ac:spMkLst>
            <pc:docMk/>
            <pc:sldMk cId="942895641" sldId="329"/>
            <ac:spMk id="22" creationId="{D93D8390-4A0A-2E44-0EF5-B51CA17D4C02}"/>
          </ac:spMkLst>
        </pc:spChg>
        <pc:spChg chg="mod topLvl">
          <ac:chgData name="UESUGI Kanta" userId="671b0e0b-8242-4a42-86a9-c18604c6c07f" providerId="ADAL" clId="{73B92F13-D98E-4062-ACD6-ACAECA072CAF}" dt="2024-11-28T08:32:02.908" v="2198" actId="1076"/>
          <ac:spMkLst>
            <pc:docMk/>
            <pc:sldMk cId="942895641" sldId="329"/>
            <ac:spMk id="23" creationId="{E9B9C77E-A77D-2C1E-C868-88788BF0DC2D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24" creationId="{EBCB1B5B-7FE5-EDF9-6540-E7AE43ED4484}"/>
          </ac:spMkLst>
        </pc:spChg>
        <pc:spChg chg="mod topLvl">
          <ac:chgData name="UESUGI Kanta" userId="671b0e0b-8242-4a42-86a9-c18604c6c07f" providerId="ADAL" clId="{73B92F13-D98E-4062-ACD6-ACAECA072CAF}" dt="2024-11-28T08:31:17.302" v="2159" actId="1035"/>
          <ac:spMkLst>
            <pc:docMk/>
            <pc:sldMk cId="942895641" sldId="329"/>
            <ac:spMk id="26" creationId="{B1A430A5-1DD5-5CFE-4A9F-838DE62865DD}"/>
          </ac:spMkLst>
        </pc:spChg>
        <pc:spChg chg="mod topLvl">
          <ac:chgData name="UESUGI Kanta" userId="671b0e0b-8242-4a42-86a9-c18604c6c07f" providerId="ADAL" clId="{73B92F13-D98E-4062-ACD6-ACAECA072CAF}" dt="2024-11-28T08:31:41.514" v="2196" actId="1035"/>
          <ac:spMkLst>
            <pc:docMk/>
            <pc:sldMk cId="942895641" sldId="329"/>
            <ac:spMk id="29" creationId="{785DD90F-FD23-BF71-BD4B-AFD7396D5E17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32" creationId="{42C335B1-E294-C990-ED5A-E4E4FE83212B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33" creationId="{B6F12C38-BD80-E8B7-8254-8C981EB61AAB}"/>
          </ac:spMkLst>
        </pc:spChg>
        <pc:spChg chg="mod topLvl">
          <ac:chgData name="UESUGI Kanta" userId="671b0e0b-8242-4a42-86a9-c18604c6c07f" providerId="ADAL" clId="{73B92F13-D98E-4062-ACD6-ACAECA072CAF}" dt="2024-11-28T08:30:54.414" v="2117" actId="165"/>
          <ac:spMkLst>
            <pc:docMk/>
            <pc:sldMk cId="942895641" sldId="329"/>
            <ac:spMk id="35" creationId="{03234EB3-BEBE-56C5-E55E-13FAB6A2DE8F}"/>
          </ac:spMkLst>
        </pc:spChg>
        <pc:cxnChg chg="mod topLvl">
          <ac:chgData name="UESUGI Kanta" userId="671b0e0b-8242-4a42-86a9-c18604c6c07f" providerId="ADAL" clId="{73B92F13-D98E-4062-ACD6-ACAECA072CAF}" dt="2024-11-28T08:31:31.348" v="2162" actId="14100"/>
          <ac:cxnSpMkLst>
            <pc:docMk/>
            <pc:sldMk cId="942895641" sldId="329"/>
            <ac:cxnSpMk id="15" creationId="{CF0B40D9-C483-6D95-BDD9-4980A0B8A81A}"/>
          </ac:cxnSpMkLst>
        </pc:cxnChg>
        <pc:cxnChg chg="mod topLvl">
          <ac:chgData name="UESUGI Kanta" userId="671b0e0b-8242-4a42-86a9-c18604c6c07f" providerId="ADAL" clId="{73B92F13-D98E-4062-ACD6-ACAECA072CAF}" dt="2024-11-28T08:31:35.846" v="2169" actId="14100"/>
          <ac:cxnSpMkLst>
            <pc:docMk/>
            <pc:sldMk cId="942895641" sldId="329"/>
            <ac:cxnSpMk id="30" creationId="{C3681C33-BBA9-7146-C519-8CD336FCEBD6}"/>
          </ac:cxnSpMkLst>
        </pc:cxnChg>
      </pc:sldChg>
      <pc:sldChg chg="modSp mod">
        <pc:chgData name="UESUGI Kanta" userId="671b0e0b-8242-4a42-86a9-c18604c6c07f" providerId="ADAL" clId="{73B92F13-D98E-4062-ACD6-ACAECA072CAF}" dt="2024-11-28T07:03:28.375" v="333" actId="2711"/>
        <pc:sldMkLst>
          <pc:docMk/>
          <pc:sldMk cId="2145172285" sldId="330"/>
        </pc:sldMkLst>
        <pc:spChg chg="mod">
          <ac:chgData name="UESUGI Kanta" userId="671b0e0b-8242-4a42-86a9-c18604c6c07f" providerId="ADAL" clId="{73B92F13-D98E-4062-ACD6-ACAECA072CAF}" dt="2024-11-28T07:03:28.375" v="333" actId="2711"/>
          <ac:spMkLst>
            <pc:docMk/>
            <pc:sldMk cId="2145172285" sldId="330"/>
            <ac:spMk id="5" creationId="{1CEF4BBF-4F2A-FCB9-0AC1-BEB52AC6270B}"/>
          </ac:spMkLst>
        </pc:spChg>
      </pc:sldChg>
      <pc:sldChg chg="modNotesTx">
        <pc:chgData name="UESUGI Kanta" userId="671b0e0b-8242-4a42-86a9-c18604c6c07f" providerId="ADAL" clId="{73B92F13-D98E-4062-ACD6-ACAECA072CAF}" dt="2024-11-28T05:53:38.551" v="172" actId="20577"/>
        <pc:sldMkLst>
          <pc:docMk/>
          <pc:sldMk cId="2126420924" sldId="337"/>
        </pc:sldMkLst>
      </pc:sldChg>
      <pc:sldChg chg="modSp del mod modShow modNotesTx">
        <pc:chgData name="UESUGI Kanta" userId="671b0e0b-8242-4a42-86a9-c18604c6c07f" providerId="ADAL" clId="{73B92F13-D98E-4062-ACD6-ACAECA072CAF}" dt="2024-11-28T09:03:26.299" v="2553" actId="47"/>
        <pc:sldMkLst>
          <pc:docMk/>
          <pc:sldMk cId="519732577" sldId="338"/>
        </pc:sldMkLst>
      </pc:sldChg>
      <pc:sldChg chg="addSp delSp modSp mod">
        <pc:chgData name="UESUGI Kanta" userId="671b0e0b-8242-4a42-86a9-c18604c6c07f" providerId="ADAL" clId="{73B92F13-D98E-4062-ACD6-ACAECA072CAF}" dt="2024-11-28T08:43:28.981" v="2254" actId="255"/>
        <pc:sldMkLst>
          <pc:docMk/>
          <pc:sldMk cId="1100725631" sldId="339"/>
        </pc:sldMkLst>
        <pc:spChg chg="mod">
          <ac:chgData name="UESUGI Kanta" userId="671b0e0b-8242-4a42-86a9-c18604c6c07f" providerId="ADAL" clId="{73B92F13-D98E-4062-ACD6-ACAECA072CAF}" dt="2024-11-27T15:26:03.680" v="75" actId="20577"/>
          <ac:spMkLst>
            <pc:docMk/>
            <pc:sldMk cId="1100725631" sldId="339"/>
            <ac:spMk id="3" creationId="{9A1DAE33-3528-48DD-BF25-EABFD6789DFE}"/>
          </ac:spMkLst>
        </pc:spChg>
        <pc:spChg chg="mod">
          <ac:chgData name="UESUGI Kanta" userId="671b0e0b-8242-4a42-86a9-c18604c6c07f" providerId="ADAL" clId="{73B92F13-D98E-4062-ACD6-ACAECA072CAF}" dt="2024-11-27T15:25:53.344" v="60"/>
          <ac:spMkLst>
            <pc:docMk/>
            <pc:sldMk cId="1100725631" sldId="339"/>
            <ac:spMk id="4" creationId="{19DF3823-C73C-A1DC-B013-0170A009E117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7" creationId="{8293D2B4-D4FA-7D61-ACBF-CD411901652C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8" creationId="{9AFF4C8D-B15B-59D6-8838-B13E5C45B6F2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9" creationId="{A7338775-4413-5FEC-923A-F9E97B472D6B}"/>
          </ac:spMkLst>
        </pc:spChg>
        <pc:spChg chg="mod topLvl">
          <ac:chgData name="UESUGI Kanta" userId="671b0e0b-8242-4a42-86a9-c18604c6c07f" providerId="ADAL" clId="{73B92F13-D98E-4062-ACD6-ACAECA072CAF}" dt="2024-11-27T15:29:00.592" v="166" actId="14100"/>
          <ac:spMkLst>
            <pc:docMk/>
            <pc:sldMk cId="1100725631" sldId="339"/>
            <ac:spMk id="11" creationId="{6C493039-CFED-1DF0-E3E0-2F2BF5028105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13" creationId="{8DF21D8A-C607-80BE-10C6-8C71D2D42BCD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17" creationId="{0895C65C-89CD-0B2E-FA41-46D88D4B8BF8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19" creationId="{D7658328-B863-D158-7367-F8F4B3C23E1F}"/>
          </ac:spMkLst>
        </pc:spChg>
        <pc:spChg chg="mod topLvl">
          <ac:chgData name="UESUGI Kanta" userId="671b0e0b-8242-4a42-86a9-c18604c6c07f" providerId="ADAL" clId="{73B92F13-D98E-4062-ACD6-ACAECA072CAF}" dt="2024-11-27T15:28:36.038" v="163" actId="165"/>
          <ac:spMkLst>
            <pc:docMk/>
            <pc:sldMk cId="1100725631" sldId="339"/>
            <ac:spMk id="20" creationId="{C7238375-6D02-F8FA-06AF-9654B5140198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0" creationId="{A3A7B339-7B67-E473-FAA1-B49D4A06999E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1" creationId="{03DA322E-0E63-17BC-EBD2-3825C2C3240A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2" creationId="{422742DA-2B2F-6F93-A628-4632A2658972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5" creationId="{8871F900-FF08-D72A-848A-F933B690780B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6" creationId="{28BE75BE-8DC3-2A7A-CE5E-12FD67D488AD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67" creationId="{DFBE6ECB-9124-AB1B-502B-A1A51862A173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126" creationId="{474D8A8D-86FE-142E-AF44-DD0D14A6BD64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132" creationId="{6148DF78-1DB7-A4CA-9C1F-4102CFC35A36}"/>
          </ac:spMkLst>
        </pc:spChg>
        <pc:spChg chg="mod topLvl">
          <ac:chgData name="UESUGI Kanta" userId="671b0e0b-8242-4a42-86a9-c18604c6c07f" providerId="ADAL" clId="{73B92F13-D98E-4062-ACD6-ACAECA072CAF}" dt="2024-11-27T15:27:13.559" v="146" actId="165"/>
          <ac:spMkLst>
            <pc:docMk/>
            <pc:sldMk cId="1100725631" sldId="339"/>
            <ac:spMk id="135" creationId="{91B318FA-6E95-4620-F443-21EEB3868A62}"/>
          </ac:spMkLst>
        </pc:spChg>
        <pc:graphicFrameChg chg="mod topLvl">
          <ac:chgData name="UESUGI Kanta" userId="671b0e0b-8242-4a42-86a9-c18604c6c07f" providerId="ADAL" clId="{73B92F13-D98E-4062-ACD6-ACAECA072CAF}" dt="2024-11-28T08:43:28.981" v="2254" actId="255"/>
          <ac:graphicFrameMkLst>
            <pc:docMk/>
            <pc:sldMk cId="1100725631" sldId="339"/>
            <ac:graphicFrameMk id="10" creationId="{B8EEB055-EF66-9E89-03AB-B7A32BAC1D27}"/>
          </ac:graphicFrameMkLst>
        </pc:graphicFrameChg>
        <pc:graphicFrameChg chg="mod">
          <ac:chgData name="UESUGI Kanta" userId="671b0e0b-8242-4a42-86a9-c18604c6c07f" providerId="ADAL" clId="{73B92F13-D98E-4062-ACD6-ACAECA072CAF}" dt="2024-11-28T08:43:20.653" v="2252" actId="255"/>
          <ac:graphicFrameMkLst>
            <pc:docMk/>
            <pc:sldMk cId="1100725631" sldId="339"/>
            <ac:graphicFrameMk id="34" creationId="{AD177FB9-C278-9F1B-4D5B-BFD8FC54E2E9}"/>
          </ac:graphicFrameMkLst>
        </pc:graphicFrameChg>
        <pc:graphicFrameChg chg="mod topLvl">
          <ac:chgData name="UESUGI Kanta" userId="671b0e0b-8242-4a42-86a9-c18604c6c07f" providerId="ADAL" clId="{73B92F13-D98E-4062-ACD6-ACAECA072CAF}" dt="2024-11-28T08:43:11.676" v="2251" actId="255"/>
          <ac:graphicFrameMkLst>
            <pc:docMk/>
            <pc:sldMk cId="1100725631" sldId="339"/>
            <ac:graphicFrameMk id="59" creationId="{F9DFAABA-B368-CC5B-8C2C-D826C4FC109C}"/>
          </ac:graphicFrameMkLst>
        </pc:graphicFrameChg>
        <pc:picChg chg="mod topLvl">
          <ac:chgData name="UESUGI Kanta" userId="671b0e0b-8242-4a42-86a9-c18604c6c07f" providerId="ADAL" clId="{73B92F13-D98E-4062-ACD6-ACAECA072CAF}" dt="2024-11-27T15:28:43.694" v="165" actId="1076"/>
          <ac:picMkLst>
            <pc:docMk/>
            <pc:sldMk cId="1100725631" sldId="339"/>
            <ac:picMk id="12" creationId="{575C05DB-5ED7-EAD0-65A8-0CCC6FB123E2}"/>
          </ac:picMkLst>
        </pc:picChg>
        <pc:picChg chg="mod topLvl">
          <ac:chgData name="UESUGI Kanta" userId="671b0e0b-8242-4a42-86a9-c18604c6c07f" providerId="ADAL" clId="{73B92F13-D98E-4062-ACD6-ACAECA072CAF}" dt="2024-11-27T15:28:36.038" v="163" actId="165"/>
          <ac:picMkLst>
            <pc:docMk/>
            <pc:sldMk cId="1100725631" sldId="339"/>
            <ac:picMk id="15" creationId="{30028A09-E7AF-E028-2C40-AB0F98F3A61E}"/>
          </ac:picMkLst>
        </pc:picChg>
        <pc:picChg chg="mod topLvl">
          <ac:chgData name="UESUGI Kanta" userId="671b0e0b-8242-4a42-86a9-c18604c6c07f" providerId="ADAL" clId="{73B92F13-D98E-4062-ACD6-ACAECA072CAF}" dt="2024-11-27T15:27:13.559" v="146" actId="165"/>
          <ac:picMkLst>
            <pc:docMk/>
            <pc:sldMk cId="1100725631" sldId="339"/>
            <ac:picMk id="63" creationId="{D5FC1DC8-65F9-FBB7-D1E9-574BCDF14816}"/>
          </ac:picMkLst>
        </pc:picChg>
        <pc:picChg chg="mod topLvl">
          <ac:chgData name="UESUGI Kanta" userId="671b0e0b-8242-4a42-86a9-c18604c6c07f" providerId="ADAL" clId="{73B92F13-D98E-4062-ACD6-ACAECA072CAF}" dt="2024-11-27T15:27:13.559" v="146" actId="165"/>
          <ac:picMkLst>
            <pc:docMk/>
            <pc:sldMk cId="1100725631" sldId="339"/>
            <ac:picMk id="64" creationId="{29C682FF-CC77-3121-C147-B2F6989B0584}"/>
          </ac:picMkLst>
        </pc:picChg>
        <pc:cxnChg chg="mod topLvl">
          <ac:chgData name="UESUGI Kanta" userId="671b0e0b-8242-4a42-86a9-c18604c6c07f" providerId="ADAL" clId="{73B92F13-D98E-4062-ACD6-ACAECA072CAF}" dt="2024-11-27T15:28:36.038" v="163" actId="165"/>
          <ac:cxnSpMkLst>
            <pc:docMk/>
            <pc:sldMk cId="1100725631" sldId="339"/>
            <ac:cxnSpMk id="14" creationId="{AEEB74FE-860B-9369-FFA2-5170EC4A9636}"/>
          </ac:cxnSpMkLst>
        </pc:cxnChg>
        <pc:cxnChg chg="mod topLvl">
          <ac:chgData name="UESUGI Kanta" userId="671b0e0b-8242-4a42-86a9-c18604c6c07f" providerId="ADAL" clId="{73B92F13-D98E-4062-ACD6-ACAECA072CAF}" dt="2024-11-27T15:28:36.038" v="163" actId="165"/>
          <ac:cxnSpMkLst>
            <pc:docMk/>
            <pc:sldMk cId="1100725631" sldId="339"/>
            <ac:cxnSpMk id="16" creationId="{EFDF0FE0-D8FA-4C8B-817C-0117F31953D5}"/>
          </ac:cxnSpMkLst>
        </pc:cxnChg>
        <pc:cxnChg chg="mod topLvl">
          <ac:chgData name="UESUGI Kanta" userId="671b0e0b-8242-4a42-86a9-c18604c6c07f" providerId="ADAL" clId="{73B92F13-D98E-4062-ACD6-ACAECA072CAF}" dt="2024-11-27T15:28:36.038" v="163" actId="165"/>
          <ac:cxnSpMkLst>
            <pc:docMk/>
            <pc:sldMk cId="1100725631" sldId="339"/>
            <ac:cxnSpMk id="18" creationId="{150AB5D6-FFAE-30B1-E38A-E1FC5CC3E85B}"/>
          </ac:cxnSpMkLst>
        </pc:cxnChg>
        <pc:cxnChg chg="mod topLvl">
          <ac:chgData name="UESUGI Kanta" userId="671b0e0b-8242-4a42-86a9-c18604c6c07f" providerId="ADAL" clId="{73B92F13-D98E-4062-ACD6-ACAECA072CAF}" dt="2024-11-27T15:27:13.559" v="146" actId="165"/>
          <ac:cxnSpMkLst>
            <pc:docMk/>
            <pc:sldMk cId="1100725631" sldId="339"/>
            <ac:cxnSpMk id="122" creationId="{6B3FC378-56C4-2DF2-45BA-86548E01B162}"/>
          </ac:cxnSpMkLst>
        </pc:cxnChg>
        <pc:cxnChg chg="mod topLvl">
          <ac:chgData name="UESUGI Kanta" userId="671b0e0b-8242-4a42-86a9-c18604c6c07f" providerId="ADAL" clId="{73B92F13-D98E-4062-ACD6-ACAECA072CAF}" dt="2024-11-27T15:27:13.559" v="146" actId="165"/>
          <ac:cxnSpMkLst>
            <pc:docMk/>
            <pc:sldMk cId="1100725631" sldId="339"/>
            <ac:cxnSpMk id="128" creationId="{3B04EA30-E765-63FE-8F7C-8B753D349845}"/>
          </ac:cxnSpMkLst>
        </pc:cxnChg>
        <pc:cxnChg chg="mod topLvl">
          <ac:chgData name="UESUGI Kanta" userId="671b0e0b-8242-4a42-86a9-c18604c6c07f" providerId="ADAL" clId="{73B92F13-D98E-4062-ACD6-ACAECA072CAF}" dt="2024-11-27T15:27:13.559" v="146" actId="165"/>
          <ac:cxnSpMkLst>
            <pc:docMk/>
            <pc:sldMk cId="1100725631" sldId="339"/>
            <ac:cxnSpMk id="133" creationId="{121B171C-B383-DB2F-E8EF-41AFCE4FBF9E}"/>
          </ac:cxnSpMkLst>
        </pc:cxnChg>
      </pc:sldChg>
      <pc:sldChg chg="addSp delSp modSp add del mod">
        <pc:chgData name="UESUGI Kanta" userId="671b0e0b-8242-4a42-86a9-c18604c6c07f" providerId="ADAL" clId="{73B92F13-D98E-4062-ACD6-ACAECA072CAF}" dt="2024-11-27T15:51:11.693" v="167" actId="47"/>
        <pc:sldMkLst>
          <pc:docMk/>
          <pc:sldMk cId="2842418519" sldId="340"/>
        </pc:sldMkLst>
      </pc:sldChg>
      <pc:sldChg chg="addSp delSp modSp del mod">
        <pc:chgData name="UESUGI Kanta" userId="671b0e0b-8242-4a42-86a9-c18604c6c07f" providerId="ADAL" clId="{73B92F13-D98E-4062-ACD6-ACAECA072CAF}" dt="2024-11-28T07:53:00.194" v="1218" actId="47"/>
        <pc:sldMkLst>
          <pc:docMk/>
          <pc:sldMk cId="3729043414" sldId="340"/>
        </pc:sldMkLst>
      </pc:sldChg>
      <pc:sldChg chg="addSp delSp modSp add mod">
        <pc:chgData name="UESUGI Kanta" userId="671b0e0b-8242-4a42-86a9-c18604c6c07f" providerId="ADAL" clId="{73B92F13-D98E-4062-ACD6-ACAECA072CAF}" dt="2024-11-28T09:00:10.590" v="2551" actId="207"/>
        <pc:sldMkLst>
          <pc:docMk/>
          <pc:sldMk cId="1736937633" sldId="341"/>
        </pc:sldMkLst>
        <pc:spChg chg="mod">
          <ac:chgData name="UESUGI Kanta" userId="671b0e0b-8242-4a42-86a9-c18604c6c07f" providerId="ADAL" clId="{73B92F13-D98E-4062-ACD6-ACAECA072CAF}" dt="2024-11-28T08:02:13.298" v="1375" actId="403"/>
          <ac:spMkLst>
            <pc:docMk/>
            <pc:sldMk cId="1736937633" sldId="341"/>
            <ac:spMk id="3" creationId="{521BD23E-7EB5-FB55-260E-C5350E5755A1}"/>
          </ac:spMkLst>
        </pc:spChg>
        <pc:spChg chg="mod">
          <ac:chgData name="UESUGI Kanta" userId="671b0e0b-8242-4a42-86a9-c18604c6c07f" providerId="ADAL" clId="{73B92F13-D98E-4062-ACD6-ACAECA072CAF}" dt="2024-11-28T09:00:10.590" v="2551" actId="207"/>
          <ac:spMkLst>
            <pc:docMk/>
            <pc:sldMk cId="1736937633" sldId="341"/>
            <ac:spMk id="14" creationId="{970BD1B9-CDB4-614D-E8EE-2719D1949C17}"/>
          </ac:spMkLst>
        </pc:spChg>
        <pc:spChg chg="mod">
          <ac:chgData name="UESUGI Kanta" userId="671b0e0b-8242-4a42-86a9-c18604c6c07f" providerId="ADAL" clId="{73B92F13-D98E-4062-ACD6-ACAECA072CAF}" dt="2024-11-28T08:56:24.774" v="2504" actId="1076"/>
          <ac:spMkLst>
            <pc:docMk/>
            <pc:sldMk cId="1736937633" sldId="341"/>
            <ac:spMk id="16" creationId="{A2F0FBD4-3E8E-78DC-2CFE-5FBA1FC4AE7D}"/>
          </ac:spMkLst>
        </pc:spChg>
        <pc:spChg chg="mod">
          <ac:chgData name="UESUGI Kanta" userId="671b0e0b-8242-4a42-86a9-c18604c6c07f" providerId="ADAL" clId="{73B92F13-D98E-4062-ACD6-ACAECA072CAF}" dt="2024-11-28T07:46:03.945" v="1167" actId="1037"/>
          <ac:spMkLst>
            <pc:docMk/>
            <pc:sldMk cId="1736937633" sldId="341"/>
            <ac:spMk id="17" creationId="{ECA9ED71-9740-E7AC-8ED1-D86613310942}"/>
          </ac:spMkLst>
        </pc:spChg>
        <pc:spChg chg="mod">
          <ac:chgData name="UESUGI Kanta" userId="671b0e0b-8242-4a42-86a9-c18604c6c07f" providerId="ADAL" clId="{73B92F13-D98E-4062-ACD6-ACAECA072CAF}" dt="2024-11-28T07:59:59.045" v="1288" actId="1036"/>
          <ac:spMkLst>
            <pc:docMk/>
            <pc:sldMk cId="1736937633" sldId="341"/>
            <ac:spMk id="18" creationId="{ACE5CB2B-6E1A-4907-3C0C-5F1ABDE7CCA7}"/>
          </ac:spMkLst>
        </pc:spChg>
      </pc:sldChg>
      <pc:sldChg chg="addSp delSp modSp add mod">
        <pc:chgData name="UESUGI Kanta" userId="671b0e0b-8242-4a42-86a9-c18604c6c07f" providerId="ADAL" clId="{73B92F13-D98E-4062-ACD6-ACAECA072CAF}" dt="2024-11-28T08:54:14.699" v="2453" actId="1036"/>
        <pc:sldMkLst>
          <pc:docMk/>
          <pc:sldMk cId="1212836840" sldId="342"/>
        </pc:sldMkLst>
        <pc:spChg chg="mod ord modVis">
          <ac:chgData name="UESUGI Kanta" userId="671b0e0b-8242-4a42-86a9-c18604c6c07f" providerId="ADAL" clId="{73B92F13-D98E-4062-ACD6-ACAECA072CAF}" dt="2024-11-28T08:51:47.801" v="2326" actId="14429"/>
          <ac:spMkLst>
            <pc:docMk/>
            <pc:sldMk cId="1212836840" sldId="342"/>
            <ac:spMk id="3" creationId="{2C706DDC-AE61-8420-2DB6-54A0D69BF268}"/>
          </ac:spMkLst>
        </pc:spChg>
        <pc:spChg chg="mod">
          <ac:chgData name="UESUGI Kanta" userId="671b0e0b-8242-4a42-86a9-c18604c6c07f" providerId="ADAL" clId="{73B92F13-D98E-4062-ACD6-ACAECA072CAF}" dt="2024-11-28T08:54:14.699" v="2453" actId="1036"/>
          <ac:spMkLst>
            <pc:docMk/>
            <pc:sldMk cId="1212836840" sldId="342"/>
            <ac:spMk id="7" creationId="{95EC6412-AF61-C65F-0447-8A9BAAE39EDC}"/>
          </ac:spMkLst>
        </pc:spChg>
        <pc:spChg chg="mod">
          <ac:chgData name="UESUGI Kanta" userId="671b0e0b-8242-4a42-86a9-c18604c6c07f" providerId="ADAL" clId="{73B92F13-D98E-4062-ACD6-ACAECA072CAF}" dt="2024-11-28T08:54:14.699" v="2453" actId="1036"/>
          <ac:spMkLst>
            <pc:docMk/>
            <pc:sldMk cId="1212836840" sldId="342"/>
            <ac:spMk id="8" creationId="{03A05308-C1D8-86DB-E432-2C8439CE9090}"/>
          </ac:spMkLst>
        </pc:spChg>
        <pc:spChg chg="mod">
          <ac:chgData name="UESUGI Kanta" userId="671b0e0b-8242-4a42-86a9-c18604c6c07f" providerId="ADAL" clId="{73B92F13-D98E-4062-ACD6-ACAECA072CAF}" dt="2024-11-28T08:54:14.699" v="2453" actId="1036"/>
          <ac:spMkLst>
            <pc:docMk/>
            <pc:sldMk cId="1212836840" sldId="342"/>
            <ac:spMk id="9" creationId="{A43CED94-224E-60F1-63AF-BBF379B19719}"/>
          </ac:spMkLst>
        </pc:spChg>
        <pc:spChg chg="del">
          <ac:chgData name="UESUGI Kanta" userId="671b0e0b-8242-4a42-86a9-c18604c6c07f" providerId="ADAL" clId="{73B92F13-D98E-4062-ACD6-ACAECA072CAF}" dt="2024-11-28T08:48:05.905" v="2257" actId="21"/>
          <ac:spMkLst>
            <pc:docMk/>
            <pc:sldMk cId="1212836840" sldId="342"/>
            <ac:spMk id="11" creationId="{CDD727D4-B113-BAD9-1746-D8E17F2FA613}"/>
          </ac:spMkLst>
        </pc:spChg>
        <pc:spChg chg="mod">
          <ac:chgData name="UESUGI Kanta" userId="671b0e0b-8242-4a42-86a9-c18604c6c07f" providerId="ADAL" clId="{73B92F13-D98E-4062-ACD6-ACAECA072CAF}" dt="2024-11-28T08:52:38.203" v="2397" actId="1035"/>
          <ac:spMkLst>
            <pc:docMk/>
            <pc:sldMk cId="1212836840" sldId="342"/>
            <ac:spMk id="20" creationId="{8B085291-682F-EA66-D2C6-CFE4B8EE8E82}"/>
          </ac:spMkLst>
        </pc:spChg>
        <pc:spChg chg="mod">
          <ac:chgData name="UESUGI Kanta" userId="671b0e0b-8242-4a42-86a9-c18604c6c07f" providerId="ADAL" clId="{73B92F13-D98E-4062-ACD6-ACAECA072CAF}" dt="2024-11-28T08:53:05.175" v="2404" actId="1076"/>
          <ac:spMkLst>
            <pc:docMk/>
            <pc:sldMk cId="1212836840" sldId="342"/>
            <ac:spMk id="24" creationId="{F7B023D6-76AF-4D7B-9BF6-0528A2B93D7E}"/>
          </ac:spMkLst>
        </pc:spChg>
        <pc:spChg chg="mod">
          <ac:chgData name="UESUGI Kanta" userId="671b0e0b-8242-4a42-86a9-c18604c6c07f" providerId="ADAL" clId="{73B92F13-D98E-4062-ACD6-ACAECA072CAF}" dt="2024-11-28T08:53:12.299" v="2407" actId="1076"/>
          <ac:spMkLst>
            <pc:docMk/>
            <pc:sldMk cId="1212836840" sldId="342"/>
            <ac:spMk id="27" creationId="{4619AD53-C615-D64F-2174-46B28AD7A906}"/>
          </ac:spMkLst>
        </pc:spChg>
        <pc:spChg chg="mod">
          <ac:chgData name="UESUGI Kanta" userId="671b0e0b-8242-4a42-86a9-c18604c6c07f" providerId="ADAL" clId="{73B92F13-D98E-4062-ACD6-ACAECA072CAF}" dt="2024-11-28T08:53:22.487" v="2411" actId="1076"/>
          <ac:spMkLst>
            <pc:docMk/>
            <pc:sldMk cId="1212836840" sldId="342"/>
            <ac:spMk id="34" creationId="{25272173-AEFC-A6D7-9EBD-658EC17D0761}"/>
          </ac:spMkLst>
        </pc:spChg>
        <pc:graphicFrameChg chg="add mod">
          <ac:chgData name="UESUGI Kanta" userId="671b0e0b-8242-4a42-86a9-c18604c6c07f" providerId="ADAL" clId="{73B92F13-D98E-4062-ACD6-ACAECA072CAF}" dt="2024-11-28T08:52:47.977" v="2399" actId="14100"/>
          <ac:graphicFrameMkLst>
            <pc:docMk/>
            <pc:sldMk cId="1212836840" sldId="342"/>
            <ac:graphicFrameMk id="37" creationId="{CDB7D08A-B978-3B05-18BD-C401224CBC3F}"/>
          </ac:graphicFrameMkLst>
        </pc:graphicFrameChg>
        <pc:cxnChg chg="mod">
          <ac:chgData name="UESUGI Kanta" userId="671b0e0b-8242-4a42-86a9-c18604c6c07f" providerId="ADAL" clId="{73B92F13-D98E-4062-ACD6-ACAECA072CAF}" dt="2024-11-28T08:52:58.671" v="2401" actId="14100"/>
          <ac:cxnSpMkLst>
            <pc:docMk/>
            <pc:sldMk cId="1212836840" sldId="342"/>
            <ac:cxnSpMk id="19" creationId="{A2369B9D-6977-B5CA-97A8-C3F8972825A6}"/>
          </ac:cxnSpMkLst>
        </pc:cxnChg>
        <pc:cxnChg chg="mod">
          <ac:chgData name="UESUGI Kanta" userId="671b0e0b-8242-4a42-86a9-c18604c6c07f" providerId="ADAL" clId="{73B92F13-D98E-4062-ACD6-ACAECA072CAF}" dt="2024-11-28T08:53:03.579" v="2403" actId="14100"/>
          <ac:cxnSpMkLst>
            <pc:docMk/>
            <pc:sldMk cId="1212836840" sldId="342"/>
            <ac:cxnSpMk id="23" creationId="{E3635A7F-B4BD-A18A-ABF2-7628CDA85F06}"/>
          </ac:cxnSpMkLst>
        </pc:cxnChg>
        <pc:cxnChg chg="mod">
          <ac:chgData name="UESUGI Kanta" userId="671b0e0b-8242-4a42-86a9-c18604c6c07f" providerId="ADAL" clId="{73B92F13-D98E-4062-ACD6-ACAECA072CAF}" dt="2024-11-28T08:53:09.505" v="2406" actId="14100"/>
          <ac:cxnSpMkLst>
            <pc:docMk/>
            <pc:sldMk cId="1212836840" sldId="342"/>
            <ac:cxnSpMk id="26" creationId="{F8FEAA49-6167-326B-0ACA-E65BDB70B4B0}"/>
          </ac:cxnSpMkLst>
        </pc:cxnChg>
        <pc:cxnChg chg="mod">
          <ac:chgData name="UESUGI Kanta" userId="671b0e0b-8242-4a42-86a9-c18604c6c07f" providerId="ADAL" clId="{73B92F13-D98E-4062-ACD6-ACAECA072CAF}" dt="2024-11-28T08:53:19.842" v="2410" actId="14100"/>
          <ac:cxnSpMkLst>
            <pc:docMk/>
            <pc:sldMk cId="1212836840" sldId="342"/>
            <ac:cxnSpMk id="30" creationId="{7475AB20-2DFF-9944-4168-106E430FCC34}"/>
          </ac:cxnSpMkLst>
        </pc:cxnChg>
      </pc:sldChg>
      <pc:sldChg chg="add del">
        <pc:chgData name="UESUGI Kanta" userId="671b0e0b-8242-4a42-86a9-c18604c6c07f" providerId="ADAL" clId="{73B92F13-D98E-4062-ACD6-ACAECA072CAF}" dt="2024-11-28T08:01:45.230" v="1372" actId="47"/>
        <pc:sldMkLst>
          <pc:docMk/>
          <pc:sldMk cId="2503219891" sldId="342"/>
        </pc:sldMkLst>
      </pc:sldChg>
    </pc:docChg>
  </pc:docChgLst>
  <pc:docChgLst>
    <pc:chgData name="UESUGI Kanta" userId="671b0e0b-8242-4a42-86a9-c18604c6c07f" providerId="ADAL" clId="{07EADEB8-1EAA-470E-A20A-5EC685420FA8}"/>
    <pc:docChg chg="undo custSel modSld">
      <pc:chgData name="UESUGI Kanta" userId="671b0e0b-8242-4a42-86a9-c18604c6c07f" providerId="ADAL" clId="{07EADEB8-1EAA-470E-A20A-5EC685420FA8}" dt="2024-07-01T11:28:43.441" v="9" actId="207"/>
      <pc:docMkLst>
        <pc:docMk/>
      </pc:docMkLst>
      <pc:sldChg chg="modSp mod">
        <pc:chgData name="UESUGI Kanta" userId="671b0e0b-8242-4a42-86a9-c18604c6c07f" providerId="ADAL" clId="{07EADEB8-1EAA-470E-A20A-5EC685420FA8}" dt="2024-07-01T11:28:43.441" v="9" actId="207"/>
        <pc:sldMkLst>
          <pc:docMk/>
          <pc:sldMk cId="3074210375" sldId="303"/>
        </pc:sldMkLst>
      </pc:sldChg>
    </pc:docChg>
  </pc:docChgLst>
  <pc:docChgLst>
    <pc:chgData name="UESUGI Kanta" userId="671b0e0b-8242-4a42-86a9-c18604c6c07f" providerId="ADAL" clId="{E2A3A1B2-9433-4D9E-86C6-4C52D1054CE2}"/>
    <pc:docChg chg="undo redo custSel addSld delSld modSld sldOrd">
      <pc:chgData name="UESUGI Kanta" userId="671b0e0b-8242-4a42-86a9-c18604c6c07f" providerId="ADAL" clId="{E2A3A1B2-9433-4D9E-86C6-4C52D1054CE2}" dt="2024-08-31T06:22:39.318" v="4784" actId="20577"/>
      <pc:docMkLst>
        <pc:docMk/>
      </pc:docMkLst>
      <pc:sldChg chg="modSp mod">
        <pc:chgData name="UESUGI Kanta" userId="671b0e0b-8242-4a42-86a9-c18604c6c07f" providerId="ADAL" clId="{E2A3A1B2-9433-4D9E-86C6-4C52D1054CE2}" dt="2024-08-30T08:44:13.094" v="2520" actId="207"/>
        <pc:sldMkLst>
          <pc:docMk/>
          <pc:sldMk cId="1643846525" sldId="286"/>
        </pc:sldMkLst>
      </pc:sldChg>
      <pc:sldChg chg="del">
        <pc:chgData name="UESUGI Kanta" userId="671b0e0b-8242-4a42-86a9-c18604c6c07f" providerId="ADAL" clId="{E2A3A1B2-9433-4D9E-86C6-4C52D1054CE2}" dt="2024-08-30T05:32:24.055" v="1726" actId="47"/>
        <pc:sldMkLst>
          <pc:docMk/>
          <pc:sldMk cId="638727761" sldId="294"/>
        </pc:sldMkLst>
      </pc:sldChg>
      <pc:sldChg chg="addSp delSp modSp mod">
        <pc:chgData name="UESUGI Kanta" userId="671b0e0b-8242-4a42-86a9-c18604c6c07f" providerId="ADAL" clId="{E2A3A1B2-9433-4D9E-86C6-4C52D1054CE2}" dt="2024-08-30T08:48:14.144" v="2558" actId="1038"/>
        <pc:sldMkLst>
          <pc:docMk/>
          <pc:sldMk cId="4040256913" sldId="300"/>
        </pc:sldMkLst>
      </pc:sldChg>
      <pc:sldChg chg="mod ord modShow">
        <pc:chgData name="UESUGI Kanta" userId="671b0e0b-8242-4a42-86a9-c18604c6c07f" providerId="ADAL" clId="{E2A3A1B2-9433-4D9E-86C6-4C52D1054CE2}" dt="2024-08-30T08:42:37.426" v="2516"/>
        <pc:sldMkLst>
          <pc:docMk/>
          <pc:sldMk cId="668970829" sldId="305"/>
        </pc:sldMkLst>
      </pc:sldChg>
      <pc:sldChg chg="addSp delSp modSp mod ord modShow">
        <pc:chgData name="UESUGI Kanta" userId="671b0e0b-8242-4a42-86a9-c18604c6c07f" providerId="ADAL" clId="{E2A3A1B2-9433-4D9E-86C6-4C52D1054CE2}" dt="2024-08-30T08:48:30.523" v="2561"/>
        <pc:sldMkLst>
          <pc:docMk/>
          <pc:sldMk cId="1201548068" sldId="306"/>
        </pc:sldMkLst>
      </pc:sldChg>
      <pc:sldChg chg="modSp mod modNotesTx">
        <pc:chgData name="UESUGI Kanta" userId="671b0e0b-8242-4a42-86a9-c18604c6c07f" providerId="ADAL" clId="{E2A3A1B2-9433-4D9E-86C6-4C52D1054CE2}" dt="2024-08-30T08:41:55.343" v="2513" actId="20577"/>
        <pc:sldMkLst>
          <pc:docMk/>
          <pc:sldMk cId="815831247" sldId="308"/>
        </pc:sldMkLst>
      </pc:sldChg>
      <pc:sldChg chg="addSp delSp modSp add mod">
        <pc:chgData name="UESUGI Kanta" userId="671b0e0b-8242-4a42-86a9-c18604c6c07f" providerId="ADAL" clId="{E2A3A1B2-9433-4D9E-86C6-4C52D1054CE2}" dt="2024-08-30T08:52:55.651" v="2646" actId="20577"/>
        <pc:sldMkLst>
          <pc:docMk/>
          <pc:sldMk cId="3020184911" sldId="309"/>
        </pc:sldMkLst>
      </pc:sldChg>
      <pc:sldChg chg="add mod modShow">
        <pc:chgData name="UESUGI Kanta" userId="671b0e0b-8242-4a42-86a9-c18604c6c07f" providerId="ADAL" clId="{E2A3A1B2-9433-4D9E-86C6-4C52D1054CE2}" dt="2024-08-30T01:40:01.009" v="1181" actId="729"/>
        <pc:sldMkLst>
          <pc:docMk/>
          <pc:sldMk cId="4045282312" sldId="310"/>
        </pc:sldMkLst>
      </pc:sldChg>
      <pc:sldChg chg="addSp delSp modSp add del mod">
        <pc:chgData name="UESUGI Kanta" userId="671b0e0b-8242-4a42-86a9-c18604c6c07f" providerId="ADAL" clId="{E2A3A1B2-9433-4D9E-86C6-4C52D1054CE2}" dt="2024-08-31T06:20:00.369" v="4765" actId="47"/>
        <pc:sldMkLst>
          <pc:docMk/>
          <pc:sldMk cId="2669910611" sldId="311"/>
        </pc:sldMkLst>
      </pc:sldChg>
      <pc:sldChg chg="add del">
        <pc:chgData name="UESUGI Kanta" userId="671b0e0b-8242-4a42-86a9-c18604c6c07f" providerId="ADAL" clId="{E2A3A1B2-9433-4D9E-86C6-4C52D1054CE2}" dt="2024-08-31T06:19:46.557" v="4764" actId="47"/>
        <pc:sldMkLst>
          <pc:docMk/>
          <pc:sldMk cId="3662403054" sldId="312"/>
        </pc:sldMkLst>
      </pc:sldChg>
      <pc:sldChg chg="add del">
        <pc:chgData name="UESUGI Kanta" userId="671b0e0b-8242-4a42-86a9-c18604c6c07f" providerId="ADAL" clId="{E2A3A1B2-9433-4D9E-86C6-4C52D1054CE2}" dt="2024-08-31T06:19:42.865" v="4763" actId="47"/>
        <pc:sldMkLst>
          <pc:docMk/>
          <pc:sldMk cId="2196151502" sldId="313"/>
        </pc:sldMkLst>
      </pc:sldChg>
      <pc:sldChg chg="addSp delSp modSp add mod">
        <pc:chgData name="UESUGI Kanta" userId="671b0e0b-8242-4a42-86a9-c18604c6c07f" providerId="ADAL" clId="{E2A3A1B2-9433-4D9E-86C6-4C52D1054CE2}" dt="2024-08-31T06:22:39.318" v="4784" actId="20577"/>
        <pc:sldMkLst>
          <pc:docMk/>
          <pc:sldMk cId="2781727694" sldId="314"/>
        </pc:sldMkLst>
      </pc:sldChg>
      <pc:sldChg chg="add del">
        <pc:chgData name="UESUGI Kanta" userId="671b0e0b-8242-4a42-86a9-c18604c6c07f" providerId="ADAL" clId="{E2A3A1B2-9433-4D9E-86C6-4C52D1054CE2}" dt="2024-08-31T05:47:55.705" v="3384"/>
        <pc:sldMkLst>
          <pc:docMk/>
          <pc:sldMk cId="2898564409" sldId="314"/>
        </pc:sldMkLst>
      </pc:sldChg>
    </pc:docChg>
  </pc:docChgLst>
  <pc:docChgLst>
    <pc:chgData name="UESUGI Kanta" userId="671b0e0b-8242-4a42-86a9-c18604c6c07f" providerId="ADAL" clId="{A3E16D5F-F007-4A75-9FCB-B8C874974A8D}"/>
    <pc:docChg chg="undo custSel modSld">
      <pc:chgData name="UESUGI Kanta" userId="671b0e0b-8242-4a42-86a9-c18604c6c07f" providerId="ADAL" clId="{A3E16D5F-F007-4A75-9FCB-B8C874974A8D}" dt="2024-07-03T06:15:32.001" v="58" actId="1076"/>
      <pc:docMkLst>
        <pc:docMk/>
      </pc:docMkLst>
      <pc:sldChg chg="modSp mod">
        <pc:chgData name="UESUGI Kanta" userId="671b0e0b-8242-4a42-86a9-c18604c6c07f" providerId="ADAL" clId="{A3E16D5F-F007-4A75-9FCB-B8C874974A8D}" dt="2024-07-01T14:14:32.386" v="19" actId="207"/>
        <pc:sldMkLst>
          <pc:docMk/>
          <pc:sldMk cId="3794112585" sldId="271"/>
        </pc:sldMkLst>
      </pc:sldChg>
      <pc:sldChg chg="modSp mod">
        <pc:chgData name="UESUGI Kanta" userId="671b0e0b-8242-4a42-86a9-c18604c6c07f" providerId="ADAL" clId="{A3E16D5F-F007-4A75-9FCB-B8C874974A8D}" dt="2024-07-01T14:13:52.125" v="16" actId="207"/>
        <pc:sldMkLst>
          <pc:docMk/>
          <pc:sldMk cId="4040256913" sldId="300"/>
        </pc:sldMkLst>
      </pc:sldChg>
      <pc:sldChg chg="modSp mod">
        <pc:chgData name="UESUGI Kanta" userId="671b0e0b-8242-4a42-86a9-c18604c6c07f" providerId="ADAL" clId="{A3E16D5F-F007-4A75-9FCB-B8C874974A8D}" dt="2024-07-03T06:15:32.001" v="58" actId="1076"/>
        <pc:sldMkLst>
          <pc:docMk/>
          <pc:sldMk cId="1254124879" sldId="302"/>
        </pc:sldMkLst>
      </pc:sldChg>
      <pc:sldChg chg="delSp modSp mod">
        <pc:chgData name="UESUGI Kanta" userId="671b0e0b-8242-4a42-86a9-c18604c6c07f" providerId="ADAL" clId="{A3E16D5F-F007-4A75-9FCB-B8C874974A8D}" dt="2024-07-01T14:11:58.640" v="15" actId="478"/>
        <pc:sldMkLst>
          <pc:docMk/>
          <pc:sldMk cId="668970829" sldId="305"/>
        </pc:sldMkLst>
      </pc:sldChg>
      <pc:sldChg chg="modSp mod">
        <pc:chgData name="UESUGI Kanta" userId="671b0e0b-8242-4a42-86a9-c18604c6c07f" providerId="ADAL" clId="{A3E16D5F-F007-4A75-9FCB-B8C874974A8D}" dt="2024-07-03T06:14:27.918" v="53" actId="20577"/>
        <pc:sldMkLst>
          <pc:docMk/>
          <pc:sldMk cId="1201548068" sldId="306"/>
        </pc:sldMkLst>
      </pc:sldChg>
    </pc:docChg>
  </pc:docChgLst>
  <pc:docChgLst>
    <pc:chgData name="UESUGI Kanta" userId="671b0e0b-8242-4a42-86a9-c18604c6c07f" providerId="ADAL" clId="{76B78D3B-3B44-4537-86E2-D68C07D260E9}"/>
    <pc:docChg chg="undo custSel addSld delSld modSld sldOrd modSection">
      <pc:chgData name="UESUGI Kanta" userId="671b0e0b-8242-4a42-86a9-c18604c6c07f" providerId="ADAL" clId="{76B78D3B-3B44-4537-86E2-D68C07D260E9}" dt="2024-11-25T04:01:32.963" v="7248" actId="20577"/>
      <pc:docMkLst>
        <pc:docMk/>
      </pc:docMkLst>
      <pc:sldChg chg="modSp mod">
        <pc:chgData name="UESUGI Kanta" userId="671b0e0b-8242-4a42-86a9-c18604c6c07f" providerId="ADAL" clId="{76B78D3B-3B44-4537-86E2-D68C07D260E9}" dt="2024-11-25T03:48:15.234" v="7192" actId="20577"/>
        <pc:sldMkLst>
          <pc:docMk/>
          <pc:sldMk cId="2364895453" sldId="256"/>
        </pc:sldMkLst>
        <pc:spChg chg="mod">
          <ac:chgData name="UESUGI Kanta" userId="671b0e0b-8242-4a42-86a9-c18604c6c07f" providerId="ADAL" clId="{76B78D3B-3B44-4537-86E2-D68C07D260E9}" dt="2024-11-25T03:48:15.234" v="7192" actId="20577"/>
          <ac:spMkLst>
            <pc:docMk/>
            <pc:sldMk cId="2364895453" sldId="256"/>
            <ac:spMk id="3" creationId="{30183156-D858-4A00-F5C8-2BA22A0DDF26}"/>
          </ac:spMkLst>
        </pc:spChg>
      </pc:sldChg>
      <pc:sldChg chg="modSp mod">
        <pc:chgData name="UESUGI Kanta" userId="671b0e0b-8242-4a42-86a9-c18604c6c07f" providerId="ADAL" clId="{76B78D3B-3B44-4537-86E2-D68C07D260E9}" dt="2024-11-24T22:43:54.715" v="2029" actId="20577"/>
        <pc:sldMkLst>
          <pc:docMk/>
          <pc:sldMk cId="3794112585" sldId="271"/>
        </pc:sldMkLst>
        <pc:spChg chg="mod">
          <ac:chgData name="UESUGI Kanta" userId="671b0e0b-8242-4a42-86a9-c18604c6c07f" providerId="ADAL" clId="{76B78D3B-3B44-4537-86E2-D68C07D260E9}" dt="2024-11-24T22:43:54.715" v="2029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modSp mod">
        <pc:chgData name="UESUGI Kanta" userId="671b0e0b-8242-4a42-86a9-c18604c6c07f" providerId="ADAL" clId="{76B78D3B-3B44-4537-86E2-D68C07D260E9}" dt="2024-11-25T03:13:10.507" v="6806" actId="20577"/>
        <pc:sldMkLst>
          <pc:docMk/>
          <pc:sldMk cId="1850509622" sldId="276"/>
        </pc:sldMkLst>
        <pc:spChg chg="mod">
          <ac:chgData name="UESUGI Kanta" userId="671b0e0b-8242-4a42-86a9-c18604c6c07f" providerId="ADAL" clId="{76B78D3B-3B44-4537-86E2-D68C07D260E9}" dt="2024-11-25T03:13:10.507" v="6806" actId="20577"/>
          <ac:spMkLst>
            <pc:docMk/>
            <pc:sldMk cId="1850509622" sldId="276"/>
            <ac:spMk id="6" creationId="{0D59899E-6A7B-1F3D-A7DF-432572E60EAD}"/>
          </ac:spMkLst>
        </pc:spChg>
      </pc:sldChg>
      <pc:sldChg chg="modSp mod">
        <pc:chgData name="UESUGI Kanta" userId="671b0e0b-8242-4a42-86a9-c18604c6c07f" providerId="ADAL" clId="{76B78D3B-3B44-4537-86E2-D68C07D260E9}" dt="2024-11-25T03:04:39.549" v="6784" actId="20577"/>
        <pc:sldMkLst>
          <pc:docMk/>
          <pc:sldMk cId="1516574453" sldId="283"/>
        </pc:sldMkLst>
        <pc:spChg chg="mod">
          <ac:chgData name="UESUGI Kanta" userId="671b0e0b-8242-4a42-86a9-c18604c6c07f" providerId="ADAL" clId="{76B78D3B-3B44-4537-86E2-D68C07D260E9}" dt="2024-11-25T03:04:39.549" v="6784" actId="20577"/>
          <ac:spMkLst>
            <pc:docMk/>
            <pc:sldMk cId="1516574453" sldId="283"/>
            <ac:spMk id="3" creationId="{0FB3CA05-320D-20F5-606A-3F6AB0867272}"/>
          </ac:spMkLst>
        </pc:spChg>
      </pc:sldChg>
      <pc:sldChg chg="modSp del mod">
        <pc:chgData name="UESUGI Kanta" userId="671b0e0b-8242-4a42-86a9-c18604c6c07f" providerId="ADAL" clId="{76B78D3B-3B44-4537-86E2-D68C07D260E9}" dt="2024-11-24T11:39:09.008" v="1472" actId="47"/>
        <pc:sldMkLst>
          <pc:docMk/>
          <pc:sldMk cId="333136985" sldId="289"/>
        </pc:sldMkLst>
      </pc:sldChg>
      <pc:sldChg chg="modNotesTx">
        <pc:chgData name="UESUGI Kanta" userId="671b0e0b-8242-4a42-86a9-c18604c6c07f" providerId="ADAL" clId="{76B78D3B-3B44-4537-86E2-D68C07D260E9}" dt="2024-11-25T03:07:12.225" v="6785" actId="20577"/>
        <pc:sldMkLst>
          <pc:docMk/>
          <pc:sldMk cId="3577434485" sldId="291"/>
        </pc:sldMkLst>
      </pc:sldChg>
      <pc:sldChg chg="del">
        <pc:chgData name="UESUGI Kanta" userId="671b0e0b-8242-4a42-86a9-c18604c6c07f" providerId="ADAL" clId="{76B78D3B-3B44-4537-86E2-D68C07D260E9}" dt="2024-11-24T08:15:57.728" v="0" actId="47"/>
        <pc:sldMkLst>
          <pc:docMk/>
          <pc:sldMk cId="1254124879" sldId="302"/>
        </pc:sldMkLst>
      </pc:sldChg>
      <pc:sldChg chg="modSp mod">
        <pc:chgData name="UESUGI Kanta" userId="671b0e0b-8242-4a42-86a9-c18604c6c07f" providerId="ADAL" clId="{76B78D3B-3B44-4537-86E2-D68C07D260E9}" dt="2024-11-25T03:00:49.559" v="6724" actId="14734"/>
        <pc:sldMkLst>
          <pc:docMk/>
          <pc:sldMk cId="2914985864" sldId="304"/>
        </pc:sldMkLst>
        <pc:graphicFrameChg chg="modGraphic">
          <ac:chgData name="UESUGI Kanta" userId="671b0e0b-8242-4a42-86a9-c18604c6c07f" providerId="ADAL" clId="{76B78D3B-3B44-4537-86E2-D68C07D260E9}" dt="2024-11-25T03:00:49.559" v="6724" actId="14734"/>
          <ac:graphicFrameMkLst>
            <pc:docMk/>
            <pc:sldMk cId="2914985864" sldId="304"/>
            <ac:graphicFrameMk id="6" creationId="{8A6A1735-843D-6D10-057C-17311BDE0795}"/>
          </ac:graphicFrameMkLst>
        </pc:graphicFrameChg>
      </pc:sldChg>
      <pc:sldChg chg="modSp mod">
        <pc:chgData name="UESUGI Kanta" userId="671b0e0b-8242-4a42-86a9-c18604c6c07f" providerId="ADAL" clId="{76B78D3B-3B44-4537-86E2-D68C07D260E9}" dt="2024-11-25T01:55:10.260" v="5131" actId="20577"/>
        <pc:sldMkLst>
          <pc:docMk/>
          <pc:sldMk cId="3020184911" sldId="309"/>
        </pc:sldMkLst>
      </pc:sldChg>
      <pc:sldChg chg="modSp mod">
        <pc:chgData name="UESUGI Kanta" userId="671b0e0b-8242-4a42-86a9-c18604c6c07f" providerId="ADAL" clId="{76B78D3B-3B44-4537-86E2-D68C07D260E9}" dt="2024-11-25T03:21:40.930" v="6866" actId="20577"/>
        <pc:sldMkLst>
          <pc:docMk/>
          <pc:sldMk cId="4045282312" sldId="310"/>
        </pc:sldMkLst>
        <pc:spChg chg="mod">
          <ac:chgData name="UESUGI Kanta" userId="671b0e0b-8242-4a42-86a9-c18604c6c07f" providerId="ADAL" clId="{76B78D3B-3B44-4537-86E2-D68C07D260E9}" dt="2024-11-25T03:21:40.930" v="6866" actId="20577"/>
          <ac:spMkLst>
            <pc:docMk/>
            <pc:sldMk cId="4045282312" sldId="310"/>
            <ac:spMk id="3" creationId="{782BDBFE-F3F3-B807-9135-6A881D96C0D0}"/>
          </ac:spMkLst>
        </pc:spChg>
      </pc:sldChg>
      <pc:sldChg chg="modSp mod">
        <pc:chgData name="UESUGI Kanta" userId="671b0e0b-8242-4a42-86a9-c18604c6c07f" providerId="ADAL" clId="{76B78D3B-3B44-4537-86E2-D68C07D260E9}" dt="2024-11-25T02:25:56.181" v="5425" actId="20577"/>
        <pc:sldMkLst>
          <pc:docMk/>
          <pc:sldMk cId="2781727694" sldId="314"/>
        </pc:sldMkLst>
        <pc:spChg chg="mod">
          <ac:chgData name="UESUGI Kanta" userId="671b0e0b-8242-4a42-86a9-c18604c6c07f" providerId="ADAL" clId="{76B78D3B-3B44-4537-86E2-D68C07D260E9}" dt="2024-11-25T02:25:56.181" v="5425" actId="20577"/>
          <ac:spMkLst>
            <pc:docMk/>
            <pc:sldMk cId="2781727694" sldId="314"/>
            <ac:spMk id="3" creationId="{1EE4D264-C224-B45B-FA9E-1885BBF6F69B}"/>
          </ac:spMkLst>
        </pc:spChg>
        <pc:graphicFrameChg chg="mod">
          <ac:chgData name="UESUGI Kanta" userId="671b0e0b-8242-4a42-86a9-c18604c6c07f" providerId="ADAL" clId="{76B78D3B-3B44-4537-86E2-D68C07D260E9}" dt="2024-11-25T02:22:20.207" v="5264" actId="1076"/>
          <ac:graphicFrameMkLst>
            <pc:docMk/>
            <pc:sldMk cId="2781727694" sldId="314"/>
            <ac:graphicFrameMk id="5" creationId="{D73C6181-2B74-6380-4B57-4AD212E095A0}"/>
          </ac:graphicFrameMkLst>
        </pc:graphicFrameChg>
      </pc:sldChg>
      <pc:sldChg chg="addSp delSp modSp mod">
        <pc:chgData name="UESUGI Kanta" userId="671b0e0b-8242-4a42-86a9-c18604c6c07f" providerId="ADAL" clId="{76B78D3B-3B44-4537-86E2-D68C07D260E9}" dt="2024-11-25T04:01:32.963" v="7248" actId="20577"/>
        <pc:sldMkLst>
          <pc:docMk/>
          <pc:sldMk cId="1111939161" sldId="317"/>
        </pc:sldMkLst>
        <pc:spChg chg="mod">
          <ac:chgData name="UESUGI Kanta" userId="671b0e0b-8242-4a42-86a9-c18604c6c07f" providerId="ADAL" clId="{76B78D3B-3B44-4537-86E2-D68C07D260E9}" dt="2024-11-25T03:00:23.752" v="6721" actId="20577"/>
          <ac:spMkLst>
            <pc:docMk/>
            <pc:sldMk cId="1111939161" sldId="317"/>
            <ac:spMk id="2" creationId="{66E360A6-4298-FC11-6A95-354FA2377932}"/>
          </ac:spMkLst>
        </pc:spChg>
        <pc:spChg chg="mod">
          <ac:chgData name="UESUGI Kanta" userId="671b0e0b-8242-4a42-86a9-c18604c6c07f" providerId="ADAL" clId="{76B78D3B-3B44-4537-86E2-D68C07D260E9}" dt="2024-11-25T04:01:32.963" v="7248" actId="20577"/>
          <ac:spMkLst>
            <pc:docMk/>
            <pc:sldMk cId="1111939161" sldId="317"/>
            <ac:spMk id="3" creationId="{34230085-4DA3-CA34-0783-D751F6D23ABA}"/>
          </ac:spMkLst>
        </pc:spChg>
        <pc:graphicFrameChg chg="add mod">
          <ac:chgData name="UESUGI Kanta" userId="671b0e0b-8242-4a42-86a9-c18604c6c07f" providerId="ADAL" clId="{76B78D3B-3B44-4537-86E2-D68C07D260E9}" dt="2024-11-25T02:54:43.566" v="6356" actId="1076"/>
          <ac:graphicFrameMkLst>
            <pc:docMk/>
            <pc:sldMk cId="1111939161" sldId="317"/>
            <ac:graphicFrameMk id="7" creationId="{0F117D29-EEC6-6EBA-F635-C45699650E24}"/>
          </ac:graphicFrameMkLst>
        </pc:graphicFrameChg>
        <pc:graphicFrameChg chg="add mod modGraphic">
          <ac:chgData name="UESUGI Kanta" userId="671b0e0b-8242-4a42-86a9-c18604c6c07f" providerId="ADAL" clId="{76B78D3B-3B44-4537-86E2-D68C07D260E9}" dt="2024-11-25T03:59:57.552" v="7239" actId="14100"/>
          <ac:graphicFrameMkLst>
            <pc:docMk/>
            <pc:sldMk cId="1111939161" sldId="317"/>
            <ac:graphicFrameMk id="8" creationId="{7DBF6049-4E8F-528A-B8CF-ECE5903C18B0}"/>
          </ac:graphicFrameMkLst>
        </pc:graphicFrameChg>
      </pc:sldChg>
      <pc:sldChg chg="mod ord modShow">
        <pc:chgData name="UESUGI Kanta" userId="671b0e0b-8242-4a42-86a9-c18604c6c07f" providerId="ADAL" clId="{76B78D3B-3B44-4537-86E2-D68C07D260E9}" dt="2024-11-25T01:46:03.453" v="5007"/>
        <pc:sldMkLst>
          <pc:docMk/>
          <pc:sldMk cId="4089213610" sldId="318"/>
        </pc:sldMkLst>
      </pc:sldChg>
      <pc:sldChg chg="modSp mod modNotesTx">
        <pc:chgData name="UESUGI Kanta" userId="671b0e0b-8242-4a42-86a9-c18604c6c07f" providerId="ADAL" clId="{76B78D3B-3B44-4537-86E2-D68C07D260E9}" dt="2024-11-25T03:27:58.911" v="6996" actId="20577"/>
        <pc:sldMkLst>
          <pc:docMk/>
          <pc:sldMk cId="3032805407" sldId="319"/>
        </pc:sldMkLst>
      </pc:sldChg>
      <pc:sldChg chg="modSp mod ord modShow">
        <pc:chgData name="UESUGI Kanta" userId="671b0e0b-8242-4a42-86a9-c18604c6c07f" providerId="ADAL" clId="{76B78D3B-3B44-4537-86E2-D68C07D260E9}" dt="2024-11-25T03:03:54.584" v="6783"/>
        <pc:sldMkLst>
          <pc:docMk/>
          <pc:sldMk cId="1132818379" sldId="320"/>
        </pc:sldMkLst>
      </pc:sldChg>
      <pc:sldChg chg="add mod ord modShow">
        <pc:chgData name="UESUGI Kanta" userId="671b0e0b-8242-4a42-86a9-c18604c6c07f" providerId="ADAL" clId="{76B78D3B-3B44-4537-86E2-D68C07D260E9}" dt="2024-11-25T03:03:54.584" v="6783"/>
        <pc:sldMkLst>
          <pc:docMk/>
          <pc:sldMk cId="1202199688" sldId="321"/>
        </pc:sldMkLst>
      </pc:sldChg>
      <pc:sldChg chg="addSp delSp modSp add mod">
        <pc:chgData name="UESUGI Kanta" userId="671b0e0b-8242-4a42-86a9-c18604c6c07f" providerId="ADAL" clId="{76B78D3B-3B44-4537-86E2-D68C07D260E9}" dt="2024-11-24T22:29:39.405" v="1870" actId="1035"/>
        <pc:sldMkLst>
          <pc:docMk/>
          <pc:sldMk cId="1964182323" sldId="322"/>
        </pc:sldMkLst>
      </pc:sldChg>
      <pc:sldChg chg="modSp add del mod modNotesTx">
        <pc:chgData name="UESUGI Kanta" userId="671b0e0b-8242-4a42-86a9-c18604c6c07f" providerId="ADAL" clId="{76B78D3B-3B44-4537-86E2-D68C07D260E9}" dt="2024-11-24T11:10:21.041" v="1168" actId="47"/>
        <pc:sldMkLst>
          <pc:docMk/>
          <pc:sldMk cId="2554341909" sldId="322"/>
        </pc:sldMkLst>
      </pc:sldChg>
      <pc:sldChg chg="addSp delSp modSp add del mod">
        <pc:chgData name="UESUGI Kanta" userId="671b0e0b-8242-4a42-86a9-c18604c6c07f" providerId="ADAL" clId="{76B78D3B-3B44-4537-86E2-D68C07D260E9}" dt="2024-11-24T22:29:49.791" v="1871" actId="47"/>
        <pc:sldMkLst>
          <pc:docMk/>
          <pc:sldMk cId="1615116057" sldId="323"/>
        </pc:sldMkLst>
      </pc:sldChg>
      <pc:sldChg chg="addSp delSp modSp add mod ord modShow modNotesTx">
        <pc:chgData name="UESUGI Kanta" userId="671b0e0b-8242-4a42-86a9-c18604c6c07f" providerId="ADAL" clId="{76B78D3B-3B44-4537-86E2-D68C07D260E9}" dt="2024-11-25T03:44:43.718" v="7182" actId="20577"/>
        <pc:sldMkLst>
          <pc:docMk/>
          <pc:sldMk cId="2342034046" sldId="324"/>
        </pc:sldMkLst>
      </pc:sldChg>
      <pc:sldChg chg="new del">
        <pc:chgData name="UESUGI Kanta" userId="671b0e0b-8242-4a42-86a9-c18604c6c07f" providerId="ADAL" clId="{76B78D3B-3B44-4537-86E2-D68C07D260E9}" dt="2024-11-24T12:19:04.206" v="1507" actId="47"/>
        <pc:sldMkLst>
          <pc:docMk/>
          <pc:sldMk cId="3943633692" sldId="324"/>
        </pc:sldMkLst>
      </pc:sldChg>
      <pc:sldChg chg="modSp add mod">
        <pc:chgData name="UESUGI Kanta" userId="671b0e0b-8242-4a42-86a9-c18604c6c07f" providerId="ADAL" clId="{76B78D3B-3B44-4537-86E2-D68C07D260E9}" dt="2024-11-25T03:15:30.635" v="6850" actId="20577"/>
        <pc:sldMkLst>
          <pc:docMk/>
          <pc:sldMk cId="773676430" sldId="325"/>
        </pc:sldMkLst>
      </pc:sldChg>
      <pc:sldChg chg="modSp add del mod">
        <pc:chgData name="UESUGI Kanta" userId="671b0e0b-8242-4a42-86a9-c18604c6c07f" providerId="ADAL" clId="{76B78D3B-3B44-4537-86E2-D68C07D260E9}" dt="2024-11-25T01:51:26.407" v="5125" actId="47"/>
        <pc:sldMkLst>
          <pc:docMk/>
          <pc:sldMk cId="2137622270" sldId="326"/>
        </pc:sldMkLst>
      </pc:sldChg>
    </pc:docChg>
  </pc:docChgLst>
  <pc:docChgLst>
    <pc:chgData name="UESUGI Kanta" userId="671b0e0b-8242-4a42-86a9-c18604c6c07f" providerId="ADAL" clId="{D5C15638-C1EE-4199-AB5A-B25344579EAC}"/>
    <pc:docChg chg="undo redo custSel addSld delSld modSld modSection">
      <pc:chgData name="UESUGI Kanta" userId="671b0e0b-8242-4a42-86a9-c18604c6c07f" providerId="ADAL" clId="{D5C15638-C1EE-4199-AB5A-B25344579EAC}" dt="2024-11-29T08:03:14.564" v="1086" actId="20577"/>
      <pc:docMkLst>
        <pc:docMk/>
      </pc:docMkLst>
      <pc:sldChg chg="modSp mod">
        <pc:chgData name="UESUGI Kanta" userId="671b0e0b-8242-4a42-86a9-c18604c6c07f" providerId="ADAL" clId="{D5C15638-C1EE-4199-AB5A-B25344579EAC}" dt="2024-11-28T10:53:14.219" v="945" actId="20577"/>
        <pc:sldMkLst>
          <pc:docMk/>
          <pc:sldMk cId="3794112585" sldId="271"/>
        </pc:sldMkLst>
        <pc:spChg chg="mod">
          <ac:chgData name="UESUGI Kanta" userId="671b0e0b-8242-4a42-86a9-c18604c6c07f" providerId="ADAL" clId="{D5C15638-C1EE-4199-AB5A-B25344579EAC}" dt="2024-11-28T10:53:14.219" v="945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modSp mod">
        <pc:chgData name="UESUGI Kanta" userId="671b0e0b-8242-4a42-86a9-c18604c6c07f" providerId="ADAL" clId="{D5C15638-C1EE-4199-AB5A-B25344579EAC}" dt="2024-11-28T10:59:40.960" v="959" actId="1038"/>
        <pc:sldMkLst>
          <pc:docMk/>
          <pc:sldMk cId="4045282312" sldId="310"/>
        </pc:sldMkLst>
        <pc:spChg chg="mod">
          <ac:chgData name="UESUGI Kanta" userId="671b0e0b-8242-4a42-86a9-c18604c6c07f" providerId="ADAL" clId="{D5C15638-C1EE-4199-AB5A-B25344579EAC}" dt="2024-11-28T10:59:40.960" v="959" actId="1038"/>
          <ac:spMkLst>
            <pc:docMk/>
            <pc:sldMk cId="4045282312" sldId="310"/>
            <ac:spMk id="21" creationId="{C23BCBEF-A809-BCA6-DD17-1FF27D4CE13C}"/>
          </ac:spMkLst>
        </pc:spChg>
      </pc:sldChg>
      <pc:sldChg chg="modSp mod modNotesTx">
        <pc:chgData name="UESUGI Kanta" userId="671b0e0b-8242-4a42-86a9-c18604c6c07f" providerId="ADAL" clId="{D5C15638-C1EE-4199-AB5A-B25344579EAC}" dt="2024-11-28T11:03:54.624" v="985" actId="20577"/>
        <pc:sldMkLst>
          <pc:docMk/>
          <pc:sldMk cId="917782237" sldId="328"/>
        </pc:sldMkLst>
        <pc:spChg chg="mod">
          <ac:chgData name="UESUGI Kanta" userId="671b0e0b-8242-4a42-86a9-c18604c6c07f" providerId="ADAL" clId="{D5C15638-C1EE-4199-AB5A-B25344579EAC}" dt="2024-11-28T11:02:59.475" v="977" actId="1076"/>
          <ac:spMkLst>
            <pc:docMk/>
            <pc:sldMk cId="917782237" sldId="328"/>
            <ac:spMk id="5" creationId="{466536FE-30FB-32A4-E83E-880588648986}"/>
          </ac:spMkLst>
        </pc:spChg>
        <pc:graphicFrameChg chg="mod modGraphic">
          <ac:chgData name="UESUGI Kanta" userId="671b0e0b-8242-4a42-86a9-c18604c6c07f" providerId="ADAL" clId="{D5C15638-C1EE-4199-AB5A-B25344579EAC}" dt="2024-11-28T11:03:54.624" v="985" actId="20577"/>
          <ac:graphicFrameMkLst>
            <pc:docMk/>
            <pc:sldMk cId="917782237" sldId="328"/>
            <ac:graphicFrameMk id="6" creationId="{16A30CEE-697E-C9AB-BDD8-FB7C2C696641}"/>
          </ac:graphicFrameMkLst>
        </pc:graphicFrameChg>
      </pc:sldChg>
      <pc:sldChg chg="addSp delSp modSp">
        <pc:chgData name="UESUGI Kanta" userId="671b0e0b-8242-4a42-86a9-c18604c6c07f" providerId="ADAL" clId="{D5C15638-C1EE-4199-AB5A-B25344579EAC}" dt="2024-11-29T06:07:30.338" v="1057" actId="165"/>
        <pc:sldMkLst>
          <pc:docMk/>
          <pc:sldMk cId="942895641" sldId="329"/>
        </pc:sldMkLst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5" creationId="{E6E32881-7A04-20AC-3D51-5069172DD924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7" creationId="{5DB61854-33B6-1530-EDB4-FE561B5914A9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8" creationId="{EEEAEB22-9BBB-DDE7-A7A3-D94063C0C8A2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9" creationId="{EC18FF17-C8F5-2335-687A-B4546DC8BE35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12" creationId="{88125F06-E5C5-E765-8480-423E36491079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13" creationId="{A910A91A-510A-9D54-6573-C88F1A5CED61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1" creationId="{2444996B-E476-68EB-FA0F-E4D9A6808568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2" creationId="{D93D8390-4A0A-2E44-0EF5-B51CA17D4C02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3" creationId="{E9B9C77E-A77D-2C1E-C868-88788BF0DC2D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4" creationId="{EBCB1B5B-7FE5-EDF9-6540-E7AE43ED4484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6" creationId="{B1A430A5-1DD5-5CFE-4A9F-838DE62865DD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29" creationId="{785DD90F-FD23-BF71-BD4B-AFD7396D5E17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32" creationId="{42C335B1-E294-C990-ED5A-E4E4FE83212B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33" creationId="{B6F12C38-BD80-E8B7-8254-8C981EB61AAB}"/>
          </ac:spMkLst>
        </pc:spChg>
        <pc:spChg chg="mod topLvl">
          <ac:chgData name="UESUGI Kanta" userId="671b0e0b-8242-4a42-86a9-c18604c6c07f" providerId="ADAL" clId="{D5C15638-C1EE-4199-AB5A-B25344579EAC}" dt="2024-11-29T06:07:30.338" v="1057" actId="165"/>
          <ac:spMkLst>
            <pc:docMk/>
            <pc:sldMk cId="942895641" sldId="329"/>
            <ac:spMk id="35" creationId="{03234EB3-BEBE-56C5-E55E-13FAB6A2DE8F}"/>
          </ac:spMkLst>
        </pc:spChg>
        <pc:cxnChg chg="mod topLvl">
          <ac:chgData name="UESUGI Kanta" userId="671b0e0b-8242-4a42-86a9-c18604c6c07f" providerId="ADAL" clId="{D5C15638-C1EE-4199-AB5A-B25344579EAC}" dt="2024-11-29T06:07:30.338" v="1057" actId="165"/>
          <ac:cxnSpMkLst>
            <pc:docMk/>
            <pc:sldMk cId="942895641" sldId="329"/>
            <ac:cxnSpMk id="15" creationId="{CF0B40D9-C483-6D95-BDD9-4980A0B8A81A}"/>
          </ac:cxnSpMkLst>
        </pc:cxnChg>
        <pc:cxnChg chg="mod topLvl">
          <ac:chgData name="UESUGI Kanta" userId="671b0e0b-8242-4a42-86a9-c18604c6c07f" providerId="ADAL" clId="{D5C15638-C1EE-4199-AB5A-B25344579EAC}" dt="2024-11-29T06:07:30.338" v="1057" actId="165"/>
          <ac:cxnSpMkLst>
            <pc:docMk/>
            <pc:sldMk cId="942895641" sldId="329"/>
            <ac:cxnSpMk id="30" creationId="{C3681C33-BBA9-7146-C519-8CD336FCEBD6}"/>
          </ac:cxnSpMkLst>
        </pc:cxnChg>
      </pc:sldChg>
      <pc:sldChg chg="modSp mod modNotesTx">
        <pc:chgData name="UESUGI Kanta" userId="671b0e0b-8242-4a42-86a9-c18604c6c07f" providerId="ADAL" clId="{D5C15638-C1EE-4199-AB5A-B25344579EAC}" dt="2024-11-29T08:03:14.564" v="1086" actId="20577"/>
        <pc:sldMkLst>
          <pc:docMk/>
          <pc:sldMk cId="2145172285" sldId="330"/>
        </pc:sldMkLst>
        <pc:spChg chg="mod">
          <ac:chgData name="UESUGI Kanta" userId="671b0e0b-8242-4a42-86a9-c18604c6c07f" providerId="ADAL" clId="{D5C15638-C1EE-4199-AB5A-B25344579EAC}" dt="2024-11-28T10:17:32.075" v="20" actId="14100"/>
          <ac:spMkLst>
            <pc:docMk/>
            <pc:sldMk cId="2145172285" sldId="330"/>
            <ac:spMk id="5" creationId="{1CEF4BBF-4F2A-FCB9-0AC1-BEB52AC6270B}"/>
          </ac:spMkLst>
        </pc:spChg>
      </pc:sldChg>
      <pc:sldChg chg="modSp mod">
        <pc:chgData name="UESUGI Kanta" userId="671b0e0b-8242-4a42-86a9-c18604c6c07f" providerId="ADAL" clId="{D5C15638-C1EE-4199-AB5A-B25344579EAC}" dt="2024-11-28T11:12:12.214" v="1011" actId="14100"/>
        <pc:sldMkLst>
          <pc:docMk/>
          <pc:sldMk cId="1291901095" sldId="332"/>
        </pc:sldMkLst>
        <pc:spChg chg="mod">
          <ac:chgData name="UESUGI Kanta" userId="671b0e0b-8242-4a42-86a9-c18604c6c07f" providerId="ADAL" clId="{D5C15638-C1EE-4199-AB5A-B25344579EAC}" dt="2024-11-28T11:12:12.214" v="1011" actId="14100"/>
          <ac:spMkLst>
            <pc:docMk/>
            <pc:sldMk cId="1291901095" sldId="332"/>
            <ac:spMk id="22" creationId="{E4434C09-7C36-6A45-9EC1-361524FD5D58}"/>
          </ac:spMkLst>
        </pc:spChg>
      </pc:sldChg>
      <pc:sldChg chg="modSp mod">
        <pc:chgData name="UESUGI Kanta" userId="671b0e0b-8242-4a42-86a9-c18604c6c07f" providerId="ADAL" clId="{D5C15638-C1EE-4199-AB5A-B25344579EAC}" dt="2024-11-28T10:36:15.177" v="450" actId="20577"/>
        <pc:sldMkLst>
          <pc:docMk/>
          <pc:sldMk cId="2126420924" sldId="337"/>
        </pc:sldMkLst>
        <pc:spChg chg="mod">
          <ac:chgData name="UESUGI Kanta" userId="671b0e0b-8242-4a42-86a9-c18604c6c07f" providerId="ADAL" clId="{D5C15638-C1EE-4199-AB5A-B25344579EAC}" dt="2024-11-28T10:36:15.177" v="450" actId="20577"/>
          <ac:spMkLst>
            <pc:docMk/>
            <pc:sldMk cId="2126420924" sldId="337"/>
            <ac:spMk id="3" creationId="{DB308CC6-D764-A859-6C5B-C8E49420FE52}"/>
          </ac:spMkLst>
        </pc:spChg>
      </pc:sldChg>
      <pc:sldChg chg="addSp delSp modSp mod">
        <pc:chgData name="UESUGI Kanta" userId="671b0e0b-8242-4a42-86a9-c18604c6c07f" providerId="ADAL" clId="{D5C15638-C1EE-4199-AB5A-B25344579EAC}" dt="2024-11-28T10:47:45.829" v="757" actId="1038"/>
        <pc:sldMkLst>
          <pc:docMk/>
          <pc:sldMk cId="1100725631" sldId="339"/>
        </pc:sldMkLst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5" creationId="{4D7048F5-CF07-FF8D-4725-F87F36F8C27C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6" creationId="{E49FD915-BF1F-3D11-646F-7350972BF560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21" creationId="{EA13DAA3-3C34-66C3-E9E7-39FE634F4F7A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22" creationId="{7B87E1BD-7269-8DCA-5362-272A3EF788A6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23" creationId="{65447E91-397F-D1DF-988F-D88005C6755C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24" creationId="{7FFC8992-B32C-E708-357C-D83AD13870F7}"/>
          </ac:spMkLst>
        </pc:spChg>
        <pc:spChg chg="add mod">
          <ac:chgData name="UESUGI Kanta" userId="671b0e0b-8242-4a42-86a9-c18604c6c07f" providerId="ADAL" clId="{D5C15638-C1EE-4199-AB5A-B25344579EAC}" dt="2024-11-28T10:47:45.829" v="757" actId="1038"/>
          <ac:spMkLst>
            <pc:docMk/>
            <pc:sldMk cId="1100725631" sldId="339"/>
            <ac:spMk id="25" creationId="{ADD19772-3037-2D36-97EB-3FE758F865BC}"/>
          </ac:spMkLst>
        </pc:spChg>
      </pc:sldChg>
      <pc:sldChg chg="addSp delSp modSp mod modNotesTx">
        <pc:chgData name="UESUGI Kanta" userId="671b0e0b-8242-4a42-86a9-c18604c6c07f" providerId="ADAL" clId="{D5C15638-C1EE-4199-AB5A-B25344579EAC}" dt="2024-11-28T11:17:28.236" v="1014" actId="207"/>
        <pc:sldMkLst>
          <pc:docMk/>
          <pc:sldMk cId="1736937633" sldId="341"/>
        </pc:sldMkLst>
        <pc:spChg chg="mod">
          <ac:chgData name="UESUGI Kanta" userId="671b0e0b-8242-4a42-86a9-c18604c6c07f" providerId="ADAL" clId="{D5C15638-C1EE-4199-AB5A-B25344579EAC}" dt="2024-11-28T10:18:11.864" v="28" actId="20577"/>
          <ac:spMkLst>
            <pc:docMk/>
            <pc:sldMk cId="1736937633" sldId="341"/>
            <ac:spMk id="2" creationId="{EDD077FA-EEC1-CAA8-E7B9-8789F7E4A682}"/>
          </ac:spMkLst>
        </pc:spChg>
        <pc:spChg chg="mod">
          <ac:chgData name="UESUGI Kanta" userId="671b0e0b-8242-4a42-86a9-c18604c6c07f" providerId="ADAL" clId="{D5C15638-C1EE-4199-AB5A-B25344579EAC}" dt="2024-11-28T10:41:41.986" v="587" actId="403"/>
          <ac:spMkLst>
            <pc:docMk/>
            <pc:sldMk cId="1736937633" sldId="341"/>
            <ac:spMk id="3" creationId="{521BD23E-7EB5-FB55-260E-C5350E5755A1}"/>
          </ac:spMkLst>
        </pc:spChg>
        <pc:spChg chg="add mod">
          <ac:chgData name="UESUGI Kanta" userId="671b0e0b-8242-4a42-86a9-c18604c6c07f" providerId="ADAL" clId="{D5C15638-C1EE-4199-AB5A-B25344579EAC}" dt="2024-11-28T11:15:24.777" v="1013"/>
          <ac:spMkLst>
            <pc:docMk/>
            <pc:sldMk cId="1736937633" sldId="341"/>
            <ac:spMk id="8" creationId="{57DF60DD-BCA2-5675-E938-3961C94B72C5}"/>
          </ac:spMkLst>
        </pc:spChg>
        <pc:spChg chg="mod">
          <ac:chgData name="UESUGI Kanta" userId="671b0e0b-8242-4a42-86a9-c18604c6c07f" providerId="ADAL" clId="{D5C15638-C1EE-4199-AB5A-B25344579EAC}" dt="2024-11-28T11:17:28.236" v="1014" actId="207"/>
          <ac:spMkLst>
            <pc:docMk/>
            <pc:sldMk cId="1736937633" sldId="341"/>
            <ac:spMk id="14" creationId="{970BD1B9-CDB4-614D-E8EE-2719D1949C17}"/>
          </ac:spMkLst>
        </pc:spChg>
        <pc:spChg chg="mod">
          <ac:chgData name="UESUGI Kanta" userId="671b0e0b-8242-4a42-86a9-c18604c6c07f" providerId="ADAL" clId="{D5C15638-C1EE-4199-AB5A-B25344579EAC}" dt="2024-11-28T11:11:30.713" v="1010" actId="20577"/>
          <ac:spMkLst>
            <pc:docMk/>
            <pc:sldMk cId="1736937633" sldId="341"/>
            <ac:spMk id="16" creationId="{A2F0FBD4-3E8E-78DC-2CFE-5FBA1FC4AE7D}"/>
          </ac:spMkLst>
        </pc:spChg>
        <pc:spChg chg="mod">
          <ac:chgData name="UESUGI Kanta" userId="671b0e0b-8242-4a42-86a9-c18604c6c07f" providerId="ADAL" clId="{D5C15638-C1EE-4199-AB5A-B25344579EAC}" dt="2024-11-28T10:42:02.820" v="588" actId="1076"/>
          <ac:spMkLst>
            <pc:docMk/>
            <pc:sldMk cId="1736937633" sldId="341"/>
            <ac:spMk id="17" creationId="{ECA9ED71-9740-E7AC-8ED1-D86613310942}"/>
          </ac:spMkLst>
        </pc:spChg>
        <pc:spChg chg="mod">
          <ac:chgData name="UESUGI Kanta" userId="671b0e0b-8242-4a42-86a9-c18604c6c07f" providerId="ADAL" clId="{D5C15638-C1EE-4199-AB5A-B25344579EAC}" dt="2024-11-28T10:31:50.279" v="398" actId="1076"/>
          <ac:spMkLst>
            <pc:docMk/>
            <pc:sldMk cId="1736937633" sldId="341"/>
            <ac:spMk id="18" creationId="{ACE5CB2B-6E1A-4907-3C0C-5F1ABDE7CCA7}"/>
          </ac:spMkLst>
        </pc:spChg>
      </pc:sldChg>
      <pc:sldChg chg="addSp delSp modSp mod">
        <pc:chgData name="UESUGI Kanta" userId="671b0e0b-8242-4a42-86a9-c18604c6c07f" providerId="ADAL" clId="{D5C15638-C1EE-4199-AB5A-B25344579EAC}" dt="2024-11-28T10:51:35.185" v="868" actId="1076"/>
        <pc:sldMkLst>
          <pc:docMk/>
          <pc:sldMk cId="1212836840" sldId="342"/>
        </pc:sldMkLst>
        <pc:spChg chg="mod">
          <ac:chgData name="UESUGI Kanta" userId="671b0e0b-8242-4a42-86a9-c18604c6c07f" providerId="ADAL" clId="{D5C15638-C1EE-4199-AB5A-B25344579EAC}" dt="2024-11-28T10:40:58.584" v="582" actId="1076"/>
          <ac:spMkLst>
            <pc:docMk/>
            <pc:sldMk cId="1212836840" sldId="342"/>
            <ac:spMk id="3" creationId="{2C706DDC-AE61-8420-2DB6-54A0D69BF268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6" creationId="{92CE7749-53CF-C7F6-A474-11FE38BD9E11}"/>
          </ac:spMkLst>
        </pc:spChg>
        <pc:spChg chg="mod">
          <ac:chgData name="UESUGI Kanta" userId="671b0e0b-8242-4a42-86a9-c18604c6c07f" providerId="ADAL" clId="{D5C15638-C1EE-4199-AB5A-B25344579EAC}" dt="2024-11-28T10:37:33.002" v="534" actId="403"/>
          <ac:spMkLst>
            <pc:docMk/>
            <pc:sldMk cId="1212836840" sldId="342"/>
            <ac:spMk id="7" creationId="{95EC6412-AF61-C65F-0447-8A9BAAE39EDC}"/>
          </ac:spMkLst>
        </pc:spChg>
        <pc:spChg chg="mod">
          <ac:chgData name="UESUGI Kanta" userId="671b0e0b-8242-4a42-86a9-c18604c6c07f" providerId="ADAL" clId="{D5C15638-C1EE-4199-AB5A-B25344579EAC}" dt="2024-11-28T10:40:05.270" v="578" actId="1035"/>
          <ac:spMkLst>
            <pc:docMk/>
            <pc:sldMk cId="1212836840" sldId="342"/>
            <ac:spMk id="8" creationId="{03A05308-C1D8-86DB-E432-2C8439CE9090}"/>
          </ac:spMkLst>
        </pc:spChg>
        <pc:spChg chg="mod">
          <ac:chgData name="UESUGI Kanta" userId="671b0e0b-8242-4a42-86a9-c18604c6c07f" providerId="ADAL" clId="{D5C15638-C1EE-4199-AB5A-B25344579EAC}" dt="2024-11-28T10:37:36.039" v="535" actId="403"/>
          <ac:spMkLst>
            <pc:docMk/>
            <pc:sldMk cId="1212836840" sldId="342"/>
            <ac:spMk id="9" creationId="{A43CED94-224E-60F1-63AF-BBF379B19719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0" creationId="{69B3CA59-466A-A23F-5AF0-A686082C1C7E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1" creationId="{CDD727D4-B113-BAD9-1746-D8E17F2FA613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2" creationId="{FCC4EF67-14B3-D8A8-B25F-6E4BE18D0336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3" creationId="{7BFD0CBC-0501-27BD-8831-915363E0840C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4" creationId="{B6F2A7BC-9C9D-BF32-A7EA-F8298C38500C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5" creationId="{05B7AFE4-5513-47FF-005A-7BA71E5585E7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6" creationId="{3367CE9F-5664-13C0-249B-DD1CF695E645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7" creationId="{7F30177E-B03C-DCB7-5DDC-14E812AACA5B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18" creationId="{7FA45C40-8D6F-6348-A688-CE5A37B136FA}"/>
          </ac:spMkLst>
        </pc:spChg>
        <pc:spChg chg="mod">
          <ac:chgData name="UESUGI Kanta" userId="671b0e0b-8242-4a42-86a9-c18604c6c07f" providerId="ADAL" clId="{D5C15638-C1EE-4199-AB5A-B25344579EAC}" dt="2024-11-28T10:41:22.351" v="586" actId="1035"/>
          <ac:spMkLst>
            <pc:docMk/>
            <pc:sldMk cId="1212836840" sldId="342"/>
            <ac:spMk id="20" creationId="{8B085291-682F-EA66-D2C6-CFE4B8EE8E82}"/>
          </ac:spMkLst>
        </pc:spChg>
        <pc:spChg chg="mod">
          <ac:chgData name="UESUGI Kanta" userId="671b0e0b-8242-4a42-86a9-c18604c6c07f" providerId="ADAL" clId="{D5C15638-C1EE-4199-AB5A-B25344579EAC}" dt="2024-11-28T10:41:22.351" v="586" actId="1035"/>
          <ac:spMkLst>
            <pc:docMk/>
            <pc:sldMk cId="1212836840" sldId="342"/>
            <ac:spMk id="24" creationId="{F7B023D6-76AF-4D7B-9BF6-0528A2B93D7E}"/>
          </ac:spMkLst>
        </pc:spChg>
        <pc:spChg chg="mod">
          <ac:chgData name="UESUGI Kanta" userId="671b0e0b-8242-4a42-86a9-c18604c6c07f" providerId="ADAL" clId="{D5C15638-C1EE-4199-AB5A-B25344579EAC}" dt="2024-11-28T10:41:22.351" v="586" actId="1035"/>
          <ac:spMkLst>
            <pc:docMk/>
            <pc:sldMk cId="1212836840" sldId="342"/>
            <ac:spMk id="27" creationId="{4619AD53-C615-D64F-2174-46B28AD7A906}"/>
          </ac:spMkLst>
        </pc:spChg>
        <pc:spChg chg="mod">
          <ac:chgData name="UESUGI Kanta" userId="671b0e0b-8242-4a42-86a9-c18604c6c07f" providerId="ADAL" clId="{D5C15638-C1EE-4199-AB5A-B25344579EAC}" dt="2024-11-28T10:41:22.351" v="586" actId="1035"/>
          <ac:spMkLst>
            <pc:docMk/>
            <pc:sldMk cId="1212836840" sldId="342"/>
            <ac:spMk id="34" creationId="{25272173-AEFC-A6D7-9EBD-658EC17D0761}"/>
          </ac:spMkLst>
        </pc:spChg>
        <pc:spChg chg="add mod">
          <ac:chgData name="UESUGI Kanta" userId="671b0e0b-8242-4a42-86a9-c18604c6c07f" providerId="ADAL" clId="{D5C15638-C1EE-4199-AB5A-B25344579EAC}" dt="2024-11-28T10:51:35.185" v="868" actId="1076"/>
          <ac:spMkLst>
            <pc:docMk/>
            <pc:sldMk cId="1212836840" sldId="342"/>
            <ac:spMk id="38" creationId="{3D8F8E3C-79DA-5576-0042-97074686C548}"/>
          </ac:spMkLst>
        </pc:spChg>
        <pc:graphicFrameChg chg="mod">
          <ac:chgData name="UESUGI Kanta" userId="671b0e0b-8242-4a42-86a9-c18604c6c07f" providerId="ADAL" clId="{D5C15638-C1EE-4199-AB5A-B25344579EAC}" dt="2024-11-28T10:40:23.873" v="579" actId="1035"/>
          <ac:graphicFrameMkLst>
            <pc:docMk/>
            <pc:sldMk cId="1212836840" sldId="342"/>
            <ac:graphicFrameMk id="37" creationId="{CDB7D08A-B978-3B05-18BD-C401224CBC3F}"/>
          </ac:graphicFrameMkLst>
        </pc:graphicFrameChg>
        <pc:cxnChg chg="mod">
          <ac:chgData name="UESUGI Kanta" userId="671b0e0b-8242-4a42-86a9-c18604c6c07f" providerId="ADAL" clId="{D5C15638-C1EE-4199-AB5A-B25344579EAC}" dt="2024-11-28T10:41:22.351" v="586" actId="1035"/>
          <ac:cxnSpMkLst>
            <pc:docMk/>
            <pc:sldMk cId="1212836840" sldId="342"/>
            <ac:cxnSpMk id="19" creationId="{A2369B9D-6977-B5CA-97A8-C3F8972825A6}"/>
          </ac:cxnSpMkLst>
        </pc:cxnChg>
        <pc:cxnChg chg="mod">
          <ac:chgData name="UESUGI Kanta" userId="671b0e0b-8242-4a42-86a9-c18604c6c07f" providerId="ADAL" clId="{D5C15638-C1EE-4199-AB5A-B25344579EAC}" dt="2024-11-28T10:41:22.351" v="586" actId="1035"/>
          <ac:cxnSpMkLst>
            <pc:docMk/>
            <pc:sldMk cId="1212836840" sldId="342"/>
            <ac:cxnSpMk id="23" creationId="{E3635A7F-B4BD-A18A-ABF2-7628CDA85F06}"/>
          </ac:cxnSpMkLst>
        </pc:cxnChg>
        <pc:cxnChg chg="mod">
          <ac:chgData name="UESUGI Kanta" userId="671b0e0b-8242-4a42-86a9-c18604c6c07f" providerId="ADAL" clId="{D5C15638-C1EE-4199-AB5A-B25344579EAC}" dt="2024-11-28T10:41:22.351" v="586" actId="1035"/>
          <ac:cxnSpMkLst>
            <pc:docMk/>
            <pc:sldMk cId="1212836840" sldId="342"/>
            <ac:cxnSpMk id="26" creationId="{F8FEAA49-6167-326B-0ACA-E65BDB70B4B0}"/>
          </ac:cxnSpMkLst>
        </pc:cxnChg>
        <pc:cxnChg chg="mod">
          <ac:chgData name="UESUGI Kanta" userId="671b0e0b-8242-4a42-86a9-c18604c6c07f" providerId="ADAL" clId="{D5C15638-C1EE-4199-AB5A-B25344579EAC}" dt="2024-11-28T10:41:22.351" v="586" actId="1035"/>
          <ac:cxnSpMkLst>
            <pc:docMk/>
            <pc:sldMk cId="1212836840" sldId="342"/>
            <ac:cxnSpMk id="30" creationId="{7475AB20-2DFF-9944-4168-106E430FCC34}"/>
          </ac:cxnSpMkLst>
        </pc:cxnChg>
      </pc:sldChg>
      <pc:sldChg chg="modSp add del mod">
        <pc:chgData name="UESUGI Kanta" userId="671b0e0b-8242-4a42-86a9-c18604c6c07f" providerId="ADAL" clId="{D5C15638-C1EE-4199-AB5A-B25344579EAC}" dt="2024-11-28T10:29:39.148" v="372" actId="47"/>
        <pc:sldMkLst>
          <pc:docMk/>
          <pc:sldMk cId="718022567" sldId="343"/>
        </pc:sldMkLst>
      </pc:sldChg>
      <pc:sldChg chg="addSp delSp modSp new del mod">
        <pc:chgData name="UESUGI Kanta" userId="671b0e0b-8242-4a42-86a9-c18604c6c07f" providerId="ADAL" clId="{D5C15638-C1EE-4199-AB5A-B25344579EAC}" dt="2024-11-28T10:52:18.648" v="869" actId="47"/>
        <pc:sldMkLst>
          <pc:docMk/>
          <pc:sldMk cId="1579275856" sldId="343"/>
        </pc:sldMkLst>
      </pc:sldChg>
      <pc:sldChg chg="addSp modSp add mod">
        <pc:chgData name="UESUGI Kanta" userId="671b0e0b-8242-4a42-86a9-c18604c6c07f" providerId="ADAL" clId="{D5C15638-C1EE-4199-AB5A-B25344579EAC}" dt="2024-11-29T06:08:08.304" v="1085" actId="1035"/>
        <pc:sldMkLst>
          <pc:docMk/>
          <pc:sldMk cId="3471418615" sldId="343"/>
        </pc:sldMkLst>
        <pc:spChg chg="mod">
          <ac:chgData name="UESUGI Kanta" userId="671b0e0b-8242-4a42-86a9-c18604c6c07f" providerId="ADAL" clId="{D5C15638-C1EE-4199-AB5A-B25344579EAC}" dt="2024-11-29T06:07:18.088" v="1055" actId="15"/>
          <ac:spMkLst>
            <pc:docMk/>
            <pc:sldMk cId="3471418615" sldId="343"/>
            <ac:spMk id="3" creationId="{29922848-1C80-3A1D-E1C5-CD51196F8D00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8" creationId="{E9401665-7A58-9CD1-DE98-31447C807596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9" creationId="{585146E0-8104-2CEC-C54E-C1D7ADBB1F8E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0" creationId="{13DD017D-7264-8195-938A-0AEBD4D0A68E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1" creationId="{1BE53F08-9BAF-9EC6-DF86-DDC8211776C7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2" creationId="{F75F07D4-35D2-C8DF-3686-9AE2E2BA3291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3" creationId="{D544221D-5B1B-2151-4C97-07D78DB0C53D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4" creationId="{5669C6C9-B6AD-FECE-08FF-73B5DA21A5C2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5" creationId="{8B2C87EE-207A-05FF-8A68-7558BBB7D176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6" creationId="{089F8A7F-823A-954E-A7EF-D3FA1AAE351A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8" creationId="{B9921C9E-B08C-21E3-3626-352A138E8A59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19" creationId="{D590BCD7-30A5-124A-5B3E-6A80F3BB3D9F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20" creationId="{73EB2D19-B645-5611-A353-8EFA8F1B01DD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22" creationId="{734831C7-1FE7-EEC0-3455-0B854118881A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23" creationId="{21F1A32D-8AC3-0FF1-FA47-E7C2426E23FB}"/>
          </ac:spMkLst>
        </pc:spChg>
        <pc:spChg chg="mod">
          <ac:chgData name="UESUGI Kanta" userId="671b0e0b-8242-4a42-86a9-c18604c6c07f" providerId="ADAL" clId="{D5C15638-C1EE-4199-AB5A-B25344579EAC}" dt="2024-11-29T06:07:34.606" v="1058"/>
          <ac:spMkLst>
            <pc:docMk/>
            <pc:sldMk cId="3471418615" sldId="343"/>
            <ac:spMk id="24" creationId="{DF7E1AB1-D76F-7B8E-3A02-0809F4313BC6}"/>
          </ac:spMkLst>
        </pc:spChg>
        <pc:grpChg chg="add mod">
          <ac:chgData name="UESUGI Kanta" userId="671b0e0b-8242-4a42-86a9-c18604c6c07f" providerId="ADAL" clId="{D5C15638-C1EE-4199-AB5A-B25344579EAC}" dt="2024-11-29T06:08:08.304" v="1085" actId="1035"/>
          <ac:grpSpMkLst>
            <pc:docMk/>
            <pc:sldMk cId="3471418615" sldId="343"/>
            <ac:grpSpMk id="6" creationId="{4E60BE5B-69F5-A13A-06D7-86DDFD8A73C7}"/>
          </ac:grpSpMkLst>
        </pc:grpChg>
        <pc:cxnChg chg="mod">
          <ac:chgData name="UESUGI Kanta" userId="671b0e0b-8242-4a42-86a9-c18604c6c07f" providerId="ADAL" clId="{D5C15638-C1EE-4199-AB5A-B25344579EAC}" dt="2024-11-29T06:07:34.606" v="1058"/>
          <ac:cxnSpMkLst>
            <pc:docMk/>
            <pc:sldMk cId="3471418615" sldId="343"/>
            <ac:cxnSpMk id="17" creationId="{6FDC7C0B-5B36-DFE4-CA73-89E9ED76B3C3}"/>
          </ac:cxnSpMkLst>
        </pc:cxnChg>
        <pc:cxnChg chg="mod">
          <ac:chgData name="UESUGI Kanta" userId="671b0e0b-8242-4a42-86a9-c18604c6c07f" providerId="ADAL" clId="{D5C15638-C1EE-4199-AB5A-B25344579EAC}" dt="2024-11-29T06:07:34.606" v="1058"/>
          <ac:cxnSpMkLst>
            <pc:docMk/>
            <pc:sldMk cId="3471418615" sldId="343"/>
            <ac:cxnSpMk id="21" creationId="{CE0F11F8-AF97-02BC-74A9-60A48009A535}"/>
          </ac:cxnSpMkLst>
        </pc:cxnChg>
      </pc:sldChg>
    </pc:docChg>
  </pc:docChgLst>
  <pc:docChgLst>
    <pc:chgData name="UESUGI Kanta" userId="671b0e0b-8242-4a42-86a9-c18604c6c07f" providerId="ADAL" clId="{D906D996-D1E3-DE46-A88D-23E97523DBF4}"/>
    <pc:docChg chg="undo custSel addSld delSld modSld sldOrd addMainMaster delMainMaster modMainMaster modSection">
      <pc:chgData name="UESUGI Kanta" userId="671b0e0b-8242-4a42-86a9-c18604c6c07f" providerId="ADAL" clId="{D906D996-D1E3-DE46-A88D-23E97523DBF4}" dt="2024-11-26T02:46:38.530" v="531" actId="403"/>
      <pc:docMkLst>
        <pc:docMk/>
      </pc:docMkLst>
      <pc:sldChg chg="modSp mod">
        <pc:chgData name="UESUGI Kanta" userId="671b0e0b-8242-4a42-86a9-c18604c6c07f" providerId="ADAL" clId="{D906D996-D1E3-DE46-A88D-23E97523DBF4}" dt="2024-11-26T02:46:24.171" v="529" actId="403"/>
        <pc:sldMkLst>
          <pc:docMk/>
          <pc:sldMk cId="2364895453" sldId="256"/>
        </pc:sldMkLst>
        <pc:spChg chg="mod">
          <ac:chgData name="UESUGI Kanta" userId="671b0e0b-8242-4a42-86a9-c18604c6c07f" providerId="ADAL" clId="{D906D996-D1E3-DE46-A88D-23E97523DBF4}" dt="2024-11-26T02:46:24.171" v="529" actId="403"/>
          <ac:spMkLst>
            <pc:docMk/>
            <pc:sldMk cId="2364895453" sldId="256"/>
            <ac:spMk id="2" creationId="{48FBC644-1F2A-7921-AAA1-3B4C8A107DD5}"/>
          </ac:spMkLst>
        </pc:spChg>
        <pc:spChg chg="mod">
          <ac:chgData name="UESUGI Kanta" userId="671b0e0b-8242-4a42-86a9-c18604c6c07f" providerId="ADAL" clId="{D906D996-D1E3-DE46-A88D-23E97523DBF4}" dt="2024-11-26T02:29:51.642" v="231"/>
          <ac:spMkLst>
            <pc:docMk/>
            <pc:sldMk cId="2364895453" sldId="256"/>
            <ac:spMk id="5" creationId="{B685423E-B640-467E-D528-771A40372795}"/>
          </ac:spMkLst>
        </pc:spChg>
      </pc:sldChg>
      <pc:sldChg chg="ord modNotesTx">
        <pc:chgData name="UESUGI Kanta" userId="671b0e0b-8242-4a42-86a9-c18604c6c07f" providerId="ADAL" clId="{D906D996-D1E3-DE46-A88D-23E97523DBF4}" dt="2024-11-26T01:32:20.062" v="4" actId="20578"/>
        <pc:sldMkLst>
          <pc:docMk/>
          <pc:sldMk cId="1850509622" sldId="276"/>
        </pc:sldMkLst>
      </pc:sldChg>
      <pc:sldChg chg="addSp delSp modSp mod">
        <pc:chgData name="UESUGI Kanta" userId="671b0e0b-8242-4a42-86a9-c18604c6c07f" providerId="ADAL" clId="{D906D996-D1E3-DE46-A88D-23E97523DBF4}" dt="2024-11-26T02:35:56.384" v="371"/>
        <pc:sldMkLst>
          <pc:docMk/>
          <pc:sldMk cId="2229054917" sldId="280"/>
        </pc:sldMkLst>
        <pc:spChg chg="add mod">
          <ac:chgData name="UESUGI Kanta" userId="671b0e0b-8242-4a42-86a9-c18604c6c07f" providerId="ADAL" clId="{D906D996-D1E3-DE46-A88D-23E97523DBF4}" dt="2024-11-26T02:35:56.384" v="371"/>
          <ac:spMkLst>
            <pc:docMk/>
            <pc:sldMk cId="2229054917" sldId="280"/>
            <ac:spMk id="2" creationId="{9745CAA2-F7CC-12CE-BB50-AE48134BD027}"/>
          </ac:spMkLst>
        </pc:spChg>
      </pc:sldChg>
      <pc:sldChg chg="modNotesTx">
        <pc:chgData name="UESUGI Kanta" userId="671b0e0b-8242-4a42-86a9-c18604c6c07f" providerId="ADAL" clId="{D906D996-D1E3-DE46-A88D-23E97523DBF4}" dt="2024-11-26T01:30:43.865" v="0" actId="20577"/>
        <pc:sldMkLst>
          <pc:docMk/>
          <pc:sldMk cId="1516574453" sldId="283"/>
        </pc:sldMkLst>
      </pc:sldChg>
      <pc:sldChg chg="modSp del mod">
        <pc:chgData name="UESUGI Kanta" userId="671b0e0b-8242-4a42-86a9-c18604c6c07f" providerId="ADAL" clId="{D906D996-D1E3-DE46-A88D-23E97523DBF4}" dt="2024-11-26T01:48:07.947" v="89" actId="2696"/>
        <pc:sldMkLst>
          <pc:docMk/>
          <pc:sldMk cId="1643846525" sldId="286"/>
        </pc:sldMkLst>
      </pc:sldChg>
      <pc:sldChg chg="del">
        <pc:chgData name="UESUGI Kanta" userId="671b0e0b-8242-4a42-86a9-c18604c6c07f" providerId="ADAL" clId="{D906D996-D1E3-DE46-A88D-23E97523DBF4}" dt="2024-11-26T02:15:37.328" v="110" actId="2696"/>
        <pc:sldMkLst>
          <pc:docMk/>
          <pc:sldMk cId="3577434485" sldId="291"/>
        </pc:sldMkLst>
      </pc:sldChg>
      <pc:sldChg chg="del">
        <pc:chgData name="UESUGI Kanta" userId="671b0e0b-8242-4a42-86a9-c18604c6c07f" providerId="ADAL" clId="{D906D996-D1E3-DE46-A88D-23E97523DBF4}" dt="2024-11-26T02:11:15.058" v="102" actId="2696"/>
        <pc:sldMkLst>
          <pc:docMk/>
          <pc:sldMk cId="3020184911" sldId="309"/>
        </pc:sldMkLst>
      </pc:sldChg>
      <pc:sldChg chg="ord">
        <pc:chgData name="UESUGI Kanta" userId="671b0e0b-8242-4a42-86a9-c18604c6c07f" providerId="ADAL" clId="{D906D996-D1E3-DE46-A88D-23E97523DBF4}" dt="2024-11-26T01:32:22.295" v="5" actId="20578"/>
        <pc:sldMkLst>
          <pc:docMk/>
          <pc:sldMk cId="4045282312" sldId="310"/>
        </pc:sldMkLst>
      </pc:sldChg>
      <pc:sldChg chg="del">
        <pc:chgData name="UESUGI Kanta" userId="671b0e0b-8242-4a42-86a9-c18604c6c07f" providerId="ADAL" clId="{D906D996-D1E3-DE46-A88D-23E97523DBF4}" dt="2024-11-26T02:15:15.775" v="106" actId="2696"/>
        <pc:sldMkLst>
          <pc:docMk/>
          <pc:sldMk cId="3032805407" sldId="319"/>
        </pc:sldMkLst>
      </pc:sldChg>
      <pc:sldChg chg="add del">
        <pc:chgData name="UESUGI Kanta" userId="671b0e0b-8242-4a42-86a9-c18604c6c07f" providerId="ADAL" clId="{D906D996-D1E3-DE46-A88D-23E97523DBF4}" dt="2024-11-26T02:15:34.759" v="109" actId="2696"/>
        <pc:sldMkLst>
          <pc:docMk/>
          <pc:sldMk cId="1964182323" sldId="322"/>
        </pc:sldMkLst>
      </pc:sldChg>
      <pc:sldChg chg="del ord">
        <pc:chgData name="UESUGI Kanta" userId="671b0e0b-8242-4a42-86a9-c18604c6c07f" providerId="ADAL" clId="{D906D996-D1E3-DE46-A88D-23E97523DBF4}" dt="2024-11-26T02:09:57.848" v="101" actId="2696"/>
        <pc:sldMkLst>
          <pc:docMk/>
          <pc:sldMk cId="2342034046" sldId="324"/>
        </pc:sldMkLst>
      </pc:sldChg>
      <pc:sldChg chg="del ord">
        <pc:chgData name="UESUGI Kanta" userId="671b0e0b-8242-4a42-86a9-c18604c6c07f" providerId="ADAL" clId="{D906D996-D1E3-DE46-A88D-23E97523DBF4}" dt="2024-11-26T02:13:39.065" v="105" actId="2696"/>
        <pc:sldMkLst>
          <pc:docMk/>
          <pc:sldMk cId="773676430" sldId="325"/>
        </pc:sldMkLst>
      </pc:sldChg>
      <pc:sldChg chg="addSp delSp modSp add mod">
        <pc:chgData name="UESUGI Kanta" userId="671b0e0b-8242-4a42-86a9-c18604c6c07f" providerId="ADAL" clId="{D906D996-D1E3-DE46-A88D-23E97523DBF4}" dt="2024-11-26T01:38:13.857" v="44" actId="20577"/>
        <pc:sldMkLst>
          <pc:docMk/>
          <pc:sldMk cId="637951824" sldId="326"/>
        </pc:sldMkLst>
        <pc:spChg chg="add mod">
          <ac:chgData name="UESUGI Kanta" userId="671b0e0b-8242-4a42-86a9-c18604c6c07f" providerId="ADAL" clId="{D906D996-D1E3-DE46-A88D-23E97523DBF4}" dt="2024-11-26T01:38:13.857" v="44" actId="20577"/>
          <ac:spMkLst>
            <pc:docMk/>
            <pc:sldMk cId="637951824" sldId="326"/>
            <ac:spMk id="7" creationId="{D81BDFFD-24DB-AB38-384B-36B04E926578}"/>
          </ac:spMkLst>
        </pc:spChg>
      </pc:sldChg>
      <pc:sldChg chg="modSp add mod">
        <pc:chgData name="UESUGI Kanta" userId="671b0e0b-8242-4a42-86a9-c18604c6c07f" providerId="ADAL" clId="{D906D996-D1E3-DE46-A88D-23E97523DBF4}" dt="2024-11-26T02:22:50.385" v="157" actId="1076"/>
        <pc:sldMkLst>
          <pc:docMk/>
          <pc:sldMk cId="1273039060" sldId="327"/>
        </pc:sldMkLst>
        <pc:spChg chg="mod">
          <ac:chgData name="UESUGI Kanta" userId="671b0e0b-8242-4a42-86a9-c18604c6c07f" providerId="ADAL" clId="{D906D996-D1E3-DE46-A88D-23E97523DBF4}" dt="2024-11-26T01:39:25.101" v="45" actId="207"/>
          <ac:spMkLst>
            <pc:docMk/>
            <pc:sldMk cId="1273039060" sldId="327"/>
            <ac:spMk id="2" creationId="{FA273C58-EAB4-AB43-653E-1A960568D6D1}"/>
          </ac:spMkLst>
        </pc:spChg>
      </pc:sldChg>
      <pc:sldChg chg="modSp add mod">
        <pc:chgData name="UESUGI Kanta" userId="671b0e0b-8242-4a42-86a9-c18604c6c07f" providerId="ADAL" clId="{D906D996-D1E3-DE46-A88D-23E97523DBF4}" dt="2024-11-26T01:42:45.756" v="46" actId="207"/>
        <pc:sldMkLst>
          <pc:docMk/>
          <pc:sldMk cId="917782237" sldId="328"/>
        </pc:sldMkLst>
        <pc:spChg chg="mod">
          <ac:chgData name="UESUGI Kanta" userId="671b0e0b-8242-4a42-86a9-c18604c6c07f" providerId="ADAL" clId="{D906D996-D1E3-DE46-A88D-23E97523DBF4}" dt="2024-11-26T01:42:45.756" v="46" actId="207"/>
          <ac:spMkLst>
            <pc:docMk/>
            <pc:sldMk cId="917782237" sldId="328"/>
            <ac:spMk id="2" creationId="{933F3F79-81AF-915F-283D-9CC4BA45125A}"/>
          </ac:spMkLst>
        </pc:spChg>
      </pc:sldChg>
      <pc:sldChg chg="modSp add mod">
        <pc:chgData name="UESUGI Kanta" userId="671b0e0b-8242-4a42-86a9-c18604c6c07f" providerId="ADAL" clId="{D906D996-D1E3-DE46-A88D-23E97523DBF4}" dt="2024-11-26T01:45:48.510" v="88" actId="207"/>
        <pc:sldMkLst>
          <pc:docMk/>
          <pc:sldMk cId="942895641" sldId="329"/>
        </pc:sldMkLst>
        <pc:spChg chg="mod">
          <ac:chgData name="UESUGI Kanta" userId="671b0e0b-8242-4a42-86a9-c18604c6c07f" providerId="ADAL" clId="{D906D996-D1E3-DE46-A88D-23E97523DBF4}" dt="2024-11-26T01:45:48.510" v="88" actId="207"/>
          <ac:spMkLst>
            <pc:docMk/>
            <pc:sldMk cId="942895641" sldId="329"/>
            <ac:spMk id="2" creationId="{96887CA7-C88F-E73A-2869-7D85664CC6C5}"/>
          </ac:spMkLst>
        </pc:spChg>
      </pc:sldChg>
      <pc:sldChg chg="modSp add mod">
        <pc:chgData name="UESUGI Kanta" userId="671b0e0b-8242-4a42-86a9-c18604c6c07f" providerId="ADAL" clId="{D906D996-D1E3-DE46-A88D-23E97523DBF4}" dt="2024-11-26T02:19:18.398" v="116" actId="208"/>
        <pc:sldMkLst>
          <pc:docMk/>
          <pc:sldMk cId="2145172285" sldId="330"/>
        </pc:sldMkLst>
        <pc:spChg chg="mod">
          <ac:chgData name="UESUGI Kanta" userId="671b0e0b-8242-4a42-86a9-c18604c6c07f" providerId="ADAL" clId="{D906D996-D1E3-DE46-A88D-23E97523DBF4}" dt="2024-11-26T01:50:50.555" v="92" actId="207"/>
          <ac:spMkLst>
            <pc:docMk/>
            <pc:sldMk cId="2145172285" sldId="330"/>
            <ac:spMk id="3" creationId="{988E8898-473A-AF56-C3D7-5E6602DED5AC}"/>
          </ac:spMkLst>
        </pc:spChg>
        <pc:spChg chg="mod">
          <ac:chgData name="UESUGI Kanta" userId="671b0e0b-8242-4a42-86a9-c18604c6c07f" providerId="ADAL" clId="{D906D996-D1E3-DE46-A88D-23E97523DBF4}" dt="2024-11-26T02:19:18.398" v="116" actId="208"/>
          <ac:spMkLst>
            <pc:docMk/>
            <pc:sldMk cId="2145172285" sldId="330"/>
            <ac:spMk id="8" creationId="{1E43CA28-A91A-524C-05EB-AD1FFB8D1262}"/>
          </ac:spMkLst>
        </pc:spChg>
      </pc:sldChg>
      <pc:sldChg chg="modSp add mod">
        <pc:chgData name="UESUGI Kanta" userId="671b0e0b-8242-4a42-86a9-c18604c6c07f" providerId="ADAL" clId="{D906D996-D1E3-DE46-A88D-23E97523DBF4}" dt="2024-11-26T02:22:18.029" v="155" actId="20577"/>
        <pc:sldMkLst>
          <pc:docMk/>
          <pc:sldMk cId="3837935053" sldId="331"/>
        </pc:sldMkLst>
        <pc:spChg chg="mod">
          <ac:chgData name="UESUGI Kanta" userId="671b0e0b-8242-4a42-86a9-c18604c6c07f" providerId="ADAL" clId="{D906D996-D1E3-DE46-A88D-23E97523DBF4}" dt="2024-11-26T02:02:09.425" v="94" actId="207"/>
          <ac:spMkLst>
            <pc:docMk/>
            <pc:sldMk cId="3837935053" sldId="331"/>
            <ac:spMk id="2" creationId="{B5BEC59A-2ABF-127C-166C-C41445666388}"/>
          </ac:spMkLst>
        </pc:spChg>
        <pc:spChg chg="mod">
          <ac:chgData name="UESUGI Kanta" userId="671b0e0b-8242-4a42-86a9-c18604c6c07f" providerId="ADAL" clId="{D906D996-D1E3-DE46-A88D-23E97523DBF4}" dt="2024-11-26T02:22:18.029" v="155" actId="20577"/>
          <ac:spMkLst>
            <pc:docMk/>
            <pc:sldMk cId="3837935053" sldId="331"/>
            <ac:spMk id="3" creationId="{E10C8813-FE2A-8C1D-23EF-769E8B4FFAFF}"/>
          </ac:spMkLst>
        </pc:spChg>
      </pc:sldChg>
      <pc:sldChg chg="modSp add mod">
        <pc:chgData name="UESUGI Kanta" userId="671b0e0b-8242-4a42-86a9-c18604c6c07f" providerId="ADAL" clId="{D906D996-D1E3-DE46-A88D-23E97523DBF4}" dt="2024-11-26T02:23:17.565" v="160" actId="1036"/>
        <pc:sldMkLst>
          <pc:docMk/>
          <pc:sldMk cId="1291901095" sldId="332"/>
        </pc:sldMkLst>
        <pc:spChg chg="mod">
          <ac:chgData name="UESUGI Kanta" userId="671b0e0b-8242-4a42-86a9-c18604c6c07f" providerId="ADAL" clId="{D906D996-D1E3-DE46-A88D-23E97523DBF4}" dt="2024-11-26T02:06:51.235" v="99" actId="207"/>
          <ac:spMkLst>
            <pc:docMk/>
            <pc:sldMk cId="1291901095" sldId="332"/>
            <ac:spMk id="2" creationId="{6265EADC-06BB-D90B-4E32-0396F4E1B3C3}"/>
          </ac:spMkLst>
        </pc:spChg>
        <pc:spChg chg="mod">
          <ac:chgData name="UESUGI Kanta" userId="671b0e0b-8242-4a42-86a9-c18604c6c07f" providerId="ADAL" clId="{D906D996-D1E3-DE46-A88D-23E97523DBF4}" dt="2024-11-26T02:06:57.295" v="100" actId="207"/>
          <ac:spMkLst>
            <pc:docMk/>
            <pc:sldMk cId="1291901095" sldId="332"/>
            <ac:spMk id="3" creationId="{CEF94A5E-1C0E-3D1C-E041-E6DA8E5E395B}"/>
          </ac:spMkLst>
        </pc:spChg>
        <pc:spChg chg="mod">
          <ac:chgData name="UESUGI Kanta" userId="671b0e0b-8242-4a42-86a9-c18604c6c07f" providerId="ADAL" clId="{D906D996-D1E3-DE46-A88D-23E97523DBF4}" dt="2024-11-26T02:19:43.432" v="126" actId="1035"/>
          <ac:spMkLst>
            <pc:docMk/>
            <pc:sldMk cId="1291901095" sldId="332"/>
            <ac:spMk id="24" creationId="{82330F4B-B310-E38B-5E90-31B5267F755A}"/>
          </ac:spMkLst>
        </pc:spChg>
        <pc:spChg chg="mod">
          <ac:chgData name="UESUGI Kanta" userId="671b0e0b-8242-4a42-86a9-c18604c6c07f" providerId="ADAL" clId="{D906D996-D1E3-DE46-A88D-23E97523DBF4}" dt="2024-11-26T02:23:17.565" v="160" actId="1036"/>
          <ac:spMkLst>
            <pc:docMk/>
            <pc:sldMk cId="1291901095" sldId="332"/>
            <ac:spMk id="25" creationId="{76E152C7-1F4F-BF43-93DE-4A7CFA3C121D}"/>
          </ac:spMkLst>
        </pc:spChg>
      </pc:sldChg>
      <pc:sldMasterChg chg="addSp delSp modSp mod setBg modSldLayout">
        <pc:chgData name="UESUGI Kanta" userId="671b0e0b-8242-4a42-86a9-c18604c6c07f" providerId="ADAL" clId="{D906D996-D1E3-DE46-A88D-23E97523DBF4}" dt="2024-11-26T02:46:38.530" v="531" actId="403"/>
        <pc:sldMasterMkLst>
          <pc:docMk/>
          <pc:sldMasterMk cId="3774494397" sldId="2147483648"/>
        </pc:sldMasterMkLst>
        <pc:spChg chg="add mod">
          <ac:chgData name="UESUGI Kanta" userId="671b0e0b-8242-4a42-86a9-c18604c6c07f" providerId="ADAL" clId="{D906D996-D1E3-DE46-A88D-23E97523DBF4}" dt="2024-11-26T02:42:04.591" v="442"/>
          <ac:spMkLst>
            <pc:docMk/>
            <pc:sldMasterMk cId="3774494397" sldId="2147483648"/>
            <ac:spMk id="12" creationId="{F3AAEC41-37B9-C499-1D61-653C50B7C1DC}"/>
          </ac:spMkLst>
        </pc:spChg>
        <pc:spChg chg="add mod">
          <ac:chgData name="UESUGI Kanta" userId="671b0e0b-8242-4a42-86a9-c18604c6c07f" providerId="ADAL" clId="{D906D996-D1E3-DE46-A88D-23E97523DBF4}" dt="2024-11-26T02:43:10.982" v="482"/>
          <ac:spMkLst>
            <pc:docMk/>
            <pc:sldMasterMk cId="3774494397" sldId="2147483648"/>
            <ac:spMk id="15" creationId="{DD51BE3D-F70A-89B0-2E45-16FA1926AC55}"/>
          </ac:spMkLst>
        </pc:spChg>
        <pc:spChg chg="add mod">
          <ac:chgData name="UESUGI Kanta" userId="671b0e0b-8242-4a42-86a9-c18604c6c07f" providerId="ADAL" clId="{D906D996-D1E3-DE46-A88D-23E97523DBF4}" dt="2024-11-26T02:43:37.435" v="522" actId="113"/>
          <ac:spMkLst>
            <pc:docMk/>
            <pc:sldMasterMk cId="3774494397" sldId="2147483648"/>
            <ac:spMk id="16" creationId="{658065C9-F5EB-9765-5C7B-8EFFFAF3343B}"/>
          </ac:spMkLst>
        </pc:spChg>
        <pc:sldLayoutChg chg="addSp delSp modSp mod setBg">
          <pc:chgData name="UESUGI Kanta" userId="671b0e0b-8242-4a42-86a9-c18604c6c07f" providerId="ADAL" clId="{D906D996-D1E3-DE46-A88D-23E97523DBF4}" dt="2024-11-26T02:46:38.530" v="531" actId="403"/>
          <pc:sldLayoutMkLst>
            <pc:docMk/>
            <pc:sldMasterMk cId="3774494397" sldId="2147483648"/>
            <pc:sldLayoutMk cId="1284977480" sldId="2147483649"/>
          </pc:sldLayoutMkLst>
          <pc:spChg chg="add mod">
            <ac:chgData name="UESUGI Kanta" userId="671b0e0b-8242-4a42-86a9-c18604c6c07f" providerId="ADAL" clId="{D906D996-D1E3-DE46-A88D-23E97523DBF4}" dt="2024-11-26T02:42:44.218" v="451"/>
            <ac:spMkLst>
              <pc:docMk/>
              <pc:sldMasterMk cId="3774494397" sldId="2147483648"/>
              <pc:sldLayoutMk cId="1284977480" sldId="2147483649"/>
              <ac:spMk id="12" creationId="{043DFF95-41F7-7158-31F9-80718C6A46CE}"/>
            </ac:spMkLst>
          </pc:spChg>
          <pc:spChg chg="add mod">
            <ac:chgData name="UESUGI Kanta" userId="671b0e0b-8242-4a42-86a9-c18604c6c07f" providerId="ADAL" clId="{D906D996-D1E3-DE46-A88D-23E97523DBF4}" dt="2024-11-26T02:43:09.392" v="479"/>
            <ac:spMkLst>
              <pc:docMk/>
              <pc:sldMasterMk cId="3774494397" sldId="2147483648"/>
              <pc:sldLayoutMk cId="1284977480" sldId="2147483649"/>
              <ac:spMk id="13" creationId="{AD4F2F56-CD1B-D118-AA50-A8F5960FD27C}"/>
            </ac:spMkLst>
          </pc:spChg>
          <pc:spChg chg="add mod">
            <ac:chgData name="UESUGI Kanta" userId="671b0e0b-8242-4a42-86a9-c18604c6c07f" providerId="ADAL" clId="{D906D996-D1E3-DE46-A88D-23E97523DBF4}" dt="2024-11-26T02:43:13.883" v="483"/>
            <ac:spMkLst>
              <pc:docMk/>
              <pc:sldMasterMk cId="3774494397" sldId="2147483648"/>
              <pc:sldLayoutMk cId="1284977480" sldId="2147483649"/>
              <ac:spMk id="14" creationId="{0313592B-9A4D-A8F9-237D-EBECBF25CD93}"/>
            </ac:spMkLst>
          </pc:spChg>
          <pc:spChg chg="add mod">
            <ac:chgData name="UESUGI Kanta" userId="671b0e0b-8242-4a42-86a9-c18604c6c07f" providerId="ADAL" clId="{D906D996-D1E3-DE46-A88D-23E97523DBF4}" dt="2024-11-26T02:46:38.530" v="531" actId="403"/>
            <ac:spMkLst>
              <pc:docMk/>
              <pc:sldMasterMk cId="3774494397" sldId="2147483648"/>
              <pc:sldLayoutMk cId="1284977480" sldId="2147483649"/>
              <ac:spMk id="15" creationId="{21C03868-0630-610C-0DA6-5413E0C125CB}"/>
            </ac:spMkLst>
          </pc:spChg>
        </pc:sldLayoutChg>
        <pc:sldLayoutChg chg="addSp delSp modSp mod setBg">
          <pc:chgData name="UESUGI Kanta" userId="671b0e0b-8242-4a42-86a9-c18604c6c07f" providerId="ADAL" clId="{D906D996-D1E3-DE46-A88D-23E97523DBF4}" dt="2024-11-26T02:43:13.883" v="483"/>
          <pc:sldLayoutMkLst>
            <pc:docMk/>
            <pc:sldMasterMk cId="3774494397" sldId="2147483648"/>
            <pc:sldLayoutMk cId="2793855630" sldId="2147483650"/>
          </pc:sldLayoutMkLst>
          <pc:spChg chg="mod">
            <ac:chgData name="UESUGI Kanta" userId="671b0e0b-8242-4a42-86a9-c18604c6c07f" providerId="ADAL" clId="{D906D996-D1E3-DE46-A88D-23E97523DBF4}" dt="2024-11-26T02:42:03.993" v="441"/>
            <ac:spMkLst>
              <pc:docMk/>
              <pc:sldMasterMk cId="3774494397" sldId="2147483648"/>
              <pc:sldLayoutMk cId="2793855630" sldId="2147483650"/>
              <ac:spMk id="2" creationId="{EE49BD4C-05AA-F856-E1AE-578C82799392}"/>
            </ac:spMkLst>
          </pc:spChg>
          <pc:spChg chg="add mod">
            <ac:chgData name="UESUGI Kanta" userId="671b0e0b-8242-4a42-86a9-c18604c6c07f" providerId="ADAL" clId="{D906D996-D1E3-DE46-A88D-23E97523DBF4}" dt="2024-11-26T02:42:51.254" v="453"/>
            <ac:spMkLst>
              <pc:docMk/>
              <pc:sldMasterMk cId="3774494397" sldId="2147483648"/>
              <pc:sldLayoutMk cId="2793855630" sldId="2147483650"/>
              <ac:spMk id="9" creationId="{FB7B04B3-5485-73FB-BF13-3D3435B539C5}"/>
            </ac:spMkLst>
          </pc:spChg>
          <pc:spChg chg="add mod">
            <ac:chgData name="UESUGI Kanta" userId="671b0e0b-8242-4a42-86a9-c18604c6c07f" providerId="ADAL" clId="{D906D996-D1E3-DE46-A88D-23E97523DBF4}" dt="2024-11-26T02:43:09.392" v="479"/>
            <ac:spMkLst>
              <pc:docMk/>
              <pc:sldMasterMk cId="3774494397" sldId="2147483648"/>
              <pc:sldLayoutMk cId="2793855630" sldId="2147483650"/>
              <ac:spMk id="10" creationId="{4C2E054C-8E2F-B59C-2E2D-09F5FD51BB72}"/>
            </ac:spMkLst>
          </pc:spChg>
          <pc:spChg chg="add mod">
            <ac:chgData name="UESUGI Kanta" userId="671b0e0b-8242-4a42-86a9-c18604c6c07f" providerId="ADAL" clId="{D906D996-D1E3-DE46-A88D-23E97523DBF4}" dt="2024-11-26T02:43:13.883" v="483"/>
            <ac:spMkLst>
              <pc:docMk/>
              <pc:sldMasterMk cId="3774494397" sldId="2147483648"/>
              <pc:sldLayoutMk cId="2793855630" sldId="2147483650"/>
              <ac:spMk id="11" creationId="{4F78F77A-4B7C-D4CE-B60E-434D5F970DF4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1938948482" sldId="2147483651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1938948482" sldId="2147483651"/>
              <ac:spMk id="5" creationId="{C1FE1256-A8E9-B04E-DDFB-30DDE265160B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2:03.993" v="441"/>
          <pc:sldLayoutMkLst>
            <pc:docMk/>
            <pc:sldMasterMk cId="3774494397" sldId="2147483648"/>
            <pc:sldLayoutMk cId="2412724054" sldId="2147483652"/>
          </pc:sldLayoutMkLst>
          <pc:spChg chg="mod">
            <ac:chgData name="UESUGI Kanta" userId="671b0e0b-8242-4a42-86a9-c18604c6c07f" providerId="ADAL" clId="{D906D996-D1E3-DE46-A88D-23E97523DBF4}" dt="2024-11-26T02:42:03.993" v="441"/>
            <ac:spMkLst>
              <pc:docMk/>
              <pc:sldMasterMk cId="3774494397" sldId="2147483648"/>
              <pc:sldLayoutMk cId="2412724054" sldId="2147483652"/>
              <ac:spMk id="2" creationId="{5B9CF7EC-6CB3-C265-7932-CABDC9232E7D}"/>
            </ac:spMkLst>
          </pc:spChg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2412724054" sldId="2147483652"/>
              <ac:spMk id="6" creationId="{6D56828E-8914-A983-36A5-FF1EF014C2D8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3945871875" sldId="2147483653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3945871875" sldId="2147483653"/>
              <ac:spMk id="8" creationId="{FD83C55E-995D-F05B-FC20-FC63D47EA4F6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2:03.993" v="441"/>
          <pc:sldLayoutMkLst>
            <pc:docMk/>
            <pc:sldMasterMk cId="3774494397" sldId="2147483648"/>
            <pc:sldLayoutMk cId="2235046352" sldId="2147483654"/>
          </pc:sldLayoutMkLst>
          <pc:spChg chg="mod">
            <ac:chgData name="UESUGI Kanta" userId="671b0e0b-8242-4a42-86a9-c18604c6c07f" providerId="ADAL" clId="{D906D996-D1E3-DE46-A88D-23E97523DBF4}" dt="2024-11-26T02:42:03.993" v="441"/>
            <ac:spMkLst>
              <pc:docMk/>
              <pc:sldMasterMk cId="3774494397" sldId="2147483648"/>
              <pc:sldLayoutMk cId="2235046352" sldId="2147483654"/>
              <ac:spMk id="2" creationId="{D8AD9BA8-15B7-14E0-DC7B-79E3B762A351}"/>
            </ac:spMkLst>
          </pc:spChg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2235046352" sldId="2147483654"/>
              <ac:spMk id="4" creationId="{2C29AB82-5809-012E-EE7F-F04041BAB402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1895941267" sldId="2147483655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1895941267" sldId="2147483655"/>
              <ac:spMk id="3" creationId="{19C0F17F-D71F-53A8-5331-35C1BD57CEDD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2644221372" sldId="2147483656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2644221372" sldId="2147483656"/>
              <ac:spMk id="6" creationId="{D3B12DAF-B0C0-F581-39D2-D50B537D2038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2596974009" sldId="2147483657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2596974009" sldId="2147483657"/>
              <ac:spMk id="6" creationId="{24806C72-AB26-49D7-730E-242F11AFCC80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2:03.993" v="441"/>
          <pc:sldLayoutMkLst>
            <pc:docMk/>
            <pc:sldMasterMk cId="3774494397" sldId="2147483648"/>
            <pc:sldLayoutMk cId="1789495671" sldId="2147483658"/>
          </pc:sldLayoutMkLst>
          <pc:spChg chg="mod">
            <ac:chgData name="UESUGI Kanta" userId="671b0e0b-8242-4a42-86a9-c18604c6c07f" providerId="ADAL" clId="{D906D996-D1E3-DE46-A88D-23E97523DBF4}" dt="2024-11-26T02:42:03.993" v="441"/>
            <ac:spMkLst>
              <pc:docMk/>
              <pc:sldMasterMk cId="3774494397" sldId="2147483648"/>
              <pc:sldLayoutMk cId="1789495671" sldId="2147483658"/>
              <ac:spMk id="2" creationId="{D8D3570E-C0E2-9D41-0BE2-52BD6373885B}"/>
            </ac:spMkLst>
          </pc:spChg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1789495671" sldId="2147483658"/>
              <ac:spMk id="5" creationId="{E3889837-C2FE-65B7-C41D-E665AAEA3045}"/>
            </ac:spMkLst>
          </pc:spChg>
        </pc:sldLayoutChg>
        <pc:sldLayoutChg chg="modSp setBg">
          <pc:chgData name="UESUGI Kanta" userId="671b0e0b-8242-4a42-86a9-c18604c6c07f" providerId="ADAL" clId="{D906D996-D1E3-DE46-A88D-23E97523DBF4}" dt="2024-11-26T02:41:55.454" v="433"/>
          <pc:sldLayoutMkLst>
            <pc:docMk/>
            <pc:sldMasterMk cId="3774494397" sldId="2147483648"/>
            <pc:sldLayoutMk cId="3320802960" sldId="2147483659"/>
          </pc:sldLayoutMkLst>
          <pc:spChg chg="mod">
            <ac:chgData name="UESUGI Kanta" userId="671b0e0b-8242-4a42-86a9-c18604c6c07f" providerId="ADAL" clId="{D906D996-D1E3-DE46-A88D-23E97523DBF4}" dt="2024-11-26T02:41:55.454" v="433"/>
            <ac:spMkLst>
              <pc:docMk/>
              <pc:sldMasterMk cId="3774494397" sldId="2147483648"/>
              <pc:sldLayoutMk cId="3320802960" sldId="2147483659"/>
              <ac:spMk id="5" creationId="{6B62BE3F-60CE-BB74-0983-D3CE9128780B}"/>
            </ac:spMkLst>
          </pc:spChg>
        </pc:sldLayoutChg>
      </pc:sldMasterChg>
      <pc:sldMasterChg chg="new del mod addSldLayout delSldLayout">
        <pc:chgData name="UESUGI Kanta" userId="671b0e0b-8242-4a42-86a9-c18604c6c07f" providerId="ADAL" clId="{D906D996-D1E3-DE46-A88D-23E97523DBF4}" dt="2024-11-26T02:42:20.044" v="444" actId="6938"/>
        <pc:sldMasterMkLst>
          <pc:docMk/>
          <pc:sldMasterMk cId="2876211479" sldId="2147483660"/>
        </pc:sldMasterMkLst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1397851844" sldId="2147483661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954244135" sldId="2147483662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3839207738" sldId="2147483663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461027632" sldId="2147483664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3831325997" sldId="2147483665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805437448" sldId="2147483666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1156967485" sldId="2147483667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2533453645" sldId="2147483668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857058301" sldId="2147483669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1905126822" sldId="2147483670"/>
          </pc:sldLayoutMkLst>
        </pc:sldLayoutChg>
        <pc:sldLayoutChg chg="new del replId">
          <pc:chgData name="UESUGI Kanta" userId="671b0e0b-8242-4a42-86a9-c18604c6c07f" providerId="ADAL" clId="{D906D996-D1E3-DE46-A88D-23E97523DBF4}" dt="2024-11-26T02:42:20.044" v="444" actId="6938"/>
          <pc:sldLayoutMkLst>
            <pc:docMk/>
            <pc:sldMasterMk cId="2876211479" sldId="2147483660"/>
            <pc:sldLayoutMk cId="1889227727" sldId="2147483671"/>
          </pc:sldLayoutMkLst>
        </pc:sldLayoutChg>
      </pc:sldMasterChg>
    </pc:docChg>
  </pc:docChgLst>
  <pc:docChgLst>
    <pc:chgData name="UESUGI Kanta" userId="671b0e0b-8242-4a42-86a9-c18604c6c07f" providerId="ADAL" clId="{846FC4C6-3A72-49B3-B1FA-56B933A16743}"/>
    <pc:docChg chg="modSld">
      <pc:chgData name="UESUGI Kanta" userId="671b0e0b-8242-4a42-86a9-c18604c6c07f" providerId="ADAL" clId="{846FC4C6-3A72-49B3-B1FA-56B933A16743}" dt="2024-11-28T09:06:17.526" v="8" actId="1036"/>
      <pc:docMkLst>
        <pc:docMk/>
      </pc:docMkLst>
      <pc:sldChg chg="modSp mod">
        <pc:chgData name="UESUGI Kanta" userId="671b0e0b-8242-4a42-86a9-c18604c6c07f" providerId="ADAL" clId="{846FC4C6-3A72-49B3-B1FA-56B933A16743}" dt="2024-11-28T09:06:17.526" v="8" actId="1036"/>
        <pc:sldMkLst>
          <pc:docMk/>
          <pc:sldMk cId="1736937633" sldId="341"/>
        </pc:sldMkLst>
        <pc:spChg chg="mod">
          <ac:chgData name="UESUGI Kanta" userId="671b0e0b-8242-4a42-86a9-c18604c6c07f" providerId="ADAL" clId="{846FC4C6-3A72-49B3-B1FA-56B933A16743}" dt="2024-11-28T09:06:17.526" v="8" actId="1036"/>
          <ac:spMkLst>
            <pc:docMk/>
            <pc:sldMk cId="1736937633" sldId="341"/>
            <ac:spMk id="17" creationId="{ECA9ED71-9740-E7AC-8ED1-D86613310942}"/>
          </ac:spMkLst>
        </pc:spChg>
      </pc:sldChg>
    </pc:docChg>
  </pc:docChgLst>
  <pc:docChgLst>
    <pc:chgData name="UESUGI Kanta" userId="671b0e0b-8242-4a42-86a9-c18604c6c07f" providerId="ADAL" clId="{FDCD447E-06B0-BB40-A6E3-DBC1287279BA}"/>
    <pc:docChg chg="undo redo custSel addSld modSld">
      <pc:chgData name="UESUGI Kanta" userId="671b0e0b-8242-4a42-86a9-c18604c6c07f" providerId="ADAL" clId="{FDCD447E-06B0-BB40-A6E3-DBC1287279BA}" dt="2024-07-03T04:29:43.307" v="2099" actId="20577"/>
      <pc:docMkLst>
        <pc:docMk/>
      </pc:docMkLst>
      <pc:sldChg chg="addSp delSp modSp mod delAnim modAnim">
        <pc:chgData name="UESUGI Kanta" userId="671b0e0b-8242-4a42-86a9-c18604c6c07f" providerId="ADAL" clId="{FDCD447E-06B0-BB40-A6E3-DBC1287279BA}" dt="2024-07-02T03:57:40.640" v="1078"/>
        <pc:sldMkLst>
          <pc:docMk/>
          <pc:sldMk cId="3084647600" sldId="281"/>
        </pc:sldMkLst>
      </pc:sldChg>
      <pc:sldChg chg="modNotesTx">
        <pc:chgData name="UESUGI Kanta" userId="671b0e0b-8242-4a42-86a9-c18604c6c07f" providerId="ADAL" clId="{FDCD447E-06B0-BB40-A6E3-DBC1287279BA}" dt="2024-07-02T02:28:35.867" v="214" actId="20577"/>
        <pc:sldMkLst>
          <pc:docMk/>
          <pc:sldMk cId="1516574453" sldId="283"/>
        </pc:sldMkLst>
      </pc:sldChg>
      <pc:sldChg chg="modNotesTx">
        <pc:chgData name="UESUGI Kanta" userId="671b0e0b-8242-4a42-86a9-c18604c6c07f" providerId="ADAL" clId="{FDCD447E-06B0-BB40-A6E3-DBC1287279BA}" dt="2024-07-02T01:33:53.429" v="121" actId="20577"/>
        <pc:sldMkLst>
          <pc:docMk/>
          <pc:sldMk cId="928919043" sldId="285"/>
        </pc:sldMkLst>
      </pc:sldChg>
      <pc:sldChg chg="addSp modSp mod">
        <pc:chgData name="UESUGI Kanta" userId="671b0e0b-8242-4a42-86a9-c18604c6c07f" providerId="ADAL" clId="{FDCD447E-06B0-BB40-A6E3-DBC1287279BA}" dt="2024-07-02T02:32:43.445" v="421" actId="20577"/>
        <pc:sldMkLst>
          <pc:docMk/>
          <pc:sldMk cId="1254124879" sldId="302"/>
        </pc:sldMkLst>
      </pc:sldChg>
      <pc:sldChg chg="modNotesTx">
        <pc:chgData name="UESUGI Kanta" userId="671b0e0b-8242-4a42-86a9-c18604c6c07f" providerId="ADAL" clId="{FDCD447E-06B0-BB40-A6E3-DBC1287279BA}" dt="2024-07-02T01:30:55.231" v="48" actId="20577"/>
        <pc:sldMkLst>
          <pc:docMk/>
          <pc:sldMk cId="3074210375" sldId="303"/>
        </pc:sldMkLst>
      </pc:sldChg>
      <pc:sldChg chg="modSp mod modNotesTx">
        <pc:chgData name="UESUGI Kanta" userId="671b0e0b-8242-4a42-86a9-c18604c6c07f" providerId="ADAL" clId="{FDCD447E-06B0-BB40-A6E3-DBC1287279BA}" dt="2024-07-02T02:40:43.185" v="673" actId="20577"/>
        <pc:sldMkLst>
          <pc:docMk/>
          <pc:sldMk cId="2914985864" sldId="304"/>
        </pc:sldMkLst>
      </pc:sldChg>
      <pc:sldChg chg="addSp delSp modSp mod modNotesTx">
        <pc:chgData name="UESUGI Kanta" userId="671b0e0b-8242-4a42-86a9-c18604c6c07f" providerId="ADAL" clId="{FDCD447E-06B0-BB40-A6E3-DBC1287279BA}" dt="2024-07-03T04:15:34.055" v="1450" actId="20577"/>
        <pc:sldMkLst>
          <pc:docMk/>
          <pc:sldMk cId="1201548068" sldId="306"/>
        </pc:sldMkLst>
      </pc:sldChg>
      <pc:sldChg chg="modSp new mod modShow">
        <pc:chgData name="UESUGI Kanta" userId="671b0e0b-8242-4a42-86a9-c18604c6c07f" providerId="ADAL" clId="{FDCD447E-06B0-BB40-A6E3-DBC1287279BA}" dt="2024-07-03T04:29:43.307" v="2099" actId="20577"/>
        <pc:sldMkLst>
          <pc:docMk/>
          <pc:sldMk cId="1887697346" sldId="307"/>
        </pc:sldMkLst>
      </pc:sldChg>
    </pc:docChg>
  </pc:docChgLst>
  <pc:docChgLst>
    <pc:chgData name="UESUGI Kanta" userId="671b0e0b-8242-4a42-86a9-c18604c6c07f" providerId="ADAL" clId="{7687E1D0-9D31-4294-81AA-893687EB9121}"/>
    <pc:docChg chg="undo redo custSel modSld">
      <pc:chgData name="UESUGI Kanta" userId="671b0e0b-8242-4a42-86a9-c18604c6c07f" providerId="ADAL" clId="{7687E1D0-9D31-4294-81AA-893687EB9121}" dt="2024-09-02T01:21:58.204" v="1605" actId="207"/>
      <pc:docMkLst>
        <pc:docMk/>
      </pc:docMkLst>
      <pc:sldChg chg="modSp mod">
        <pc:chgData name="UESUGI Kanta" userId="671b0e0b-8242-4a42-86a9-c18604c6c07f" providerId="ADAL" clId="{7687E1D0-9D31-4294-81AA-893687EB9121}" dt="2024-09-01T00:04:57.257" v="339" actId="20577"/>
        <pc:sldMkLst>
          <pc:docMk/>
          <pc:sldMk cId="3577434485" sldId="291"/>
        </pc:sldMkLst>
      </pc:sldChg>
      <pc:sldChg chg="modSp mod">
        <pc:chgData name="UESUGI Kanta" userId="671b0e0b-8242-4a42-86a9-c18604c6c07f" providerId="ADAL" clId="{7687E1D0-9D31-4294-81AA-893687EB9121}" dt="2024-09-02T01:21:58.204" v="1605" actId="207"/>
        <pc:sldMkLst>
          <pc:docMk/>
          <pc:sldMk cId="1254124879" sldId="302"/>
        </pc:sldMkLst>
      </pc:sldChg>
      <pc:sldChg chg="modSp mod">
        <pc:chgData name="UESUGI Kanta" userId="671b0e0b-8242-4a42-86a9-c18604c6c07f" providerId="ADAL" clId="{7687E1D0-9D31-4294-81AA-893687EB9121}" dt="2024-09-01T00:11:26.640" v="759" actId="20577"/>
        <pc:sldMkLst>
          <pc:docMk/>
          <pc:sldMk cId="2914985864" sldId="304"/>
        </pc:sldMkLst>
      </pc:sldChg>
      <pc:sldChg chg="modSp mod">
        <pc:chgData name="UESUGI Kanta" userId="671b0e0b-8242-4a42-86a9-c18604c6c07f" providerId="ADAL" clId="{7687E1D0-9D31-4294-81AA-893687EB9121}" dt="2024-09-01T00:18:27.738" v="1302" actId="20577"/>
        <pc:sldMkLst>
          <pc:docMk/>
          <pc:sldMk cId="815831247" sldId="308"/>
        </pc:sldMkLst>
      </pc:sldChg>
      <pc:sldChg chg="modSp mod">
        <pc:chgData name="UESUGI Kanta" userId="671b0e0b-8242-4a42-86a9-c18604c6c07f" providerId="ADAL" clId="{7687E1D0-9D31-4294-81AA-893687EB9121}" dt="2024-09-01T00:10:55.997" v="730" actId="1038"/>
        <pc:sldMkLst>
          <pc:docMk/>
          <pc:sldMk cId="3020184911" sldId="309"/>
        </pc:sldMkLst>
      </pc:sldChg>
      <pc:sldChg chg="addSp delSp modSp mod">
        <pc:chgData name="UESUGI Kanta" userId="671b0e0b-8242-4a42-86a9-c18604c6c07f" providerId="ADAL" clId="{7687E1D0-9D31-4294-81AA-893687EB9121}" dt="2024-09-01T01:14:25.081" v="1604" actId="20577"/>
        <pc:sldMkLst>
          <pc:docMk/>
          <pc:sldMk cId="2781727694" sldId="314"/>
        </pc:sldMkLst>
      </pc:sldChg>
    </pc:docChg>
  </pc:docChgLst>
  <pc:docChgLst>
    <pc:chgData name="UESUGI Kanta" userId="671b0e0b-8242-4a42-86a9-c18604c6c07f" providerId="ADAL" clId="{BC6F49C7-4D81-2946-8FB7-C21CECEE7BCE}"/>
    <pc:docChg chg="undo redo custSel addSld delSld modSld sldOrd">
      <pc:chgData name="UESUGI Kanta" userId="671b0e0b-8242-4a42-86a9-c18604c6c07f" providerId="ADAL" clId="{BC6F49C7-4D81-2946-8FB7-C21CECEE7BCE}" dt="2024-07-01T10:24:34.994" v="2512" actId="14100"/>
      <pc:docMkLst>
        <pc:docMk/>
      </pc:docMkLst>
      <pc:sldChg chg="modSp mod">
        <pc:chgData name="UESUGI Kanta" userId="671b0e0b-8242-4a42-86a9-c18604c6c07f" providerId="ADAL" clId="{BC6F49C7-4D81-2946-8FB7-C21CECEE7BCE}" dt="2024-07-01T08:48:47.851" v="2077" actId="20577"/>
        <pc:sldMkLst>
          <pc:docMk/>
          <pc:sldMk cId="3794112585" sldId="271"/>
        </pc:sldMkLst>
      </pc:sldChg>
      <pc:sldChg chg="modSp mod ord modShow">
        <pc:chgData name="UESUGI Kanta" userId="671b0e0b-8242-4a42-86a9-c18604c6c07f" providerId="ADAL" clId="{BC6F49C7-4D81-2946-8FB7-C21CECEE7BCE}" dt="2024-07-01T08:26:13.201" v="1832" actId="20578"/>
        <pc:sldMkLst>
          <pc:docMk/>
          <pc:sldMk cId="465599018" sldId="298"/>
        </pc:sldMkLst>
      </pc:sldChg>
      <pc:sldChg chg="addSp delSp modSp mod modNotesTx">
        <pc:chgData name="UESUGI Kanta" userId="671b0e0b-8242-4a42-86a9-c18604c6c07f" providerId="ADAL" clId="{BC6F49C7-4D81-2946-8FB7-C21CECEE7BCE}" dt="2024-07-01T06:23:14.292" v="478" actId="20577"/>
        <pc:sldMkLst>
          <pc:docMk/>
          <pc:sldMk cId="4040256913" sldId="300"/>
        </pc:sldMkLst>
      </pc:sldChg>
      <pc:sldChg chg="addSp delSp modSp del mod">
        <pc:chgData name="UESUGI Kanta" userId="671b0e0b-8242-4a42-86a9-c18604c6c07f" providerId="ADAL" clId="{BC6F49C7-4D81-2946-8FB7-C21CECEE7BCE}" dt="2024-07-01T08:14:04.585" v="1747" actId="2696"/>
        <pc:sldMkLst>
          <pc:docMk/>
          <pc:sldMk cId="2188639098" sldId="301"/>
        </pc:sldMkLst>
      </pc:sldChg>
      <pc:sldChg chg="addSp delSp modSp mod">
        <pc:chgData name="UESUGI Kanta" userId="671b0e0b-8242-4a42-86a9-c18604c6c07f" providerId="ADAL" clId="{BC6F49C7-4D81-2946-8FB7-C21CECEE7BCE}" dt="2024-07-01T10:24:34.994" v="2512" actId="14100"/>
        <pc:sldMkLst>
          <pc:docMk/>
          <pc:sldMk cId="3074210375" sldId="303"/>
        </pc:sldMkLst>
      </pc:sldChg>
      <pc:sldChg chg="modSp mod">
        <pc:chgData name="UESUGI Kanta" userId="671b0e0b-8242-4a42-86a9-c18604c6c07f" providerId="ADAL" clId="{BC6F49C7-4D81-2946-8FB7-C21CECEE7BCE}" dt="2024-07-01T07:36:55.113" v="1245" actId="20577"/>
        <pc:sldMkLst>
          <pc:docMk/>
          <pc:sldMk cId="2914985864" sldId="304"/>
        </pc:sldMkLst>
      </pc:sldChg>
      <pc:sldChg chg="addSp modSp mod">
        <pc:chgData name="UESUGI Kanta" userId="671b0e0b-8242-4a42-86a9-c18604c6c07f" providerId="ADAL" clId="{BC6F49C7-4D81-2946-8FB7-C21CECEE7BCE}" dt="2024-07-01T09:20:38.843" v="2507" actId="20577"/>
        <pc:sldMkLst>
          <pc:docMk/>
          <pc:sldMk cId="668970829" sldId="305"/>
        </pc:sldMkLst>
      </pc:sldChg>
      <pc:sldChg chg="addSp delSp modSp new mod">
        <pc:chgData name="UESUGI Kanta" userId="671b0e0b-8242-4a42-86a9-c18604c6c07f" providerId="ADAL" clId="{BC6F49C7-4D81-2946-8FB7-C21CECEE7BCE}" dt="2024-07-01T08:53:52.488" v="2207" actId="6549"/>
        <pc:sldMkLst>
          <pc:docMk/>
          <pc:sldMk cId="1201548068" sldId="306"/>
        </pc:sldMkLst>
      </pc:sldChg>
    </pc:docChg>
  </pc:docChgLst>
  <pc:docChgLst>
    <pc:chgData name="UESUGI Kanta" userId="671b0e0b-8242-4a42-86a9-c18604c6c07f" providerId="ADAL" clId="{6A49ECC4-5CE8-40FE-8F1A-1F071D8AB700}"/>
    <pc:docChg chg="undo redo custSel addSld delSld modSld sldOrd modSection">
      <pc:chgData name="UESUGI Kanta" userId="671b0e0b-8242-4a42-86a9-c18604c6c07f" providerId="ADAL" clId="{6A49ECC4-5CE8-40FE-8F1A-1F071D8AB700}" dt="2024-11-27T09:08:00.112" v="5115" actId="20577"/>
      <pc:docMkLst>
        <pc:docMk/>
      </pc:docMkLst>
      <pc:sldChg chg="modSp mod">
        <pc:chgData name="UESUGI Kanta" userId="671b0e0b-8242-4a42-86a9-c18604c6c07f" providerId="ADAL" clId="{6A49ECC4-5CE8-40FE-8F1A-1F071D8AB700}" dt="2024-11-27T05:29:05.483" v="3781" actId="20577"/>
        <pc:sldMkLst>
          <pc:docMk/>
          <pc:sldMk cId="3794112585" sldId="271"/>
        </pc:sldMkLst>
        <pc:spChg chg="mod">
          <ac:chgData name="UESUGI Kanta" userId="671b0e0b-8242-4a42-86a9-c18604c6c07f" providerId="ADAL" clId="{6A49ECC4-5CE8-40FE-8F1A-1F071D8AB700}" dt="2024-11-27T05:29:05.483" v="3781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modSp mod modNotesTx">
        <pc:chgData name="UESUGI Kanta" userId="671b0e0b-8242-4a42-86a9-c18604c6c07f" providerId="ADAL" clId="{6A49ECC4-5CE8-40FE-8F1A-1F071D8AB700}" dt="2024-11-26T23:47:11.686" v="423" actId="20577"/>
        <pc:sldMkLst>
          <pc:docMk/>
          <pc:sldMk cId="1850509622" sldId="276"/>
        </pc:sldMkLst>
        <pc:spChg chg="mod">
          <ac:chgData name="UESUGI Kanta" userId="671b0e0b-8242-4a42-86a9-c18604c6c07f" providerId="ADAL" clId="{6A49ECC4-5CE8-40FE-8F1A-1F071D8AB700}" dt="2024-11-26T23:46:01.726" v="379" actId="20577"/>
          <ac:spMkLst>
            <pc:docMk/>
            <pc:sldMk cId="1850509622" sldId="276"/>
            <ac:spMk id="6" creationId="{0D59899E-6A7B-1F3D-A7DF-432572E60EAD}"/>
          </ac:spMkLst>
        </pc:spChg>
      </pc:sldChg>
      <pc:sldChg chg="modSp mod">
        <pc:chgData name="UESUGI Kanta" userId="671b0e0b-8242-4a42-86a9-c18604c6c07f" providerId="ADAL" clId="{6A49ECC4-5CE8-40FE-8F1A-1F071D8AB700}" dt="2024-11-27T05:08:24.589" v="3549" actId="14100"/>
        <pc:sldMkLst>
          <pc:docMk/>
          <pc:sldMk cId="2229054917" sldId="280"/>
        </pc:sldMkLst>
        <pc:spChg chg="mod">
          <ac:chgData name="UESUGI Kanta" userId="671b0e0b-8242-4a42-86a9-c18604c6c07f" providerId="ADAL" clId="{6A49ECC4-5CE8-40FE-8F1A-1F071D8AB700}" dt="2024-11-26T23:44:04.541" v="238" actId="20577"/>
          <ac:spMkLst>
            <pc:docMk/>
            <pc:sldMk cId="2229054917" sldId="280"/>
            <ac:spMk id="6" creationId="{844169E6-65C8-F55A-A0AA-9C9C7D054559}"/>
          </ac:spMkLst>
        </pc:spChg>
        <pc:spChg chg="mod">
          <ac:chgData name="UESUGI Kanta" userId="671b0e0b-8242-4a42-86a9-c18604c6c07f" providerId="ADAL" clId="{6A49ECC4-5CE8-40FE-8F1A-1F071D8AB700}" dt="2024-11-27T05:08:24.589" v="3549" actId="14100"/>
          <ac:spMkLst>
            <pc:docMk/>
            <pc:sldMk cId="2229054917" sldId="280"/>
            <ac:spMk id="11" creationId="{728E9CE7-D9EC-12B6-0252-5BD1963C89A0}"/>
          </ac:spMkLst>
        </pc:spChg>
      </pc:sldChg>
      <pc:sldChg chg="addSp delSp modSp mod modAnim">
        <pc:chgData name="UESUGI Kanta" userId="671b0e0b-8242-4a42-86a9-c18604c6c07f" providerId="ADAL" clId="{6A49ECC4-5CE8-40FE-8F1A-1F071D8AB700}" dt="2024-11-26T23:42:30.158" v="172" actId="1035"/>
        <pc:sldMkLst>
          <pc:docMk/>
          <pc:sldMk cId="3084647600" sldId="281"/>
        </pc:sldMkLst>
        <pc:spChg chg="mod">
          <ac:chgData name="UESUGI Kanta" userId="671b0e0b-8242-4a42-86a9-c18604c6c07f" providerId="ADAL" clId="{6A49ECC4-5CE8-40FE-8F1A-1F071D8AB700}" dt="2024-11-26T23:34:39.811" v="147" actId="20577"/>
          <ac:spMkLst>
            <pc:docMk/>
            <pc:sldMk cId="3084647600" sldId="281"/>
            <ac:spMk id="3" creationId="{4B96EEFF-4C89-61EB-1758-3790EC9EB076}"/>
          </ac:spMkLst>
        </pc:spChg>
        <pc:spChg chg="add mod">
          <ac:chgData name="UESUGI Kanta" userId="671b0e0b-8242-4a42-86a9-c18604c6c07f" providerId="ADAL" clId="{6A49ECC4-5CE8-40FE-8F1A-1F071D8AB700}" dt="2024-11-26T23:36:49.184" v="156" actId="1076"/>
          <ac:spMkLst>
            <pc:docMk/>
            <pc:sldMk cId="3084647600" sldId="281"/>
            <ac:spMk id="5" creationId="{3206FDA4-9813-F7B9-0058-4C5F1E229587}"/>
          </ac:spMkLst>
        </pc:spChg>
        <pc:spChg chg="mod">
          <ac:chgData name="UESUGI Kanta" userId="671b0e0b-8242-4a42-86a9-c18604c6c07f" providerId="ADAL" clId="{6A49ECC4-5CE8-40FE-8F1A-1F071D8AB700}" dt="2024-11-26T23:42:30.158" v="172" actId="1035"/>
          <ac:spMkLst>
            <pc:docMk/>
            <pc:sldMk cId="3084647600" sldId="281"/>
            <ac:spMk id="18" creationId="{FE3F15E0-7E8D-19F2-C89D-0CF85F5CD209}"/>
          </ac:spMkLst>
        </pc:spChg>
      </pc:sldChg>
      <pc:sldChg chg="modSp mod modAnim">
        <pc:chgData name="UESUGI Kanta" userId="671b0e0b-8242-4a42-86a9-c18604c6c07f" providerId="ADAL" clId="{6A49ECC4-5CE8-40FE-8F1A-1F071D8AB700}" dt="2024-11-27T04:56:01.535" v="3416" actId="14"/>
        <pc:sldMkLst>
          <pc:docMk/>
          <pc:sldMk cId="1516574453" sldId="283"/>
        </pc:sldMkLst>
        <pc:spChg chg="mod modVis">
          <ac:chgData name="UESUGI Kanta" userId="671b0e0b-8242-4a42-86a9-c18604c6c07f" providerId="ADAL" clId="{6A49ECC4-5CE8-40FE-8F1A-1F071D8AB700}" dt="2024-11-26T23:32:59.956" v="120" actId="14429"/>
          <ac:spMkLst>
            <pc:docMk/>
            <pc:sldMk cId="1516574453" sldId="283"/>
            <ac:spMk id="2" creationId="{72C0D78C-11E2-76F6-971E-4D6DF248430F}"/>
          </ac:spMkLst>
        </pc:spChg>
        <pc:spChg chg="mod modVis">
          <ac:chgData name="UESUGI Kanta" userId="671b0e0b-8242-4a42-86a9-c18604c6c07f" providerId="ADAL" clId="{6A49ECC4-5CE8-40FE-8F1A-1F071D8AB700}" dt="2024-11-27T04:56:01.535" v="3416" actId="14"/>
          <ac:spMkLst>
            <pc:docMk/>
            <pc:sldMk cId="1516574453" sldId="283"/>
            <ac:spMk id="3" creationId="{0FB3CA05-320D-20F5-606A-3F6AB0867272}"/>
          </ac:spMkLst>
        </pc:spChg>
        <pc:spChg chg="mod modVis">
          <ac:chgData name="UESUGI Kanta" userId="671b0e0b-8242-4a42-86a9-c18604c6c07f" providerId="ADAL" clId="{6A49ECC4-5CE8-40FE-8F1A-1F071D8AB700}" dt="2024-11-26T23:32:58.366" v="117" actId="14429"/>
          <ac:spMkLst>
            <pc:docMk/>
            <pc:sldMk cId="1516574453" sldId="283"/>
            <ac:spMk id="4" creationId="{D2CE968E-A5C5-E7DB-80EA-202A4B06ACDD}"/>
          </ac:spMkLst>
        </pc:spChg>
        <pc:spChg chg="mod modVis">
          <ac:chgData name="UESUGI Kanta" userId="671b0e0b-8242-4a42-86a9-c18604c6c07f" providerId="ADAL" clId="{6A49ECC4-5CE8-40FE-8F1A-1F071D8AB700}" dt="2024-11-26T23:32:58.785" v="118" actId="14429"/>
          <ac:spMkLst>
            <pc:docMk/>
            <pc:sldMk cId="1516574453" sldId="283"/>
            <ac:spMk id="5" creationId="{2EF395A5-9995-952F-1F9C-C2053EF62E0A}"/>
          </ac:spMkLst>
        </pc:spChg>
        <pc:spChg chg="mod modVis">
          <ac:chgData name="UESUGI Kanta" userId="671b0e0b-8242-4a42-86a9-c18604c6c07f" providerId="ADAL" clId="{6A49ECC4-5CE8-40FE-8F1A-1F071D8AB700}" dt="2024-11-26T23:32:57.548" v="116" actId="14429"/>
          <ac:spMkLst>
            <pc:docMk/>
            <pc:sldMk cId="1516574453" sldId="283"/>
            <ac:spMk id="6" creationId="{CD4163B3-2F2A-5065-9DF7-E495FC54ADEA}"/>
          </ac:spMkLst>
        </pc:spChg>
        <pc:spChg chg="mod modVis">
          <ac:chgData name="UESUGI Kanta" userId="671b0e0b-8242-4a42-86a9-c18604c6c07f" providerId="ADAL" clId="{6A49ECC4-5CE8-40FE-8F1A-1F071D8AB700}" dt="2024-11-26T23:32:53.513" v="115" actId="20577"/>
          <ac:spMkLst>
            <pc:docMk/>
            <pc:sldMk cId="1516574453" sldId="283"/>
            <ac:spMk id="7" creationId="{8A6670F5-5964-7196-A768-35EFEE811560}"/>
          </ac:spMkLst>
        </pc:spChg>
        <pc:spChg chg="mod modVis">
          <ac:chgData name="UESUGI Kanta" userId="671b0e0b-8242-4a42-86a9-c18604c6c07f" providerId="ADAL" clId="{6A49ECC4-5CE8-40FE-8F1A-1F071D8AB700}" dt="2024-11-26T23:32:47.772" v="111" actId="14429"/>
          <ac:spMkLst>
            <pc:docMk/>
            <pc:sldMk cId="1516574453" sldId="283"/>
            <ac:spMk id="12" creationId="{8D891CA4-9AF3-365D-2F0C-7EED30C6D78D}"/>
          </ac:spMkLst>
        </pc:spChg>
        <pc:spChg chg="mod modVis">
          <ac:chgData name="UESUGI Kanta" userId="671b0e0b-8242-4a42-86a9-c18604c6c07f" providerId="ADAL" clId="{6A49ECC4-5CE8-40FE-8F1A-1F071D8AB700}" dt="2024-11-26T23:33:01.845" v="121" actId="33935"/>
          <ac:spMkLst>
            <pc:docMk/>
            <pc:sldMk cId="1516574453" sldId="283"/>
            <ac:spMk id="15" creationId="{B0456B1D-45EA-FEBB-421F-2E734F0FE98D}"/>
          </ac:spMkLst>
        </pc:spChg>
        <pc:spChg chg="mod modVis">
          <ac:chgData name="UESUGI Kanta" userId="671b0e0b-8242-4a42-86a9-c18604c6c07f" providerId="ADAL" clId="{6A49ECC4-5CE8-40FE-8F1A-1F071D8AB700}" dt="2024-11-26T23:33:01.845" v="121" actId="33935"/>
          <ac:spMkLst>
            <pc:docMk/>
            <pc:sldMk cId="1516574453" sldId="283"/>
            <ac:spMk id="16" creationId="{F10B8341-B7E7-74C7-0BFE-24D577BB5E1E}"/>
          </ac:spMkLst>
        </pc:spChg>
        <pc:spChg chg="mod modVis">
          <ac:chgData name="UESUGI Kanta" userId="671b0e0b-8242-4a42-86a9-c18604c6c07f" providerId="ADAL" clId="{6A49ECC4-5CE8-40FE-8F1A-1F071D8AB700}" dt="2024-11-26T23:33:01.845" v="121" actId="33935"/>
          <ac:spMkLst>
            <pc:docMk/>
            <pc:sldMk cId="1516574453" sldId="283"/>
            <ac:spMk id="17" creationId="{A75499D0-5264-E00D-DC3B-2D729620C9AB}"/>
          </ac:spMkLst>
        </pc:spChg>
        <pc:spChg chg="mod modVis">
          <ac:chgData name="UESUGI Kanta" userId="671b0e0b-8242-4a42-86a9-c18604c6c07f" providerId="ADAL" clId="{6A49ECC4-5CE8-40FE-8F1A-1F071D8AB700}" dt="2024-11-26T23:33:01.845" v="121" actId="33935"/>
          <ac:spMkLst>
            <pc:docMk/>
            <pc:sldMk cId="1516574453" sldId="283"/>
            <ac:spMk id="18" creationId="{97831254-AEA5-AB0B-2A95-B5391EA5D7B0}"/>
          </ac:spMkLst>
        </pc:spChg>
        <pc:grpChg chg="mod modVis">
          <ac:chgData name="UESUGI Kanta" userId="671b0e0b-8242-4a42-86a9-c18604c6c07f" providerId="ADAL" clId="{6A49ECC4-5CE8-40FE-8F1A-1F071D8AB700}" dt="2024-11-26T23:33:01.845" v="121" actId="33935"/>
          <ac:grpSpMkLst>
            <pc:docMk/>
            <pc:sldMk cId="1516574453" sldId="283"/>
            <ac:grpSpMk id="8" creationId="{943430CD-EBC3-B20F-93A1-DE99D02454C4}"/>
          </ac:grpSpMkLst>
        </pc:grpChg>
        <pc:picChg chg="mod modVis">
          <ac:chgData name="UESUGI Kanta" userId="671b0e0b-8242-4a42-86a9-c18604c6c07f" providerId="ADAL" clId="{6A49ECC4-5CE8-40FE-8F1A-1F071D8AB700}" dt="2024-11-26T23:32:47.280" v="110" actId="14429"/>
          <ac:picMkLst>
            <pc:docMk/>
            <pc:sldMk cId="1516574453" sldId="283"/>
            <ac:picMk id="13" creationId="{E076F4EB-7A4E-8770-F85C-A1DA21F3181C}"/>
          </ac:picMkLst>
        </pc:picChg>
        <pc:cxnChg chg="mod modVis">
          <ac:chgData name="UESUGI Kanta" userId="671b0e0b-8242-4a42-86a9-c18604c6c07f" providerId="ADAL" clId="{6A49ECC4-5CE8-40FE-8F1A-1F071D8AB700}" dt="2024-11-26T23:32:48.586" v="112" actId="14429"/>
          <ac:cxnSpMkLst>
            <pc:docMk/>
            <pc:sldMk cId="1516574453" sldId="283"/>
            <ac:cxnSpMk id="11" creationId="{FF781D7B-D9E7-694D-DBFC-3B7CADFBE5DD}"/>
          </ac:cxnSpMkLst>
        </pc:cxnChg>
        <pc:cxnChg chg="mod modVis">
          <ac:chgData name="UESUGI Kanta" userId="671b0e0b-8242-4a42-86a9-c18604c6c07f" providerId="ADAL" clId="{6A49ECC4-5CE8-40FE-8F1A-1F071D8AB700}" dt="2024-11-26T23:32:45.733" v="109" actId="14429"/>
          <ac:cxnSpMkLst>
            <pc:docMk/>
            <pc:sldMk cId="1516574453" sldId="283"/>
            <ac:cxnSpMk id="14" creationId="{AE42BD57-6D25-56B6-510A-750C33BD4030}"/>
          </ac:cxnSpMkLst>
        </pc:cxnChg>
      </pc:sldChg>
      <pc:sldChg chg="ord">
        <pc:chgData name="UESUGI Kanta" userId="671b0e0b-8242-4a42-86a9-c18604c6c07f" providerId="ADAL" clId="{6A49ECC4-5CE8-40FE-8F1A-1F071D8AB700}" dt="2024-11-26T23:44:37.321" v="240"/>
        <pc:sldMkLst>
          <pc:docMk/>
          <pc:sldMk cId="928919043" sldId="285"/>
        </pc:sldMkLst>
      </pc:sldChg>
      <pc:sldChg chg="add mod ord modShow">
        <pc:chgData name="UESUGI Kanta" userId="671b0e0b-8242-4a42-86a9-c18604c6c07f" providerId="ADAL" clId="{6A49ECC4-5CE8-40FE-8F1A-1F071D8AB700}" dt="2024-11-27T00:03:52.220" v="638"/>
        <pc:sldMkLst>
          <pc:docMk/>
          <pc:sldMk cId="3577434485" sldId="291"/>
        </pc:sldMkLst>
      </pc:sldChg>
      <pc:sldChg chg="modSp mod modNotesTx">
        <pc:chgData name="UESUGI Kanta" userId="671b0e0b-8242-4a42-86a9-c18604c6c07f" providerId="ADAL" clId="{6A49ECC4-5CE8-40FE-8F1A-1F071D8AB700}" dt="2024-11-27T09:08:00.112" v="5115" actId="20577"/>
        <pc:sldMkLst>
          <pc:docMk/>
          <pc:sldMk cId="3819662350" sldId="297"/>
        </pc:sldMkLst>
        <pc:spChg chg="mod">
          <ac:chgData name="UESUGI Kanta" userId="671b0e0b-8242-4a42-86a9-c18604c6c07f" providerId="ADAL" clId="{6A49ECC4-5CE8-40FE-8F1A-1F071D8AB700}" dt="2024-11-27T09:08:00.112" v="5115" actId="20577"/>
          <ac:spMkLst>
            <pc:docMk/>
            <pc:sldMk cId="3819662350" sldId="297"/>
            <ac:spMk id="3" creationId="{5469037B-A2F5-57C0-6BCA-05C918D47C88}"/>
          </ac:spMkLst>
        </pc:spChg>
      </pc:sldChg>
      <pc:sldChg chg="addSp modSp modAnim">
        <pc:chgData name="UESUGI Kanta" userId="671b0e0b-8242-4a42-86a9-c18604c6c07f" providerId="ADAL" clId="{6A49ECC4-5CE8-40FE-8F1A-1F071D8AB700}" dt="2024-11-27T00:02:42.978" v="629"/>
        <pc:sldMkLst>
          <pc:docMk/>
          <pc:sldMk cId="465599018" sldId="298"/>
        </pc:sldMkLst>
      </pc:sldChg>
      <pc:sldChg chg="mod ord modShow">
        <pc:chgData name="UESUGI Kanta" userId="671b0e0b-8242-4a42-86a9-c18604c6c07f" providerId="ADAL" clId="{6A49ECC4-5CE8-40FE-8F1A-1F071D8AB700}" dt="2024-11-27T04:43:11.307" v="3093"/>
        <pc:sldMkLst>
          <pc:docMk/>
          <pc:sldMk cId="4040256913" sldId="300"/>
        </pc:sldMkLst>
      </pc:sldChg>
      <pc:sldChg chg="addSp delSp modSp mod">
        <pc:chgData name="UESUGI Kanta" userId="671b0e0b-8242-4a42-86a9-c18604c6c07f" providerId="ADAL" clId="{6A49ECC4-5CE8-40FE-8F1A-1F071D8AB700}" dt="2024-11-27T05:06:37" v="3547" actId="1076"/>
        <pc:sldMkLst>
          <pc:docMk/>
          <pc:sldMk cId="3074210375" sldId="303"/>
        </pc:sldMkLst>
        <pc:spChg chg="mod">
          <ac:chgData name="UESUGI Kanta" userId="671b0e0b-8242-4a42-86a9-c18604c6c07f" providerId="ADAL" clId="{6A49ECC4-5CE8-40FE-8F1A-1F071D8AB700}" dt="2024-11-26T23:43:15.472" v="211" actId="20577"/>
          <ac:spMkLst>
            <pc:docMk/>
            <pc:sldMk cId="3074210375" sldId="303"/>
            <ac:spMk id="3" creationId="{641A7554-863A-C3C0-A3A0-05675FBEFEA8}"/>
          </ac:spMkLst>
        </pc:spChg>
        <pc:spChg chg="mod">
          <ac:chgData name="UESUGI Kanta" userId="671b0e0b-8242-4a42-86a9-c18604c6c07f" providerId="ADAL" clId="{6A49ECC4-5CE8-40FE-8F1A-1F071D8AB700}" dt="2024-11-27T05:02:54.778" v="3528" actId="1037"/>
          <ac:spMkLst>
            <pc:docMk/>
            <pc:sldMk cId="3074210375" sldId="303"/>
            <ac:spMk id="4" creationId="{2FA12157-60AC-096B-2C22-B408388B1E35}"/>
          </ac:spMkLst>
        </pc:spChg>
        <pc:spChg chg="mod ord">
          <ac:chgData name="UESUGI Kanta" userId="671b0e0b-8242-4a42-86a9-c18604c6c07f" providerId="ADAL" clId="{6A49ECC4-5CE8-40FE-8F1A-1F071D8AB700}" dt="2024-11-27T05:06:37" v="3547" actId="1076"/>
          <ac:spMkLst>
            <pc:docMk/>
            <pc:sldMk cId="3074210375" sldId="303"/>
            <ac:spMk id="26" creationId="{88AC6693-DF45-3BEA-0694-1D69F944ECC8}"/>
          </ac:spMkLst>
        </pc:spChg>
        <pc:graphicFrameChg chg="add mod">
          <ac:chgData name="UESUGI Kanta" userId="671b0e0b-8242-4a42-86a9-c18604c6c07f" providerId="ADAL" clId="{6A49ECC4-5CE8-40FE-8F1A-1F071D8AB700}" dt="2024-11-27T05:05:45.745" v="3545"/>
          <ac:graphicFrameMkLst>
            <pc:docMk/>
            <pc:sldMk cId="3074210375" sldId="303"/>
            <ac:graphicFrameMk id="27" creationId="{48C357F8-B6C3-404D-0AB8-D314F7D0D40C}"/>
          </ac:graphicFrameMkLst>
        </pc:graphicFrameChg>
        <pc:cxnChg chg="mod ord">
          <ac:chgData name="UESUGI Kanta" userId="671b0e0b-8242-4a42-86a9-c18604c6c07f" providerId="ADAL" clId="{6A49ECC4-5CE8-40FE-8F1A-1F071D8AB700}" dt="2024-11-27T05:05:53.103" v="3546" actId="14100"/>
          <ac:cxnSpMkLst>
            <pc:docMk/>
            <pc:sldMk cId="3074210375" sldId="303"/>
            <ac:cxnSpMk id="25" creationId="{96810EEB-29D8-B27C-A111-5566DE09A49D}"/>
          </ac:cxnSpMkLst>
        </pc:cxnChg>
      </pc:sldChg>
      <pc:sldChg chg="modSp mod">
        <pc:chgData name="UESUGI Kanta" userId="671b0e0b-8242-4a42-86a9-c18604c6c07f" providerId="ADAL" clId="{6A49ECC4-5CE8-40FE-8F1A-1F071D8AB700}" dt="2024-11-27T00:04:40.017" v="697" actId="20577"/>
        <pc:sldMkLst>
          <pc:docMk/>
          <pc:sldMk cId="2914985864" sldId="304"/>
        </pc:sldMkLst>
        <pc:spChg chg="mod">
          <ac:chgData name="UESUGI Kanta" userId="671b0e0b-8242-4a42-86a9-c18604c6c07f" providerId="ADAL" clId="{6A49ECC4-5CE8-40FE-8F1A-1F071D8AB700}" dt="2024-11-27T00:04:40.017" v="697" actId="20577"/>
          <ac:spMkLst>
            <pc:docMk/>
            <pc:sldMk cId="2914985864" sldId="304"/>
            <ac:spMk id="3" creationId="{A91280A2-20D4-7744-1EC0-FD425DDD6DC7}"/>
          </ac:spMkLst>
        </pc:spChg>
      </pc:sldChg>
      <pc:sldChg chg="modSp mod">
        <pc:chgData name="UESUGI Kanta" userId="671b0e0b-8242-4a42-86a9-c18604c6c07f" providerId="ADAL" clId="{6A49ECC4-5CE8-40FE-8F1A-1F071D8AB700}" dt="2024-11-26T23:49:03.805" v="623" actId="20577"/>
        <pc:sldMkLst>
          <pc:docMk/>
          <pc:sldMk cId="4045282312" sldId="310"/>
        </pc:sldMkLst>
        <pc:spChg chg="mod">
          <ac:chgData name="UESUGI Kanta" userId="671b0e0b-8242-4a42-86a9-c18604c6c07f" providerId="ADAL" clId="{6A49ECC4-5CE8-40FE-8F1A-1F071D8AB700}" dt="2024-11-26T23:49:03.805" v="623" actId="20577"/>
          <ac:spMkLst>
            <pc:docMk/>
            <pc:sldMk cId="4045282312" sldId="310"/>
            <ac:spMk id="3" creationId="{782BDBFE-F3F3-B807-9135-6A881D96C0D0}"/>
          </ac:spMkLst>
        </pc:spChg>
      </pc:sldChg>
      <pc:sldChg chg="mod ord modShow">
        <pc:chgData name="UESUGI Kanta" userId="671b0e0b-8242-4a42-86a9-c18604c6c07f" providerId="ADAL" clId="{6A49ECC4-5CE8-40FE-8F1A-1F071D8AB700}" dt="2024-11-27T04:43:11.307" v="3093"/>
        <pc:sldMkLst>
          <pc:docMk/>
          <pc:sldMk cId="2781727694" sldId="314"/>
        </pc:sldMkLst>
      </pc:sldChg>
      <pc:sldChg chg="del">
        <pc:chgData name="UESUGI Kanta" userId="671b0e0b-8242-4a42-86a9-c18604c6c07f" providerId="ADAL" clId="{6A49ECC4-5CE8-40FE-8F1A-1F071D8AB700}" dt="2024-11-27T00:03:25.753" v="633" actId="47"/>
        <pc:sldMkLst>
          <pc:docMk/>
          <pc:sldMk cId="1335106084" sldId="315"/>
        </pc:sldMkLst>
      </pc:sldChg>
      <pc:sldChg chg="del">
        <pc:chgData name="UESUGI Kanta" userId="671b0e0b-8242-4a42-86a9-c18604c6c07f" providerId="ADAL" clId="{6A49ECC4-5CE8-40FE-8F1A-1F071D8AB700}" dt="2024-11-27T00:03:19.195" v="632" actId="47"/>
        <pc:sldMkLst>
          <pc:docMk/>
          <pc:sldMk cId="2307653107" sldId="316"/>
        </pc:sldMkLst>
      </pc:sldChg>
      <pc:sldChg chg="mod ord modShow">
        <pc:chgData name="UESUGI Kanta" userId="671b0e0b-8242-4a42-86a9-c18604c6c07f" providerId="ADAL" clId="{6A49ECC4-5CE8-40FE-8F1A-1F071D8AB700}" dt="2024-11-27T04:43:11.307" v="3093"/>
        <pc:sldMkLst>
          <pc:docMk/>
          <pc:sldMk cId="1111939161" sldId="317"/>
        </pc:sldMkLst>
      </pc:sldChg>
      <pc:sldChg chg="del">
        <pc:chgData name="UESUGI Kanta" userId="671b0e0b-8242-4a42-86a9-c18604c6c07f" providerId="ADAL" clId="{6A49ECC4-5CE8-40FE-8F1A-1F071D8AB700}" dt="2024-11-27T00:03:32.268" v="634" actId="47"/>
        <pc:sldMkLst>
          <pc:docMk/>
          <pc:sldMk cId="4089213610" sldId="318"/>
        </pc:sldMkLst>
      </pc:sldChg>
      <pc:sldChg chg="del">
        <pc:chgData name="UESUGI Kanta" userId="671b0e0b-8242-4a42-86a9-c18604c6c07f" providerId="ADAL" clId="{6A49ECC4-5CE8-40FE-8F1A-1F071D8AB700}" dt="2024-11-27T00:03:48.151" v="636" actId="47"/>
        <pc:sldMkLst>
          <pc:docMk/>
          <pc:sldMk cId="1132818379" sldId="320"/>
        </pc:sldMkLst>
      </pc:sldChg>
      <pc:sldChg chg="del">
        <pc:chgData name="UESUGI Kanta" userId="671b0e0b-8242-4a42-86a9-c18604c6c07f" providerId="ADAL" clId="{6A49ECC4-5CE8-40FE-8F1A-1F071D8AB700}" dt="2024-11-27T00:03:39.092" v="635" actId="47"/>
        <pc:sldMkLst>
          <pc:docMk/>
          <pc:sldMk cId="1202199688" sldId="321"/>
        </pc:sldMkLst>
      </pc:sldChg>
      <pc:sldChg chg="modSp mod">
        <pc:chgData name="UESUGI Kanta" userId="671b0e0b-8242-4a42-86a9-c18604c6c07f" providerId="ADAL" clId="{6A49ECC4-5CE8-40FE-8F1A-1F071D8AB700}" dt="2024-11-27T05:13:15.846" v="3552" actId="2711"/>
        <pc:sldMkLst>
          <pc:docMk/>
          <pc:sldMk cId="917782237" sldId="328"/>
        </pc:sldMkLst>
        <pc:graphicFrameChg chg="modGraphic">
          <ac:chgData name="UESUGI Kanta" userId="671b0e0b-8242-4a42-86a9-c18604c6c07f" providerId="ADAL" clId="{6A49ECC4-5CE8-40FE-8F1A-1F071D8AB700}" dt="2024-11-27T05:13:15.846" v="3552" actId="2711"/>
          <ac:graphicFrameMkLst>
            <pc:docMk/>
            <pc:sldMk cId="917782237" sldId="328"/>
            <ac:graphicFrameMk id="6" creationId="{16A30CEE-697E-C9AB-BDD8-FB7C2C696641}"/>
          </ac:graphicFrameMkLst>
        </pc:graphicFrameChg>
      </pc:sldChg>
      <pc:sldChg chg="modSp mod">
        <pc:chgData name="UESUGI Kanta" userId="671b0e0b-8242-4a42-86a9-c18604c6c07f" providerId="ADAL" clId="{6A49ECC4-5CE8-40FE-8F1A-1F071D8AB700}" dt="2024-11-27T05:18:34.809" v="3564" actId="20577"/>
        <pc:sldMkLst>
          <pc:docMk/>
          <pc:sldMk cId="3837935053" sldId="331"/>
        </pc:sldMkLst>
        <pc:spChg chg="mod">
          <ac:chgData name="UESUGI Kanta" userId="671b0e0b-8242-4a42-86a9-c18604c6c07f" providerId="ADAL" clId="{6A49ECC4-5CE8-40FE-8F1A-1F071D8AB700}" dt="2024-11-27T05:18:34.809" v="3564" actId="20577"/>
          <ac:spMkLst>
            <pc:docMk/>
            <pc:sldMk cId="3837935053" sldId="331"/>
            <ac:spMk id="3" creationId="{E10C8813-FE2A-8C1D-23EF-769E8B4FFAFF}"/>
          </ac:spMkLst>
        </pc:spChg>
      </pc:sldChg>
      <pc:sldChg chg="addSp delSp modSp add mod">
        <pc:chgData name="UESUGI Kanta" userId="671b0e0b-8242-4a42-86a9-c18604c6c07f" providerId="ADAL" clId="{6A49ECC4-5CE8-40FE-8F1A-1F071D8AB700}" dt="2024-11-27T05:21:31.319" v="3565" actId="2711"/>
        <pc:sldMkLst>
          <pc:docMk/>
          <pc:sldMk cId="4212464427" sldId="333"/>
        </pc:sldMkLst>
        <pc:spChg chg="mod">
          <ac:chgData name="UESUGI Kanta" userId="671b0e0b-8242-4a42-86a9-c18604c6c07f" providerId="ADAL" clId="{6A49ECC4-5CE8-40FE-8F1A-1F071D8AB700}" dt="2024-11-27T00:06:15.277" v="700" actId="207"/>
          <ac:spMkLst>
            <pc:docMk/>
            <pc:sldMk cId="4212464427" sldId="333"/>
            <ac:spMk id="2" creationId="{82A6C2F0-738B-F168-9F65-3FC7873F28DD}"/>
          </ac:spMkLst>
        </pc:spChg>
        <pc:spChg chg="mod">
          <ac:chgData name="UESUGI Kanta" userId="671b0e0b-8242-4a42-86a9-c18604c6c07f" providerId="ADAL" clId="{6A49ECC4-5CE8-40FE-8F1A-1F071D8AB700}" dt="2024-11-27T03:47:00.736" v="2156" actId="20577"/>
          <ac:spMkLst>
            <pc:docMk/>
            <pc:sldMk cId="4212464427" sldId="333"/>
            <ac:spMk id="3" creationId="{EC9B4B5F-7C32-4752-87DF-FD7A826C8297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28" creationId="{410FFE7C-F0BA-9610-D989-BDD4BCBC1DF5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29" creationId="{0136A57D-FD59-074A-8094-0DB5B00FEDAA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0" creationId="{BEA24371-1A2D-2EC9-0D79-8E87066A06DD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1" creationId="{D089646F-87F2-8233-949D-37E4D42E5BB1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2" creationId="{8333AA51-DDD9-7192-9323-E12A2C90510D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3" creationId="{1823E5E2-5A79-6080-243A-65C577A69673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4" creationId="{C81EC0F4-387A-2DC7-069C-8EAB71943B27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5" creationId="{75464F18-DA36-42C0-6FD5-529534D6F676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6" creationId="{845983C0-BA61-8898-BF85-EC1F7F75BF8A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7" creationId="{B98DB2BA-4DFE-7A93-0522-03B4F3750729}"/>
          </ac:spMkLst>
        </pc:spChg>
        <pc:spChg chg="mod">
          <ac:chgData name="UESUGI Kanta" userId="671b0e0b-8242-4a42-86a9-c18604c6c07f" providerId="ADAL" clId="{6A49ECC4-5CE8-40FE-8F1A-1F071D8AB700}" dt="2024-11-27T03:23:22.976" v="1737"/>
          <ac:spMkLst>
            <pc:docMk/>
            <pc:sldMk cId="4212464427" sldId="333"/>
            <ac:spMk id="38" creationId="{AA07082B-CB57-4FD1-A875-09C1DE851FC5}"/>
          </ac:spMkLst>
        </pc:spChg>
        <pc:spChg chg="add mod">
          <ac:chgData name="UESUGI Kanta" userId="671b0e0b-8242-4a42-86a9-c18604c6c07f" providerId="ADAL" clId="{6A49ECC4-5CE8-40FE-8F1A-1F071D8AB700}" dt="2024-11-27T04:16:51.468" v="2637" actId="20577"/>
          <ac:spMkLst>
            <pc:docMk/>
            <pc:sldMk cId="4212464427" sldId="333"/>
            <ac:spMk id="42" creationId="{37A4B64B-2CFC-9B83-B33A-34C8435AF06C}"/>
          </ac:spMkLst>
        </pc:spChg>
        <pc:spChg chg="add mod">
          <ac:chgData name="UESUGI Kanta" userId="671b0e0b-8242-4a42-86a9-c18604c6c07f" providerId="ADAL" clId="{6A49ECC4-5CE8-40FE-8F1A-1F071D8AB700}" dt="2024-11-27T04:22:11.932" v="2716" actId="1076"/>
          <ac:spMkLst>
            <pc:docMk/>
            <pc:sldMk cId="4212464427" sldId="333"/>
            <ac:spMk id="45" creationId="{91E5A26C-DD95-4216-FB91-B064D69B4FA2}"/>
          </ac:spMkLst>
        </pc:spChg>
        <pc:spChg chg="add mod">
          <ac:chgData name="UESUGI Kanta" userId="671b0e0b-8242-4a42-86a9-c18604c6c07f" providerId="ADAL" clId="{6A49ECC4-5CE8-40FE-8F1A-1F071D8AB700}" dt="2024-11-27T04:21:55.682" v="2704" actId="20577"/>
          <ac:spMkLst>
            <pc:docMk/>
            <pc:sldMk cId="4212464427" sldId="333"/>
            <ac:spMk id="47" creationId="{1E5FF601-D6FF-1E8B-A0D2-7C128918E8ED}"/>
          </ac:spMkLst>
        </pc:spChg>
        <pc:grpChg chg="add mod">
          <ac:chgData name="UESUGI Kanta" userId="671b0e0b-8242-4a42-86a9-c18604c6c07f" providerId="ADAL" clId="{6A49ECC4-5CE8-40FE-8F1A-1F071D8AB700}" dt="2024-11-27T04:17:57.956" v="2673" actId="1038"/>
          <ac:grpSpMkLst>
            <pc:docMk/>
            <pc:sldMk cId="4212464427" sldId="333"/>
            <ac:grpSpMk id="27" creationId="{B70D5DDD-1D6D-3AAF-6D21-95841D1C6005}"/>
          </ac:grpSpMkLst>
        </pc:grpChg>
        <pc:graphicFrameChg chg="add mod">
          <ac:chgData name="UESUGI Kanta" userId="671b0e0b-8242-4a42-86a9-c18604c6c07f" providerId="ADAL" clId="{6A49ECC4-5CE8-40FE-8F1A-1F071D8AB700}" dt="2024-11-27T04:18:05.453" v="2675"/>
          <ac:graphicFrameMkLst>
            <pc:docMk/>
            <pc:sldMk cId="4212464427" sldId="333"/>
            <ac:graphicFrameMk id="14" creationId="{2420CADF-9C42-FFF1-0428-C560E54197FA}"/>
          </ac:graphicFrameMkLst>
        </pc:graphicFrameChg>
        <pc:graphicFrameChg chg="add mod modGraphic">
          <ac:chgData name="UESUGI Kanta" userId="671b0e0b-8242-4a42-86a9-c18604c6c07f" providerId="ADAL" clId="{6A49ECC4-5CE8-40FE-8F1A-1F071D8AB700}" dt="2024-11-27T05:21:31.319" v="3565" actId="2711"/>
          <ac:graphicFrameMkLst>
            <pc:docMk/>
            <pc:sldMk cId="4212464427" sldId="333"/>
            <ac:graphicFrameMk id="39" creationId="{9CCBB27A-B598-2ADF-8216-DF3CA768B8C2}"/>
          </ac:graphicFrameMkLst>
        </pc:graphicFrameChg>
        <pc:picChg chg="add mod modCrop">
          <ac:chgData name="UESUGI Kanta" userId="671b0e0b-8242-4a42-86a9-c18604c6c07f" providerId="ADAL" clId="{6A49ECC4-5CE8-40FE-8F1A-1F071D8AB700}" dt="2024-11-27T04:49:47.488" v="3277" actId="1035"/>
          <ac:picMkLst>
            <pc:docMk/>
            <pc:sldMk cId="4212464427" sldId="333"/>
            <ac:picMk id="13" creationId="{75674AA0-914F-BEC2-C94F-1E11EE2C043D}"/>
          </ac:picMkLst>
        </pc:picChg>
        <pc:cxnChg chg="add mod">
          <ac:chgData name="UESUGI Kanta" userId="671b0e0b-8242-4a42-86a9-c18604c6c07f" providerId="ADAL" clId="{6A49ECC4-5CE8-40FE-8F1A-1F071D8AB700}" dt="2024-11-27T04:18:26.842" v="2681" actId="1582"/>
          <ac:cxnSpMkLst>
            <pc:docMk/>
            <pc:sldMk cId="4212464427" sldId="333"/>
            <ac:cxnSpMk id="40" creationId="{D0DB8763-8C49-7A47-FE0B-E6B8DAC609D6}"/>
          </ac:cxnSpMkLst>
        </pc:cxnChg>
        <pc:cxnChg chg="add mod">
          <ac:chgData name="UESUGI Kanta" userId="671b0e0b-8242-4a42-86a9-c18604c6c07f" providerId="ADAL" clId="{6A49ECC4-5CE8-40FE-8F1A-1F071D8AB700}" dt="2024-11-27T04:21:43.300" v="2698" actId="208"/>
          <ac:cxnSpMkLst>
            <pc:docMk/>
            <pc:sldMk cId="4212464427" sldId="333"/>
            <ac:cxnSpMk id="44" creationId="{ECC281B3-6B51-C051-2E5C-D00A46C0D078}"/>
          </ac:cxnSpMkLst>
        </pc:cxnChg>
        <pc:cxnChg chg="add mod">
          <ac:chgData name="UESUGI Kanta" userId="671b0e0b-8242-4a42-86a9-c18604c6c07f" providerId="ADAL" clId="{6A49ECC4-5CE8-40FE-8F1A-1F071D8AB700}" dt="2024-11-27T04:21:50.138" v="2700" actId="208"/>
          <ac:cxnSpMkLst>
            <pc:docMk/>
            <pc:sldMk cId="4212464427" sldId="333"/>
            <ac:cxnSpMk id="49" creationId="{F44ED336-A17C-9F2E-5404-3AB0FA88D55A}"/>
          </ac:cxnSpMkLst>
        </pc:cxnChg>
      </pc:sldChg>
      <pc:sldChg chg="addSp delSp modSp add mod">
        <pc:chgData name="UESUGI Kanta" userId="671b0e0b-8242-4a42-86a9-c18604c6c07f" providerId="ADAL" clId="{6A49ECC4-5CE8-40FE-8F1A-1F071D8AB700}" dt="2024-11-27T04:39:40.299" v="3030" actId="20577"/>
        <pc:sldMkLst>
          <pc:docMk/>
          <pc:sldMk cId="730597050" sldId="334"/>
        </pc:sldMkLst>
        <pc:spChg chg="mod">
          <ac:chgData name="UESUGI Kanta" userId="671b0e0b-8242-4a42-86a9-c18604c6c07f" providerId="ADAL" clId="{6A49ECC4-5CE8-40FE-8F1A-1F071D8AB700}" dt="2024-11-27T00:06:45.688" v="701" actId="207"/>
          <ac:spMkLst>
            <pc:docMk/>
            <pc:sldMk cId="730597050" sldId="334"/>
            <ac:spMk id="2" creationId="{B33FD181-134D-2057-E5A3-0F47C1B9ABFC}"/>
          </ac:spMkLst>
        </pc:spChg>
        <pc:spChg chg="mod">
          <ac:chgData name="UESUGI Kanta" userId="671b0e0b-8242-4a42-86a9-c18604c6c07f" providerId="ADAL" clId="{6A49ECC4-5CE8-40FE-8F1A-1F071D8AB700}" dt="2024-11-27T04:39:40.299" v="3030" actId="20577"/>
          <ac:spMkLst>
            <pc:docMk/>
            <pc:sldMk cId="730597050" sldId="334"/>
            <ac:spMk id="3" creationId="{CF9CEB34-F81F-7448-6239-11524B979229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26" creationId="{7F725977-D914-BCBD-DF67-E098C47A30F4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27" creationId="{19945ABC-34DF-8086-6E45-00BF6F38272E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28" creationId="{1CF753C5-0884-E960-4B4D-605DC7D2358F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29" creationId="{1F6DBA14-7940-C6AB-A241-95EAB5007CF2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0" creationId="{F260AFE2-B64B-EA75-B509-DF48455E84C3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1" creationId="{A0CDA17D-552C-05CE-E8CB-781E9AECE462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2" creationId="{9BCBE960-962F-FEB2-9CA0-1AC9B944B2FC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3" creationId="{5D2572AB-1568-2DE7-C612-7025CE12473F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4" creationId="{C22F7BAA-3105-99F9-1C7E-FE919A08667C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5" creationId="{89A0B005-5078-BA55-9CE2-78A69C7325A3}"/>
          </ac:spMkLst>
        </pc:spChg>
        <pc:spChg chg="mod">
          <ac:chgData name="UESUGI Kanta" userId="671b0e0b-8242-4a42-86a9-c18604c6c07f" providerId="ADAL" clId="{6A49ECC4-5CE8-40FE-8F1A-1F071D8AB700}" dt="2024-11-27T03:23:58.440" v="1745"/>
          <ac:spMkLst>
            <pc:docMk/>
            <pc:sldMk cId="730597050" sldId="334"/>
            <ac:spMk id="36" creationId="{84E69DB7-EC95-12A6-FC4A-CF4EA484EC78}"/>
          </ac:spMkLst>
        </pc:spChg>
        <pc:spChg chg="add mod">
          <ac:chgData name="UESUGI Kanta" userId="671b0e0b-8242-4a42-86a9-c18604c6c07f" providerId="ADAL" clId="{6A49ECC4-5CE8-40FE-8F1A-1F071D8AB700}" dt="2024-11-27T04:26:19.481" v="2776" actId="20577"/>
          <ac:spMkLst>
            <pc:docMk/>
            <pc:sldMk cId="730597050" sldId="334"/>
            <ac:spMk id="38" creationId="{E46A309D-BD43-719E-6028-E20D93B87F20}"/>
          </ac:spMkLst>
        </pc:spChg>
        <pc:spChg chg="add mod">
          <ac:chgData name="UESUGI Kanta" userId="671b0e0b-8242-4a42-86a9-c18604c6c07f" providerId="ADAL" clId="{6A49ECC4-5CE8-40FE-8F1A-1F071D8AB700}" dt="2024-11-27T04:24:57.152" v="2759" actId="20577"/>
          <ac:spMkLst>
            <pc:docMk/>
            <pc:sldMk cId="730597050" sldId="334"/>
            <ac:spMk id="40" creationId="{9D39F959-82C9-3E82-F5CD-E8EE37DF56C2}"/>
          </ac:spMkLst>
        </pc:spChg>
        <pc:spChg chg="add mod">
          <ac:chgData name="UESUGI Kanta" userId="671b0e0b-8242-4a42-86a9-c18604c6c07f" providerId="ADAL" clId="{6A49ECC4-5CE8-40FE-8F1A-1F071D8AB700}" dt="2024-11-27T04:25:02.817" v="2763" actId="20577"/>
          <ac:spMkLst>
            <pc:docMk/>
            <pc:sldMk cId="730597050" sldId="334"/>
            <ac:spMk id="41" creationId="{AA70A36D-6625-D42B-CCB1-7C5DA96837B6}"/>
          </ac:spMkLst>
        </pc:spChg>
        <pc:grpChg chg="add mod">
          <ac:chgData name="UESUGI Kanta" userId="671b0e0b-8242-4a42-86a9-c18604c6c07f" providerId="ADAL" clId="{6A49ECC4-5CE8-40FE-8F1A-1F071D8AB700}" dt="2024-11-27T04:24:18.826" v="2742" actId="1038"/>
          <ac:grpSpMkLst>
            <pc:docMk/>
            <pc:sldMk cId="730597050" sldId="334"/>
            <ac:grpSpMk id="25" creationId="{4EED93A6-0A30-D1DD-A3D0-D3BD4866B4D9}"/>
          </ac:grpSpMkLst>
        </pc:grpChg>
        <pc:graphicFrameChg chg="add mod">
          <ac:chgData name="UESUGI Kanta" userId="671b0e0b-8242-4a42-86a9-c18604c6c07f" providerId="ADAL" clId="{6A49ECC4-5CE8-40FE-8F1A-1F071D8AB700}" dt="2024-11-27T03:10:42.835" v="1410"/>
          <ac:graphicFrameMkLst>
            <pc:docMk/>
            <pc:sldMk cId="730597050" sldId="334"/>
            <ac:graphicFrameMk id="12" creationId="{6221AD6B-7522-A19A-FCBE-CBFA823C0E5E}"/>
          </ac:graphicFrameMkLst>
        </pc:graphicFrameChg>
        <pc:graphicFrameChg chg="add mod modGraphic">
          <ac:chgData name="UESUGI Kanta" userId="671b0e0b-8242-4a42-86a9-c18604c6c07f" providerId="ADAL" clId="{6A49ECC4-5CE8-40FE-8F1A-1F071D8AB700}" dt="2024-11-27T04:24:28.441" v="2753" actId="1038"/>
          <ac:graphicFrameMkLst>
            <pc:docMk/>
            <pc:sldMk cId="730597050" sldId="334"/>
            <ac:graphicFrameMk id="13" creationId="{114D115D-ED5D-E0BB-3E34-78EE250BFC8E}"/>
          </ac:graphicFrameMkLst>
        </pc:graphicFrameChg>
        <pc:picChg chg="add mod">
          <ac:chgData name="UESUGI Kanta" userId="671b0e0b-8242-4a42-86a9-c18604c6c07f" providerId="ADAL" clId="{6A49ECC4-5CE8-40FE-8F1A-1F071D8AB700}" dt="2024-11-27T02:43:27.537" v="936" actId="1076"/>
          <ac:picMkLst>
            <pc:docMk/>
            <pc:sldMk cId="730597050" sldId="334"/>
            <ac:picMk id="11" creationId="{12C03B16-A149-FCC4-C19B-214C81D335A3}"/>
          </ac:picMkLst>
        </pc:picChg>
        <pc:cxnChg chg="add mod">
          <ac:chgData name="UESUGI Kanta" userId="671b0e0b-8242-4a42-86a9-c18604c6c07f" providerId="ADAL" clId="{6A49ECC4-5CE8-40FE-8F1A-1F071D8AB700}" dt="2024-11-27T04:25:28.661" v="2767" actId="14100"/>
          <ac:cxnSpMkLst>
            <pc:docMk/>
            <pc:sldMk cId="730597050" sldId="334"/>
            <ac:cxnSpMk id="37" creationId="{0CE1F427-AA2D-8DD9-52DF-74FD4A7B3791}"/>
          </ac:cxnSpMkLst>
        </pc:cxnChg>
        <pc:cxnChg chg="add mod">
          <ac:chgData name="UESUGI Kanta" userId="671b0e0b-8242-4a42-86a9-c18604c6c07f" providerId="ADAL" clId="{6A49ECC4-5CE8-40FE-8F1A-1F071D8AB700}" dt="2024-11-27T04:24:37.891" v="2754" actId="1076"/>
          <ac:cxnSpMkLst>
            <pc:docMk/>
            <pc:sldMk cId="730597050" sldId="334"/>
            <ac:cxnSpMk id="39" creationId="{7EFF1967-C174-2F0C-FF8F-35FF3E624D99}"/>
          </ac:cxnSpMkLst>
        </pc:cxnChg>
        <pc:cxnChg chg="add mod">
          <ac:chgData name="UESUGI Kanta" userId="671b0e0b-8242-4a42-86a9-c18604c6c07f" providerId="ADAL" clId="{6A49ECC4-5CE8-40FE-8F1A-1F071D8AB700}" dt="2024-11-27T04:24:46.293" v="2756" actId="14100"/>
          <ac:cxnSpMkLst>
            <pc:docMk/>
            <pc:sldMk cId="730597050" sldId="334"/>
            <ac:cxnSpMk id="42" creationId="{DDB534C4-0E5A-52B3-DCA9-9BD48FAE27E2}"/>
          </ac:cxnSpMkLst>
        </pc:cxnChg>
      </pc:sldChg>
      <pc:sldChg chg="addSp delSp modSp add mod ord modShow">
        <pc:chgData name="UESUGI Kanta" userId="671b0e0b-8242-4a42-86a9-c18604c6c07f" providerId="ADAL" clId="{6A49ECC4-5CE8-40FE-8F1A-1F071D8AB700}" dt="2024-11-27T04:43:11.307" v="3093"/>
        <pc:sldMkLst>
          <pc:docMk/>
          <pc:sldMk cId="3531336435" sldId="335"/>
        </pc:sldMkLst>
        <pc:spChg chg="mod">
          <ac:chgData name="UESUGI Kanta" userId="671b0e0b-8242-4a42-86a9-c18604c6c07f" providerId="ADAL" clId="{6A49ECC4-5CE8-40FE-8F1A-1F071D8AB700}" dt="2024-11-27T00:07:08.342" v="702" actId="207"/>
          <ac:spMkLst>
            <pc:docMk/>
            <pc:sldMk cId="3531336435" sldId="335"/>
            <ac:spMk id="2" creationId="{F4DEB668-A78D-6000-B73A-088406F2ADAB}"/>
          </ac:spMkLst>
        </pc:spChg>
        <pc:spChg chg="mod">
          <ac:chgData name="UESUGI Kanta" userId="671b0e0b-8242-4a42-86a9-c18604c6c07f" providerId="ADAL" clId="{6A49ECC4-5CE8-40FE-8F1A-1F071D8AB700}" dt="2024-11-27T02:34:20.468" v="901" actId="20577"/>
          <ac:spMkLst>
            <pc:docMk/>
            <pc:sldMk cId="3531336435" sldId="335"/>
            <ac:spMk id="3" creationId="{B0F1D877-F8DB-9A00-D7B4-277BE480533F}"/>
          </ac:spMkLst>
        </pc:spChg>
        <pc:spChg chg="mod">
          <ac:chgData name="UESUGI Kanta" userId="671b0e0b-8242-4a42-86a9-c18604c6c07f" providerId="ADAL" clId="{6A49ECC4-5CE8-40FE-8F1A-1F071D8AB700}" dt="2024-11-27T02:22:54.091" v="706" actId="1076"/>
          <ac:spMkLst>
            <pc:docMk/>
            <pc:sldMk cId="3531336435" sldId="335"/>
            <ac:spMk id="6" creationId="{341CE073-BB44-BC96-5B1A-1D68B7B45249}"/>
          </ac:spMkLst>
        </pc:spChg>
        <pc:spChg chg="mod">
          <ac:chgData name="UESUGI Kanta" userId="671b0e0b-8242-4a42-86a9-c18604c6c07f" providerId="ADAL" clId="{6A49ECC4-5CE8-40FE-8F1A-1F071D8AB700}" dt="2024-11-27T02:22:50.143" v="705"/>
          <ac:spMkLst>
            <pc:docMk/>
            <pc:sldMk cId="3531336435" sldId="335"/>
            <ac:spMk id="9" creationId="{F1CD4A4E-B859-3DD7-0BFE-403EDB3101F9}"/>
          </ac:spMkLst>
        </pc:spChg>
        <pc:grpChg chg="add mod">
          <ac:chgData name="UESUGI Kanta" userId="671b0e0b-8242-4a42-86a9-c18604c6c07f" providerId="ADAL" clId="{6A49ECC4-5CE8-40FE-8F1A-1F071D8AB700}" dt="2024-11-27T03:13:36.996" v="1454" actId="1038"/>
          <ac:grpSpMkLst>
            <pc:docMk/>
            <pc:sldMk cId="3531336435" sldId="335"/>
            <ac:grpSpMk id="7" creationId="{EFFF21EA-45B0-7899-3B04-BD001002A7AD}"/>
          </ac:grpSpMkLst>
        </pc:grpChg>
        <pc:picChg chg="mod">
          <ac:chgData name="UESUGI Kanta" userId="671b0e0b-8242-4a42-86a9-c18604c6c07f" providerId="ADAL" clId="{6A49ECC4-5CE8-40FE-8F1A-1F071D8AB700}" dt="2024-11-27T02:22:50.143" v="705"/>
          <ac:picMkLst>
            <pc:docMk/>
            <pc:sldMk cId="3531336435" sldId="335"/>
            <ac:picMk id="8" creationId="{893F9EE9-D883-06FB-894C-896D50A25608}"/>
          </ac:picMkLst>
        </pc:picChg>
        <pc:picChg chg="mod">
          <ac:chgData name="UESUGI Kanta" userId="671b0e0b-8242-4a42-86a9-c18604c6c07f" providerId="ADAL" clId="{6A49ECC4-5CE8-40FE-8F1A-1F071D8AB700}" dt="2024-11-27T02:22:50.143" v="705"/>
          <ac:picMkLst>
            <pc:docMk/>
            <pc:sldMk cId="3531336435" sldId="335"/>
            <ac:picMk id="10" creationId="{FC9906E4-1B9B-720C-9411-99C9311DE45D}"/>
          </ac:picMkLst>
        </pc:picChg>
        <pc:picChg chg="mod">
          <ac:chgData name="UESUGI Kanta" userId="671b0e0b-8242-4a42-86a9-c18604c6c07f" providerId="ADAL" clId="{6A49ECC4-5CE8-40FE-8F1A-1F071D8AB700}" dt="2024-11-27T03:12:28.854" v="1418" actId="14100"/>
          <ac:picMkLst>
            <pc:docMk/>
            <pc:sldMk cId="3531336435" sldId="335"/>
            <ac:picMk id="11" creationId="{39902E7E-A8D5-1D40-3EA6-E31686E5BBEF}"/>
          </ac:picMkLst>
        </pc:picChg>
        <pc:picChg chg="add mod modCrop">
          <ac:chgData name="UESUGI Kanta" userId="671b0e0b-8242-4a42-86a9-c18604c6c07f" providerId="ADAL" clId="{6A49ECC4-5CE8-40FE-8F1A-1F071D8AB700}" dt="2024-11-27T03:13:41.136" v="1478" actId="1038"/>
          <ac:picMkLst>
            <pc:docMk/>
            <pc:sldMk cId="3531336435" sldId="335"/>
            <ac:picMk id="13" creationId="{5515DE39-72E8-94A6-4CB7-998504A256C0}"/>
          </ac:picMkLst>
        </pc:picChg>
      </pc:sldChg>
      <pc:sldChg chg="addSp delSp modSp add mod">
        <pc:chgData name="UESUGI Kanta" userId="671b0e0b-8242-4a42-86a9-c18604c6c07f" providerId="ADAL" clId="{6A49ECC4-5CE8-40FE-8F1A-1F071D8AB700}" dt="2024-11-27T04:53:20.273" v="3415" actId="1076"/>
        <pc:sldMkLst>
          <pc:docMk/>
          <pc:sldMk cId="126786331" sldId="336"/>
        </pc:sldMkLst>
        <pc:spChg chg="mod">
          <ac:chgData name="UESUGI Kanta" userId="671b0e0b-8242-4a42-86a9-c18604c6c07f" providerId="ADAL" clId="{6A49ECC4-5CE8-40FE-8F1A-1F071D8AB700}" dt="2024-11-27T04:52:49.744" v="3413" actId="20577"/>
          <ac:spMkLst>
            <pc:docMk/>
            <pc:sldMk cId="126786331" sldId="336"/>
            <ac:spMk id="3" creationId="{01FB2457-AA60-2989-3A78-07BEA889ACA3}"/>
          </ac:spMkLst>
        </pc:spChg>
        <pc:spChg chg="mod topLvl">
          <ac:chgData name="UESUGI Kanta" userId="671b0e0b-8242-4a42-86a9-c18604c6c07f" providerId="ADAL" clId="{6A49ECC4-5CE8-40FE-8F1A-1F071D8AB700}" dt="2024-11-27T04:13:59.341" v="2609" actId="1038"/>
          <ac:spMkLst>
            <pc:docMk/>
            <pc:sldMk cId="126786331" sldId="336"/>
            <ac:spMk id="51" creationId="{37A499CA-4919-64B6-90F7-BB7FBE2A6EEC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55" creationId="{06FBBB76-8A4C-8415-CB69-9092C65C41D4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56" creationId="{2427AAAC-4995-B3B4-3485-25D6B5A2C5CB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57" creationId="{55D48A52-08C5-A46B-CC0C-AF0A403E2F32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58" creationId="{D96CCC74-B3DE-758F-8C45-D21B0BBC7332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59" creationId="{ED9F23CC-7FEF-AB48-7E72-D0AD6DCA32AA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0" creationId="{05373C8D-B86A-EF10-C987-1190BC730876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1" creationId="{9B50022A-34A9-12F8-B9B3-D74DFE6F8E5F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2" creationId="{20201AFD-982D-7D6C-70BA-00A192456849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3" creationId="{356EB739-924E-F51F-86E7-0384818F6977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4" creationId="{FD0E8B46-A11F-12BF-1A43-87E07BB1408C}"/>
          </ac:spMkLst>
        </pc:spChg>
        <pc:spChg chg="mod">
          <ac:chgData name="UESUGI Kanta" userId="671b0e0b-8242-4a42-86a9-c18604c6c07f" providerId="ADAL" clId="{6A49ECC4-5CE8-40FE-8F1A-1F071D8AB700}" dt="2024-11-27T04:13:47.663" v="2588"/>
          <ac:spMkLst>
            <pc:docMk/>
            <pc:sldMk cId="126786331" sldId="336"/>
            <ac:spMk id="65" creationId="{AD445BBB-8382-60F2-62BB-4A97C4B60A73}"/>
          </ac:spMkLst>
        </pc:spChg>
        <pc:spChg chg="add mod">
          <ac:chgData name="UESUGI Kanta" userId="671b0e0b-8242-4a42-86a9-c18604c6c07f" providerId="ADAL" clId="{6A49ECC4-5CE8-40FE-8F1A-1F071D8AB700}" dt="2024-11-27T04:27:31.262" v="2817" actId="1038"/>
          <ac:spMkLst>
            <pc:docMk/>
            <pc:sldMk cId="126786331" sldId="336"/>
            <ac:spMk id="67" creationId="{C89DBE70-FF44-63AC-7127-CBB5A30D13C4}"/>
          </ac:spMkLst>
        </pc:spChg>
        <pc:spChg chg="add mod">
          <ac:chgData name="UESUGI Kanta" userId="671b0e0b-8242-4a42-86a9-c18604c6c07f" providerId="ADAL" clId="{6A49ECC4-5CE8-40FE-8F1A-1F071D8AB700}" dt="2024-11-27T04:36:59.189" v="3023" actId="1076"/>
          <ac:spMkLst>
            <pc:docMk/>
            <pc:sldMk cId="126786331" sldId="336"/>
            <ac:spMk id="69" creationId="{C4264BE4-5A38-7504-7EE3-F2F8D848A162}"/>
          </ac:spMkLst>
        </pc:spChg>
        <pc:spChg chg="add mod">
          <ac:chgData name="UESUGI Kanta" userId="671b0e0b-8242-4a42-86a9-c18604c6c07f" providerId="ADAL" clId="{6A49ECC4-5CE8-40FE-8F1A-1F071D8AB700}" dt="2024-11-27T04:37:31.025" v="3026" actId="1076"/>
          <ac:spMkLst>
            <pc:docMk/>
            <pc:sldMk cId="126786331" sldId="336"/>
            <ac:spMk id="70" creationId="{8C99876D-05F5-CF50-9541-168F8EBAAEEC}"/>
          </ac:spMkLst>
        </pc:spChg>
        <pc:grpChg chg="add mod">
          <ac:chgData name="UESUGI Kanta" userId="671b0e0b-8242-4a42-86a9-c18604c6c07f" providerId="ADAL" clId="{6A49ECC4-5CE8-40FE-8F1A-1F071D8AB700}" dt="2024-11-27T04:14:03.037" v="2620" actId="1037"/>
          <ac:grpSpMkLst>
            <pc:docMk/>
            <pc:sldMk cId="126786331" sldId="336"/>
            <ac:grpSpMk id="54" creationId="{ED031C0C-D005-C481-BB1A-775A5EDB4752}"/>
          </ac:grpSpMkLst>
        </pc:grpChg>
        <pc:graphicFrameChg chg="add mod modGraphic">
          <ac:chgData name="UESUGI Kanta" userId="671b0e0b-8242-4a42-86a9-c18604c6c07f" providerId="ADAL" clId="{6A49ECC4-5CE8-40FE-8F1A-1F071D8AB700}" dt="2024-11-27T04:05:49.353" v="2464" actId="1076"/>
          <ac:graphicFrameMkLst>
            <pc:docMk/>
            <pc:sldMk cId="126786331" sldId="336"/>
            <ac:graphicFrameMk id="37" creationId="{25F513AC-495A-E4DC-5CD3-D9FA429F69D3}"/>
          </ac:graphicFrameMkLst>
        </pc:graphicFrameChg>
        <pc:picChg chg="mod modCrop">
          <ac:chgData name="UESUGI Kanta" userId="671b0e0b-8242-4a42-86a9-c18604c6c07f" providerId="ADAL" clId="{6A49ECC4-5CE8-40FE-8F1A-1F071D8AB700}" dt="2024-11-27T04:53:20.273" v="3415" actId="1076"/>
          <ac:picMkLst>
            <pc:docMk/>
            <pc:sldMk cId="126786331" sldId="336"/>
            <ac:picMk id="13" creationId="{AB46807A-54A6-58E6-5D85-DE5D3B2552F4}"/>
          </ac:picMkLst>
        </pc:picChg>
        <pc:picChg chg="mod topLvl">
          <ac:chgData name="UESUGI Kanta" userId="671b0e0b-8242-4a42-86a9-c18604c6c07f" providerId="ADAL" clId="{6A49ECC4-5CE8-40FE-8F1A-1F071D8AB700}" dt="2024-11-27T04:37:26.985" v="3025" actId="1076"/>
          <ac:picMkLst>
            <pc:docMk/>
            <pc:sldMk cId="126786331" sldId="336"/>
            <ac:picMk id="50" creationId="{766BB1EC-56D6-D4B9-54E5-DD65B7A07FA3}"/>
          </ac:picMkLst>
        </pc:picChg>
        <pc:picChg chg="mod topLvl">
          <ac:chgData name="UESUGI Kanta" userId="671b0e0b-8242-4a42-86a9-c18604c6c07f" providerId="ADAL" clId="{6A49ECC4-5CE8-40FE-8F1A-1F071D8AB700}" dt="2024-11-27T04:13:59.341" v="2609" actId="1038"/>
          <ac:picMkLst>
            <pc:docMk/>
            <pc:sldMk cId="126786331" sldId="336"/>
            <ac:picMk id="52" creationId="{C151EFC8-84D4-D188-22E1-F1F6EC058DF7}"/>
          </ac:picMkLst>
        </pc:picChg>
        <pc:picChg chg="mod ord topLvl">
          <ac:chgData name="UESUGI Kanta" userId="671b0e0b-8242-4a42-86a9-c18604c6c07f" providerId="ADAL" clId="{6A49ECC4-5CE8-40FE-8F1A-1F071D8AB700}" dt="2024-11-27T04:41:07.126" v="3031" actId="166"/>
          <ac:picMkLst>
            <pc:docMk/>
            <pc:sldMk cId="126786331" sldId="336"/>
            <ac:picMk id="53" creationId="{F4FB184B-5C6A-3060-2F80-B1FF57FFDE76}"/>
          </ac:picMkLst>
        </pc:picChg>
        <pc:cxnChg chg="add mod">
          <ac:chgData name="UESUGI Kanta" userId="671b0e0b-8242-4a42-86a9-c18604c6c07f" providerId="ADAL" clId="{6A49ECC4-5CE8-40FE-8F1A-1F071D8AB700}" dt="2024-11-27T04:26:06.628" v="2772" actId="14100"/>
          <ac:cxnSpMkLst>
            <pc:docMk/>
            <pc:sldMk cId="126786331" sldId="336"/>
            <ac:cxnSpMk id="66" creationId="{AD946093-D2E8-2DE9-01C2-8CC7E803D0A7}"/>
          </ac:cxnSpMkLst>
        </pc:cxnChg>
        <pc:cxnChg chg="add mod">
          <ac:chgData name="UESUGI Kanta" userId="671b0e0b-8242-4a42-86a9-c18604c6c07f" providerId="ADAL" clId="{6A49ECC4-5CE8-40FE-8F1A-1F071D8AB700}" dt="2024-11-27T04:38:24.534" v="3028" actId="208"/>
          <ac:cxnSpMkLst>
            <pc:docMk/>
            <pc:sldMk cId="126786331" sldId="336"/>
            <ac:cxnSpMk id="68" creationId="{06E7DF53-B22E-011F-79C3-94FF8DCC028A}"/>
          </ac:cxnSpMkLst>
        </pc:cxnChg>
        <pc:cxnChg chg="add mod">
          <ac:chgData name="UESUGI Kanta" userId="671b0e0b-8242-4a42-86a9-c18604c6c07f" providerId="ADAL" clId="{6A49ECC4-5CE8-40FE-8F1A-1F071D8AB700}" dt="2024-11-27T04:32:36.075" v="2904" actId="14100"/>
          <ac:cxnSpMkLst>
            <pc:docMk/>
            <pc:sldMk cId="126786331" sldId="336"/>
            <ac:cxnSpMk id="71" creationId="{74A5599A-C72A-28DF-6970-BCA1187860E1}"/>
          </ac:cxnSpMkLst>
        </pc:cxnChg>
      </pc:sldChg>
    </pc:docChg>
  </pc:docChgLst>
  <pc:docChgLst>
    <pc:chgData name="UESUGI Kanta" userId="671b0e0b-8242-4a42-86a9-c18604c6c07f" providerId="ADAL" clId="{5D81B206-9BE0-4649-92E8-65B8ED12A641}"/>
    <pc:docChg chg="modSld">
      <pc:chgData name="UESUGI Kanta" userId="671b0e0b-8242-4a42-86a9-c18604c6c07f" providerId="ADAL" clId="{5D81B206-9BE0-4649-92E8-65B8ED12A641}" dt="2024-12-03T04:12:23.398" v="16" actId="20577"/>
      <pc:docMkLst>
        <pc:docMk/>
      </pc:docMkLst>
      <pc:sldChg chg="modNotesTx">
        <pc:chgData name="UESUGI Kanta" userId="671b0e0b-8242-4a42-86a9-c18604c6c07f" providerId="ADAL" clId="{5D81B206-9BE0-4649-92E8-65B8ED12A641}" dt="2024-12-03T04:12:23.398" v="16" actId="20577"/>
        <pc:sldMkLst>
          <pc:docMk/>
          <pc:sldMk cId="1516574453" sldId="283"/>
        </pc:sldMkLst>
      </pc:sldChg>
    </pc:docChg>
  </pc:docChgLst>
  <pc:docChgLst>
    <pc:chgData name="UESUGI Kanta" userId="671b0e0b-8242-4a42-86a9-c18604c6c07f" providerId="ADAL" clId="{5CEC2CBE-3FBF-452D-A11C-719E580DCB29}"/>
    <pc:docChg chg="undo redo custSel addSld delSld modSld sldOrd modSection">
      <pc:chgData name="UESUGI Kanta" userId="671b0e0b-8242-4a42-86a9-c18604c6c07f" providerId="ADAL" clId="{5CEC2CBE-3FBF-452D-A11C-719E580DCB29}" dt="2024-11-27T14:39:37.423" v="2369" actId="1036"/>
      <pc:docMkLst>
        <pc:docMk/>
      </pc:docMkLst>
      <pc:sldChg chg="modSp mod">
        <pc:chgData name="UESUGI Kanta" userId="671b0e0b-8242-4a42-86a9-c18604c6c07f" providerId="ADAL" clId="{5CEC2CBE-3FBF-452D-A11C-719E580DCB29}" dt="2024-11-27T11:14:52.863" v="1364" actId="20577"/>
        <pc:sldMkLst>
          <pc:docMk/>
          <pc:sldMk cId="3819662350" sldId="297"/>
        </pc:sldMkLst>
        <pc:spChg chg="mod">
          <ac:chgData name="UESUGI Kanta" userId="671b0e0b-8242-4a42-86a9-c18604c6c07f" providerId="ADAL" clId="{5CEC2CBE-3FBF-452D-A11C-719E580DCB29}" dt="2024-11-27T11:14:52.863" v="1364" actId="20577"/>
          <ac:spMkLst>
            <pc:docMk/>
            <pc:sldMk cId="3819662350" sldId="297"/>
            <ac:spMk id="3" creationId="{5469037B-A2F5-57C0-6BCA-05C918D47C88}"/>
          </ac:spMkLst>
        </pc:spChg>
      </pc:sldChg>
      <pc:sldChg chg="addSp modSp">
        <pc:chgData name="UESUGI Kanta" userId="671b0e0b-8242-4a42-86a9-c18604c6c07f" providerId="ADAL" clId="{5CEC2CBE-3FBF-452D-A11C-719E580DCB29}" dt="2024-11-27T09:20:38.361" v="30"/>
        <pc:sldMkLst>
          <pc:docMk/>
          <pc:sldMk cId="637951824" sldId="326"/>
        </pc:sldMkLst>
        <pc:spChg chg="add mod">
          <ac:chgData name="UESUGI Kanta" userId="671b0e0b-8242-4a42-86a9-c18604c6c07f" providerId="ADAL" clId="{5CEC2CBE-3FBF-452D-A11C-719E580DCB29}" dt="2024-11-27T09:20:38.361" v="30"/>
          <ac:spMkLst>
            <pc:docMk/>
            <pc:sldMk cId="637951824" sldId="326"/>
            <ac:spMk id="2" creationId="{5B8B063E-7F08-5702-1124-5F9086BA101C}"/>
          </ac:spMkLst>
        </pc:spChg>
        <pc:spChg chg="add mod">
          <ac:chgData name="UESUGI Kanta" userId="671b0e0b-8242-4a42-86a9-c18604c6c07f" providerId="ADAL" clId="{5CEC2CBE-3FBF-452D-A11C-719E580DCB29}" dt="2024-11-27T09:20:38.361" v="30"/>
          <ac:spMkLst>
            <pc:docMk/>
            <pc:sldMk cId="637951824" sldId="326"/>
            <ac:spMk id="5" creationId="{0BA52E08-7ECE-3B65-DE97-A09CB916B059}"/>
          </ac:spMkLst>
        </pc:spChg>
      </pc:sldChg>
      <pc:sldChg chg="addSp delSp modSp mod">
        <pc:chgData name="UESUGI Kanta" userId="671b0e0b-8242-4a42-86a9-c18604c6c07f" providerId="ADAL" clId="{5CEC2CBE-3FBF-452D-A11C-719E580DCB29}" dt="2024-11-27T09:21:01.372" v="37" actId="20577"/>
        <pc:sldMkLst>
          <pc:docMk/>
          <pc:sldMk cId="1273039060" sldId="327"/>
        </pc:sldMkLst>
        <pc:spChg chg="mod">
          <ac:chgData name="UESUGI Kanta" userId="671b0e0b-8242-4a42-86a9-c18604c6c07f" providerId="ADAL" clId="{5CEC2CBE-3FBF-452D-A11C-719E580DCB29}" dt="2024-11-27T09:19:39.685" v="18" actId="1076"/>
          <ac:spMkLst>
            <pc:docMk/>
            <pc:sldMk cId="1273039060" sldId="327"/>
            <ac:spMk id="3" creationId="{53F3997D-4D2C-1D5A-D33C-1026343297AF}"/>
          </ac:spMkLst>
        </pc:spChg>
        <pc:spChg chg="add mod">
          <ac:chgData name="UESUGI Kanta" userId="671b0e0b-8242-4a42-86a9-c18604c6c07f" providerId="ADAL" clId="{5CEC2CBE-3FBF-452D-A11C-719E580DCB29}" dt="2024-11-27T09:20:52.328" v="31"/>
          <ac:spMkLst>
            <pc:docMk/>
            <pc:sldMk cId="1273039060" sldId="327"/>
            <ac:spMk id="5" creationId="{E3BA614E-6363-8F34-2CBC-9F948EFEC476}"/>
          </ac:spMkLst>
        </pc:spChg>
        <pc:spChg chg="mod">
          <ac:chgData name="UESUGI Kanta" userId="671b0e0b-8242-4a42-86a9-c18604c6c07f" providerId="ADAL" clId="{5CEC2CBE-3FBF-452D-A11C-719E580DCB29}" dt="2024-11-27T09:21:01.372" v="37" actId="20577"/>
          <ac:spMkLst>
            <pc:docMk/>
            <pc:sldMk cId="1273039060" sldId="327"/>
            <ac:spMk id="8" creationId="{159B5F5D-FF22-7BE7-77D6-B8A73586B298}"/>
          </ac:spMkLst>
        </pc:spChg>
        <pc:spChg chg="mod">
          <ac:chgData name="UESUGI Kanta" userId="671b0e0b-8242-4a42-86a9-c18604c6c07f" providerId="ADAL" clId="{5CEC2CBE-3FBF-452D-A11C-719E580DCB29}" dt="2024-11-27T09:20:32.549" v="27" actId="20577"/>
          <ac:spMkLst>
            <pc:docMk/>
            <pc:sldMk cId="1273039060" sldId="327"/>
            <ac:spMk id="9" creationId="{2341832E-E103-6ECF-9C40-971669BBCF2D}"/>
          </ac:spMkLst>
        </pc:spChg>
      </pc:sldChg>
      <pc:sldChg chg="modSp mod">
        <pc:chgData name="UESUGI Kanta" userId="671b0e0b-8242-4a42-86a9-c18604c6c07f" providerId="ADAL" clId="{5CEC2CBE-3FBF-452D-A11C-719E580DCB29}" dt="2024-11-27T09:25:06.712" v="167" actId="20577"/>
        <pc:sldMkLst>
          <pc:docMk/>
          <pc:sldMk cId="917782237" sldId="328"/>
        </pc:sldMkLst>
        <pc:spChg chg="mod">
          <ac:chgData name="UESUGI Kanta" userId="671b0e0b-8242-4a42-86a9-c18604c6c07f" providerId="ADAL" clId="{5CEC2CBE-3FBF-452D-A11C-719E580DCB29}" dt="2024-11-27T09:25:06.712" v="167" actId="20577"/>
          <ac:spMkLst>
            <pc:docMk/>
            <pc:sldMk cId="917782237" sldId="328"/>
            <ac:spMk id="3" creationId="{7CD0EAEA-EF0D-E9A8-8C0B-4F99646B9323}"/>
          </ac:spMkLst>
        </pc:spChg>
      </pc:sldChg>
      <pc:sldChg chg="addSp delSp modSp mod">
        <pc:chgData name="UESUGI Kanta" userId="671b0e0b-8242-4a42-86a9-c18604c6c07f" providerId="ADAL" clId="{5CEC2CBE-3FBF-452D-A11C-719E580DCB29}" dt="2024-11-27T10:15:59.882" v="704" actId="692"/>
        <pc:sldMkLst>
          <pc:docMk/>
          <pc:sldMk cId="3837935053" sldId="331"/>
        </pc:sldMkLst>
        <pc:spChg chg="mod modVis">
          <ac:chgData name="UESUGI Kanta" userId="671b0e0b-8242-4a42-86a9-c18604c6c07f" providerId="ADAL" clId="{5CEC2CBE-3FBF-452D-A11C-719E580DCB29}" dt="2024-11-27T10:07:57.457" v="499" actId="33935"/>
          <ac:spMkLst>
            <pc:docMk/>
            <pc:sldMk cId="3837935053" sldId="331"/>
            <ac:spMk id="2" creationId="{B5BEC59A-2ABF-127C-166C-C41445666388}"/>
          </ac:spMkLst>
        </pc:spChg>
        <pc:spChg chg="mod modVis">
          <ac:chgData name="UESUGI Kanta" userId="671b0e0b-8242-4a42-86a9-c18604c6c07f" providerId="ADAL" clId="{5CEC2CBE-3FBF-452D-A11C-719E580DCB29}" dt="2024-11-27T10:07:57.457" v="499" actId="33935"/>
          <ac:spMkLst>
            <pc:docMk/>
            <pc:sldMk cId="3837935053" sldId="331"/>
            <ac:spMk id="3" creationId="{E10C8813-FE2A-8C1D-23EF-769E8B4FFAFF}"/>
          </ac:spMkLst>
        </pc:spChg>
        <pc:spChg chg="mod modVis">
          <ac:chgData name="UESUGI Kanta" userId="671b0e0b-8242-4a42-86a9-c18604c6c07f" providerId="ADAL" clId="{5CEC2CBE-3FBF-452D-A11C-719E580DCB29}" dt="2024-11-27T10:07:57.457" v="499" actId="33935"/>
          <ac:spMkLst>
            <pc:docMk/>
            <pc:sldMk cId="3837935053" sldId="331"/>
            <ac:spMk id="4" creationId="{2D43EC48-3C9F-E9C5-93AE-2750776B86F0}"/>
          </ac:spMkLst>
        </pc:spChg>
        <pc:spChg chg="mod topLvl modVis">
          <ac:chgData name="UESUGI Kanta" userId="671b0e0b-8242-4a42-86a9-c18604c6c07f" providerId="ADAL" clId="{5CEC2CBE-3FBF-452D-A11C-719E580DCB29}" dt="2024-11-27T10:15:33.090" v="690" actId="1076"/>
          <ac:spMkLst>
            <pc:docMk/>
            <pc:sldMk cId="3837935053" sldId="331"/>
            <ac:spMk id="6" creationId="{F7AE8119-106B-C962-9A2A-15556B83CEB5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7" creationId="{1C02880F-594A-D5A1-0026-CE606FC7D825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8" creationId="{EB6960E5-F9B9-223D-F274-A0467F66D27C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9" creationId="{D3CA9E83-55C9-074A-A6FF-AB306B49903D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10" creationId="{6ACC117D-3132-A5ED-0484-59ACD97C935A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11" creationId="{BC9DF375-AF8C-D286-32C6-382BCE111193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13" creationId="{77392268-1D33-5FBB-6311-8462587458D2}"/>
          </ac:spMkLst>
        </pc:spChg>
        <pc:spChg chg="mod topLvl modVis">
          <ac:chgData name="UESUGI Kanta" userId="671b0e0b-8242-4a42-86a9-c18604c6c07f" providerId="ADAL" clId="{5CEC2CBE-3FBF-452D-A11C-719E580DCB29}" dt="2024-11-27T10:15:02.968" v="687" actId="1038"/>
          <ac:spMkLst>
            <pc:docMk/>
            <pc:sldMk cId="3837935053" sldId="331"/>
            <ac:spMk id="14" creationId="{448D4E61-1C61-8DB5-E8C6-031239248A7A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16" creationId="{CD60D789-5CA4-017E-C119-628709E87E2F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21" creationId="{2942F9CB-1F2B-DC3A-EB45-4C4FD9165A5D}"/>
          </ac:spMkLst>
        </pc:spChg>
        <pc:spChg chg="mod topLvl modVis">
          <ac:chgData name="UESUGI Kanta" userId="671b0e0b-8242-4a42-86a9-c18604c6c07f" providerId="ADAL" clId="{5CEC2CBE-3FBF-452D-A11C-719E580DCB29}" dt="2024-11-27T10:14:58.785" v="686" actId="1037"/>
          <ac:spMkLst>
            <pc:docMk/>
            <pc:sldMk cId="3837935053" sldId="331"/>
            <ac:spMk id="23" creationId="{5FB81E7E-D739-F868-CBEA-E6620BA48BB8}"/>
          </ac:spMkLst>
        </pc:spChg>
        <pc:spChg chg="mod topLvl modVis">
          <ac:chgData name="UESUGI Kanta" userId="671b0e0b-8242-4a42-86a9-c18604c6c07f" providerId="ADAL" clId="{5CEC2CBE-3FBF-452D-A11C-719E580DCB29}" dt="2024-11-27T10:14:17.938" v="680" actId="1035"/>
          <ac:spMkLst>
            <pc:docMk/>
            <pc:sldMk cId="3837935053" sldId="331"/>
            <ac:spMk id="24" creationId="{1D1EEE4C-B352-9CB6-9768-8F255940BC76}"/>
          </ac:spMkLst>
        </pc:spChg>
        <pc:cxnChg chg="mod topLvl modVis">
          <ac:chgData name="UESUGI Kanta" userId="671b0e0b-8242-4a42-86a9-c18604c6c07f" providerId="ADAL" clId="{5CEC2CBE-3FBF-452D-A11C-719E580DCB29}" dt="2024-11-27T10:15:47.375" v="694" actId="692"/>
          <ac:cxnSpMkLst>
            <pc:docMk/>
            <pc:sldMk cId="3837935053" sldId="331"/>
            <ac:cxnSpMk id="12" creationId="{8DEEF587-26A2-05B2-D374-B2D8D5EC98DF}"/>
          </ac:cxnSpMkLst>
        </pc:cxnChg>
        <pc:cxnChg chg="mod topLvl modVis">
          <ac:chgData name="UESUGI Kanta" userId="671b0e0b-8242-4a42-86a9-c18604c6c07f" providerId="ADAL" clId="{5CEC2CBE-3FBF-452D-A11C-719E580DCB29}" dt="2024-11-27T10:15:43.768" v="692" actId="692"/>
          <ac:cxnSpMkLst>
            <pc:docMk/>
            <pc:sldMk cId="3837935053" sldId="331"/>
            <ac:cxnSpMk id="15" creationId="{79A842C4-4020-D6D7-666D-2EB55D73C4AF}"/>
          </ac:cxnSpMkLst>
        </pc:cxnChg>
        <pc:cxnChg chg="mod ord topLvl modVis">
          <ac:chgData name="UESUGI Kanta" userId="671b0e0b-8242-4a42-86a9-c18604c6c07f" providerId="ADAL" clId="{5CEC2CBE-3FBF-452D-A11C-719E580DCB29}" dt="2024-11-27T10:15:54.902" v="698" actId="692"/>
          <ac:cxnSpMkLst>
            <pc:docMk/>
            <pc:sldMk cId="3837935053" sldId="331"/>
            <ac:cxnSpMk id="22" creationId="{017587DC-3250-8C22-E730-ED27CB598AAB}"/>
          </ac:cxnSpMkLst>
        </pc:cxnChg>
        <pc:cxnChg chg="mod topLvl modVis">
          <ac:chgData name="UESUGI Kanta" userId="671b0e0b-8242-4a42-86a9-c18604c6c07f" providerId="ADAL" clId="{5CEC2CBE-3FBF-452D-A11C-719E580DCB29}" dt="2024-11-27T10:15:59.882" v="704" actId="692"/>
          <ac:cxnSpMkLst>
            <pc:docMk/>
            <pc:sldMk cId="3837935053" sldId="331"/>
            <ac:cxnSpMk id="25" creationId="{2187C162-B387-E524-E2FF-BF4D4568367B}"/>
          </ac:cxnSpMkLst>
        </pc:cxnChg>
      </pc:sldChg>
      <pc:sldChg chg="modSp mod">
        <pc:chgData name="UESUGI Kanta" userId="671b0e0b-8242-4a42-86a9-c18604c6c07f" providerId="ADAL" clId="{5CEC2CBE-3FBF-452D-A11C-719E580DCB29}" dt="2024-11-27T09:27:47.162" v="385" actId="20577"/>
        <pc:sldMkLst>
          <pc:docMk/>
          <pc:sldMk cId="1291901095" sldId="332"/>
        </pc:sldMkLst>
        <pc:spChg chg="mod">
          <ac:chgData name="UESUGI Kanta" userId="671b0e0b-8242-4a42-86a9-c18604c6c07f" providerId="ADAL" clId="{5CEC2CBE-3FBF-452D-A11C-719E580DCB29}" dt="2024-11-27T09:27:47.162" v="385" actId="20577"/>
          <ac:spMkLst>
            <pc:docMk/>
            <pc:sldMk cId="1291901095" sldId="332"/>
            <ac:spMk id="3" creationId="{CEF94A5E-1C0E-3D1C-E041-E6DA8E5E395B}"/>
          </ac:spMkLst>
        </pc:spChg>
      </pc:sldChg>
      <pc:sldChg chg="mod ord modShow">
        <pc:chgData name="UESUGI Kanta" userId="671b0e0b-8242-4a42-86a9-c18604c6c07f" providerId="ADAL" clId="{5CEC2CBE-3FBF-452D-A11C-719E580DCB29}" dt="2024-11-27T14:37:12.723" v="2367"/>
        <pc:sldMkLst>
          <pc:docMk/>
          <pc:sldMk cId="4212464427" sldId="333"/>
        </pc:sldMkLst>
      </pc:sldChg>
      <pc:sldChg chg="mod ord modShow">
        <pc:chgData name="UESUGI Kanta" userId="671b0e0b-8242-4a42-86a9-c18604c6c07f" providerId="ADAL" clId="{5CEC2CBE-3FBF-452D-A11C-719E580DCB29}" dt="2024-11-27T14:37:12.723" v="2367"/>
        <pc:sldMkLst>
          <pc:docMk/>
          <pc:sldMk cId="730597050" sldId="334"/>
        </pc:sldMkLst>
      </pc:sldChg>
      <pc:sldChg chg="mod ord modShow">
        <pc:chgData name="UESUGI Kanta" userId="671b0e0b-8242-4a42-86a9-c18604c6c07f" providerId="ADAL" clId="{5CEC2CBE-3FBF-452D-A11C-719E580DCB29}" dt="2024-11-27T14:37:12.723" v="2367"/>
        <pc:sldMkLst>
          <pc:docMk/>
          <pc:sldMk cId="126786331" sldId="336"/>
        </pc:sldMkLst>
      </pc:sldChg>
      <pc:sldChg chg="add del">
        <pc:chgData name="UESUGI Kanta" userId="671b0e0b-8242-4a42-86a9-c18604c6c07f" providerId="ADAL" clId="{5CEC2CBE-3FBF-452D-A11C-719E580DCB29}" dt="2024-11-27T10:15:20.025" v="688" actId="47"/>
        <pc:sldMkLst>
          <pc:docMk/>
          <pc:sldMk cId="1278104995" sldId="337"/>
        </pc:sldMkLst>
      </pc:sldChg>
      <pc:sldChg chg="addSp delSp modSp add mod modShow modNotesTx">
        <pc:chgData name="UESUGI Kanta" userId="671b0e0b-8242-4a42-86a9-c18604c6c07f" providerId="ADAL" clId="{5CEC2CBE-3FBF-452D-A11C-719E580DCB29}" dt="2024-11-27T14:35:09.280" v="2362" actId="20577"/>
        <pc:sldMkLst>
          <pc:docMk/>
          <pc:sldMk cId="2126420924" sldId="337"/>
        </pc:sldMkLst>
        <pc:spChg chg="mod">
          <ac:chgData name="UESUGI Kanta" userId="671b0e0b-8242-4a42-86a9-c18604c6c07f" providerId="ADAL" clId="{5CEC2CBE-3FBF-452D-A11C-719E580DCB29}" dt="2024-11-27T14:30:02.195" v="2343" actId="20577"/>
          <ac:spMkLst>
            <pc:docMk/>
            <pc:sldMk cId="2126420924" sldId="337"/>
            <ac:spMk id="3" creationId="{DB308CC6-D764-A859-6C5B-C8E49420FE52}"/>
          </ac:spMkLst>
        </pc:spChg>
        <pc:spChg chg="mod topLvl">
          <ac:chgData name="UESUGI Kanta" userId="671b0e0b-8242-4a42-86a9-c18604c6c07f" providerId="ADAL" clId="{5CEC2CBE-3FBF-452D-A11C-719E580DCB29}" dt="2024-11-27T10:30:25.951" v="1100" actId="1037"/>
          <ac:spMkLst>
            <pc:docMk/>
            <pc:sldMk cId="2126420924" sldId="337"/>
            <ac:spMk id="10" creationId="{B358D4E8-E82B-3E1E-A9B7-44E2B5186F87}"/>
          </ac:spMkLst>
        </pc:spChg>
        <pc:spChg chg="mod topLvl">
          <ac:chgData name="UESUGI Kanta" userId="671b0e0b-8242-4a42-86a9-c18604c6c07f" providerId="ADAL" clId="{5CEC2CBE-3FBF-452D-A11C-719E580DCB29}" dt="2024-11-27T10:30:37.172" v="1113" actId="1036"/>
          <ac:spMkLst>
            <pc:docMk/>
            <pc:sldMk cId="2126420924" sldId="337"/>
            <ac:spMk id="11" creationId="{834620BD-86E3-B997-E5CB-03DA2513B675}"/>
          </ac:spMkLst>
        </pc:spChg>
        <pc:spChg chg="mod">
          <ac:chgData name="UESUGI Kanta" userId="671b0e0b-8242-4a42-86a9-c18604c6c07f" providerId="ADAL" clId="{5CEC2CBE-3FBF-452D-A11C-719E580DCB29}" dt="2024-11-27T10:30:52.132" v="1126" actId="1035"/>
          <ac:spMkLst>
            <pc:docMk/>
            <pc:sldMk cId="2126420924" sldId="337"/>
            <ac:spMk id="15" creationId="{869864FA-D316-19A0-07F9-4AEBB6CC1FE2}"/>
          </ac:spMkLst>
        </pc:spChg>
        <pc:picChg chg="add mod modCrop">
          <ac:chgData name="UESUGI Kanta" userId="671b0e0b-8242-4a42-86a9-c18604c6c07f" providerId="ADAL" clId="{5CEC2CBE-3FBF-452D-A11C-719E580DCB29}" dt="2024-11-27T10:30:29.411" v="1110" actId="1037"/>
          <ac:picMkLst>
            <pc:docMk/>
            <pc:sldMk cId="2126420924" sldId="337"/>
            <ac:picMk id="6" creationId="{E1DF036C-0B39-6447-6734-5BB318163D73}"/>
          </ac:picMkLst>
        </pc:picChg>
        <pc:picChg chg="add mod modCrop">
          <ac:chgData name="UESUGI Kanta" userId="671b0e0b-8242-4a42-86a9-c18604c6c07f" providerId="ADAL" clId="{5CEC2CBE-3FBF-452D-A11C-719E580DCB29}" dt="2024-11-27T10:30:38.754" v="1115" actId="1036"/>
          <ac:picMkLst>
            <pc:docMk/>
            <pc:sldMk cId="2126420924" sldId="337"/>
            <ac:picMk id="8" creationId="{3A234AEC-F4BA-9D62-94B1-F2317807072A}"/>
          </ac:picMkLst>
        </pc:picChg>
        <pc:picChg chg="add mod modCrop">
          <ac:chgData name="UESUGI Kanta" userId="671b0e0b-8242-4a42-86a9-c18604c6c07f" providerId="ADAL" clId="{5CEC2CBE-3FBF-452D-A11C-719E580DCB29}" dt="2024-11-27T10:30:48.315" v="1120" actId="1035"/>
          <ac:picMkLst>
            <pc:docMk/>
            <pc:sldMk cId="2126420924" sldId="337"/>
            <ac:picMk id="9" creationId="{F8D25BDA-A431-6961-70BD-7B10FFDE1A53}"/>
          </ac:picMkLst>
        </pc:picChg>
      </pc:sldChg>
      <pc:sldChg chg="addSp delSp modSp add mod">
        <pc:chgData name="UESUGI Kanta" userId="671b0e0b-8242-4a42-86a9-c18604c6c07f" providerId="ADAL" clId="{5CEC2CBE-3FBF-452D-A11C-719E580DCB29}" dt="2024-11-27T13:59:53.018" v="1884" actId="20577"/>
        <pc:sldMkLst>
          <pc:docMk/>
          <pc:sldMk cId="519732577" sldId="338"/>
        </pc:sldMkLst>
      </pc:sldChg>
      <pc:sldChg chg="addSp delSp modSp add mod">
        <pc:chgData name="UESUGI Kanta" userId="671b0e0b-8242-4a42-86a9-c18604c6c07f" providerId="ADAL" clId="{5CEC2CBE-3FBF-452D-A11C-719E580DCB29}" dt="2024-11-27T14:39:37.423" v="2369" actId="1036"/>
        <pc:sldMkLst>
          <pc:docMk/>
          <pc:sldMk cId="1100725631" sldId="339"/>
        </pc:sldMkLst>
        <pc:spChg chg="mod modVis">
          <ac:chgData name="UESUGI Kanta" userId="671b0e0b-8242-4a42-86a9-c18604c6c07f" providerId="ADAL" clId="{5CEC2CBE-3FBF-452D-A11C-719E580DCB29}" dt="2024-11-27T14:04:01.725" v="1942" actId="33935"/>
          <ac:spMkLst>
            <pc:docMk/>
            <pc:sldMk cId="1100725631" sldId="339"/>
            <ac:spMk id="2" creationId="{FCC139C9-96FF-A33A-8FF8-916208E9257C}"/>
          </ac:spMkLst>
        </pc:spChg>
        <pc:spChg chg="mod modVis">
          <ac:chgData name="UESUGI Kanta" userId="671b0e0b-8242-4a42-86a9-c18604c6c07f" providerId="ADAL" clId="{5CEC2CBE-3FBF-452D-A11C-719E580DCB29}" dt="2024-11-27T14:04:01.725" v="1942" actId="33935"/>
          <ac:spMkLst>
            <pc:docMk/>
            <pc:sldMk cId="1100725631" sldId="339"/>
            <ac:spMk id="3" creationId="{9A1DAE33-3528-48DD-BF25-EABFD6789DFE}"/>
          </ac:spMkLst>
        </pc:spChg>
        <pc:spChg chg="mod modVis">
          <ac:chgData name="UESUGI Kanta" userId="671b0e0b-8242-4a42-86a9-c18604c6c07f" providerId="ADAL" clId="{5CEC2CBE-3FBF-452D-A11C-719E580DCB29}" dt="2024-11-27T14:04:01.725" v="1942" actId="33935"/>
          <ac:spMkLst>
            <pc:docMk/>
            <pc:sldMk cId="1100725631" sldId="339"/>
            <ac:spMk id="4" creationId="{19DF3823-C73C-A1DC-B013-0170A009E117}"/>
          </ac:spMkLst>
        </pc:spChg>
        <pc:spChg chg="mod ord topLvl">
          <ac:chgData name="UESUGI Kanta" userId="671b0e0b-8242-4a42-86a9-c18604c6c07f" providerId="ADAL" clId="{5CEC2CBE-3FBF-452D-A11C-719E580DCB29}" dt="2024-11-27T14:04:24.515" v="1945" actId="165"/>
          <ac:spMkLst>
            <pc:docMk/>
            <pc:sldMk cId="1100725631" sldId="339"/>
            <ac:spMk id="35" creationId="{8F1423B7-DF22-D72C-FEA8-30911BBF1BDA}"/>
          </ac:spMkLst>
        </pc:spChg>
        <pc:spChg chg="mod topLvl">
          <ac:chgData name="UESUGI Kanta" userId="671b0e0b-8242-4a42-86a9-c18604c6c07f" providerId="ADAL" clId="{5CEC2CBE-3FBF-452D-A11C-719E580DCB29}" dt="2024-11-27T14:04:24.515" v="1945" actId="165"/>
          <ac:spMkLst>
            <pc:docMk/>
            <pc:sldMk cId="1100725631" sldId="339"/>
            <ac:spMk id="36" creationId="{DB9E964D-5F2D-F97C-B3B6-7C7F9A8D8A61}"/>
          </ac:spMkLst>
        </pc:spChg>
        <pc:spChg chg="mod topLvl">
          <ac:chgData name="UESUGI Kanta" userId="671b0e0b-8242-4a42-86a9-c18604c6c07f" providerId="ADAL" clId="{5CEC2CBE-3FBF-452D-A11C-719E580DCB29}" dt="2024-11-27T14:04:24.515" v="1945" actId="165"/>
          <ac:spMkLst>
            <pc:docMk/>
            <pc:sldMk cId="1100725631" sldId="339"/>
            <ac:spMk id="39" creationId="{E6F9D802-CDF6-8619-30EE-522B2C83E164}"/>
          </ac:spMkLst>
        </pc:spChg>
        <pc:spChg chg="mod topLvl">
          <ac:chgData name="UESUGI Kanta" userId="671b0e0b-8242-4a42-86a9-c18604c6c07f" providerId="ADAL" clId="{5CEC2CBE-3FBF-452D-A11C-719E580DCB29}" dt="2024-11-27T14:04:24.515" v="1945" actId="165"/>
          <ac:spMkLst>
            <pc:docMk/>
            <pc:sldMk cId="1100725631" sldId="339"/>
            <ac:spMk id="40" creationId="{87441EED-FCA2-334A-6672-6C74237B027F}"/>
          </ac:spMkLst>
        </pc:spChg>
        <pc:spChg chg="mod topLvl">
          <ac:chgData name="UESUGI Kanta" userId="671b0e0b-8242-4a42-86a9-c18604c6c07f" providerId="ADAL" clId="{5CEC2CBE-3FBF-452D-A11C-719E580DCB29}" dt="2024-11-27T14:04:24.515" v="1945" actId="165"/>
          <ac:spMkLst>
            <pc:docMk/>
            <pc:sldMk cId="1100725631" sldId="339"/>
            <ac:spMk id="41" creationId="{89E2D4A0-E0F7-FF80-95B0-06956CC68E0D}"/>
          </ac:spMkLst>
        </pc:spChg>
        <pc:spChg chg="mod topLvl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60" creationId="{A3A7B339-7B67-E473-FAA1-B49D4A06999E}"/>
          </ac:spMkLst>
        </pc:spChg>
        <pc:spChg chg="mod topLvl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61" creationId="{03DA322E-0E63-17BC-EBD2-3825C2C3240A}"/>
          </ac:spMkLst>
        </pc:spChg>
        <pc:spChg chg="mod topLvl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62" creationId="{422742DA-2B2F-6F93-A628-4632A2658972}"/>
          </ac:spMkLst>
        </pc:spChg>
        <pc:spChg chg="mod topLvl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65" creationId="{8871F900-FF08-D72A-848A-F933B690780B}"/>
          </ac:spMkLst>
        </pc:spChg>
        <pc:spChg chg="mod topLvl">
          <ac:chgData name="UESUGI Kanta" userId="671b0e0b-8242-4a42-86a9-c18604c6c07f" providerId="ADAL" clId="{5CEC2CBE-3FBF-452D-A11C-719E580DCB29}" dt="2024-11-27T14:39:37.423" v="2369" actId="1036"/>
          <ac:spMkLst>
            <pc:docMk/>
            <pc:sldMk cId="1100725631" sldId="339"/>
            <ac:spMk id="66" creationId="{28BE75BE-8DC3-2A7A-CE5E-12FD67D488AD}"/>
          </ac:spMkLst>
        </pc:spChg>
        <pc:spChg chg="mod topLvl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67" creationId="{DFBE6ECB-9124-AB1B-502B-A1A51862A173}"/>
          </ac:spMkLst>
        </pc:spChg>
        <pc:spChg chg="add mod modVis">
          <ac:chgData name="UESUGI Kanta" userId="671b0e0b-8242-4a42-86a9-c18604c6c07f" providerId="ADAL" clId="{5CEC2CBE-3FBF-452D-A11C-719E580DCB29}" dt="2024-11-27T14:04:01.725" v="1942" actId="33935"/>
          <ac:spMkLst>
            <pc:docMk/>
            <pc:sldMk cId="1100725631" sldId="339"/>
            <ac:spMk id="97" creationId="{10BCBE83-8A9A-8110-86F8-92FF52CE8A44}"/>
          </ac:spMkLst>
        </pc:spChg>
        <pc:spChg chg="add mod modVis">
          <ac:chgData name="UESUGI Kanta" userId="671b0e0b-8242-4a42-86a9-c18604c6c07f" providerId="ADAL" clId="{5CEC2CBE-3FBF-452D-A11C-719E580DCB29}" dt="2024-11-27T14:04:01.725" v="1942" actId="33935"/>
          <ac:spMkLst>
            <pc:docMk/>
            <pc:sldMk cId="1100725631" sldId="339"/>
            <ac:spMk id="103" creationId="{F6F00F0C-389E-FB36-328F-DB15C686843A}"/>
          </ac:spMkLst>
        </pc:spChg>
        <pc:spChg chg="add mod">
          <ac:chgData name="UESUGI Kanta" userId="671b0e0b-8242-4a42-86a9-c18604c6c07f" providerId="ADAL" clId="{5CEC2CBE-3FBF-452D-A11C-719E580DCB29}" dt="2024-11-27T14:05:10.281" v="1962" actId="1076"/>
          <ac:spMkLst>
            <pc:docMk/>
            <pc:sldMk cId="1100725631" sldId="339"/>
            <ac:spMk id="106" creationId="{48C22293-7DF8-BF93-E217-7F7E8DDC0896}"/>
          </ac:spMkLst>
        </pc:spChg>
        <pc:spChg chg="add mod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126" creationId="{474D8A8D-86FE-142E-AF44-DD0D14A6BD64}"/>
          </ac:spMkLst>
        </pc:spChg>
        <pc:spChg chg="add mod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132" creationId="{6148DF78-1DB7-A4CA-9C1F-4102CFC35A36}"/>
          </ac:spMkLst>
        </pc:spChg>
        <pc:spChg chg="add mod">
          <ac:chgData name="UESUGI Kanta" userId="671b0e0b-8242-4a42-86a9-c18604c6c07f" providerId="ADAL" clId="{5CEC2CBE-3FBF-452D-A11C-719E580DCB29}" dt="2024-11-27T14:14:14.080" v="2203" actId="1036"/>
          <ac:spMkLst>
            <pc:docMk/>
            <pc:sldMk cId="1100725631" sldId="339"/>
            <ac:spMk id="135" creationId="{91B318FA-6E95-4620-F443-21EEB3868A62}"/>
          </ac:spMkLst>
        </pc:spChg>
        <pc:graphicFrameChg chg="mod topLvl">
          <ac:chgData name="UESUGI Kanta" userId="671b0e0b-8242-4a42-86a9-c18604c6c07f" providerId="ADAL" clId="{5CEC2CBE-3FBF-452D-A11C-719E580DCB29}" dt="2024-11-27T14:04:24.515" v="1945" actId="165"/>
          <ac:graphicFrameMkLst>
            <pc:docMk/>
            <pc:sldMk cId="1100725631" sldId="339"/>
            <ac:graphicFrameMk id="34" creationId="{AD177FB9-C278-9F1B-4D5B-BFD8FC54E2E9}"/>
          </ac:graphicFrameMkLst>
        </pc:graphicFrameChg>
        <pc:graphicFrameChg chg="mod topLvl">
          <ac:chgData name="UESUGI Kanta" userId="671b0e0b-8242-4a42-86a9-c18604c6c07f" providerId="ADAL" clId="{5CEC2CBE-3FBF-452D-A11C-719E580DCB29}" dt="2024-11-27T14:14:14.080" v="2203" actId="1036"/>
          <ac:graphicFrameMkLst>
            <pc:docMk/>
            <pc:sldMk cId="1100725631" sldId="339"/>
            <ac:graphicFrameMk id="59" creationId="{F9DFAABA-B368-CC5B-8C2C-D826C4FC109C}"/>
          </ac:graphicFrameMkLst>
        </pc:graphicFrameChg>
        <pc:picChg chg="mod topLvl">
          <ac:chgData name="UESUGI Kanta" userId="671b0e0b-8242-4a42-86a9-c18604c6c07f" providerId="ADAL" clId="{5CEC2CBE-3FBF-452D-A11C-719E580DCB29}" dt="2024-11-27T14:04:24.515" v="1945" actId="165"/>
          <ac:picMkLst>
            <pc:docMk/>
            <pc:sldMk cId="1100725631" sldId="339"/>
            <ac:picMk id="37" creationId="{010FD301-8EA8-7F02-13B3-E8EA7035E714}"/>
          </ac:picMkLst>
        </pc:picChg>
        <pc:picChg chg="mod ord topLvl">
          <ac:chgData name="UESUGI Kanta" userId="671b0e0b-8242-4a42-86a9-c18604c6c07f" providerId="ADAL" clId="{5CEC2CBE-3FBF-452D-A11C-719E580DCB29}" dt="2024-11-27T14:04:31.615" v="1946" actId="166"/>
          <ac:picMkLst>
            <pc:docMk/>
            <pc:sldMk cId="1100725631" sldId="339"/>
            <ac:picMk id="38" creationId="{31095A54-0185-7957-D956-4931812567C4}"/>
          </ac:picMkLst>
        </pc:picChg>
        <pc:picChg chg="mod topLvl">
          <ac:chgData name="UESUGI Kanta" userId="671b0e0b-8242-4a42-86a9-c18604c6c07f" providerId="ADAL" clId="{5CEC2CBE-3FBF-452D-A11C-719E580DCB29}" dt="2024-11-27T14:14:14.080" v="2203" actId="1036"/>
          <ac:picMkLst>
            <pc:docMk/>
            <pc:sldMk cId="1100725631" sldId="339"/>
            <ac:picMk id="63" creationId="{D5FC1DC8-65F9-FBB7-D1E9-574BCDF14816}"/>
          </ac:picMkLst>
        </pc:picChg>
        <pc:picChg chg="mod topLvl">
          <ac:chgData name="UESUGI Kanta" userId="671b0e0b-8242-4a42-86a9-c18604c6c07f" providerId="ADAL" clId="{5CEC2CBE-3FBF-452D-A11C-719E580DCB29}" dt="2024-11-27T14:14:14.080" v="2203" actId="1036"/>
          <ac:picMkLst>
            <pc:docMk/>
            <pc:sldMk cId="1100725631" sldId="339"/>
            <ac:picMk id="64" creationId="{29C682FF-CC77-3121-C147-B2F6989B0584}"/>
          </ac:picMkLst>
        </pc:picChg>
        <pc:cxnChg chg="add mod modVis">
          <ac:chgData name="UESUGI Kanta" userId="671b0e0b-8242-4a42-86a9-c18604c6c07f" providerId="ADAL" clId="{5CEC2CBE-3FBF-452D-A11C-719E580DCB29}" dt="2024-11-27T14:04:01.725" v="1942" actId="33935"/>
          <ac:cxnSpMkLst>
            <pc:docMk/>
            <pc:sldMk cId="1100725631" sldId="339"/>
            <ac:cxnSpMk id="96" creationId="{7F283C10-0285-D38C-80D5-7FC4FFC4A506}"/>
          </ac:cxnSpMkLst>
        </pc:cxnChg>
        <pc:cxnChg chg="add mod modVis">
          <ac:chgData name="UESUGI Kanta" userId="671b0e0b-8242-4a42-86a9-c18604c6c07f" providerId="ADAL" clId="{5CEC2CBE-3FBF-452D-A11C-719E580DCB29}" dt="2024-11-27T14:04:01.725" v="1942" actId="33935"/>
          <ac:cxnSpMkLst>
            <pc:docMk/>
            <pc:sldMk cId="1100725631" sldId="339"/>
            <ac:cxnSpMk id="101" creationId="{56CC4510-49D4-B6F7-CF48-2839DAD25E07}"/>
          </ac:cxnSpMkLst>
        </pc:cxnChg>
        <pc:cxnChg chg="add mod ord modVis">
          <ac:chgData name="UESUGI Kanta" userId="671b0e0b-8242-4a42-86a9-c18604c6c07f" providerId="ADAL" clId="{5CEC2CBE-3FBF-452D-A11C-719E580DCB29}" dt="2024-11-27T14:04:41.611" v="1948" actId="170"/>
          <ac:cxnSpMkLst>
            <pc:docMk/>
            <pc:sldMk cId="1100725631" sldId="339"/>
            <ac:cxnSpMk id="104" creationId="{EC951FD5-3C74-5568-37C4-09F7E6B360BF}"/>
          </ac:cxnSpMkLst>
        </pc:cxnChg>
        <pc:cxnChg chg="add mod ord">
          <ac:chgData name="UESUGI Kanta" userId="671b0e0b-8242-4a42-86a9-c18604c6c07f" providerId="ADAL" clId="{5CEC2CBE-3FBF-452D-A11C-719E580DCB29}" dt="2024-11-27T14:14:14.080" v="2203" actId="1036"/>
          <ac:cxnSpMkLst>
            <pc:docMk/>
            <pc:sldMk cId="1100725631" sldId="339"/>
            <ac:cxnSpMk id="122" creationId="{6B3FC378-56C4-2DF2-45BA-86548E01B162}"/>
          </ac:cxnSpMkLst>
        </pc:cxnChg>
        <pc:cxnChg chg="add mod ord">
          <ac:chgData name="UESUGI Kanta" userId="671b0e0b-8242-4a42-86a9-c18604c6c07f" providerId="ADAL" clId="{5CEC2CBE-3FBF-452D-A11C-719E580DCB29}" dt="2024-11-27T14:14:14.080" v="2203" actId="1036"/>
          <ac:cxnSpMkLst>
            <pc:docMk/>
            <pc:sldMk cId="1100725631" sldId="339"/>
            <ac:cxnSpMk id="128" creationId="{3B04EA30-E765-63FE-8F7C-8B753D349845}"/>
          </ac:cxnSpMkLst>
        </pc:cxnChg>
        <pc:cxnChg chg="add mod">
          <ac:chgData name="UESUGI Kanta" userId="671b0e0b-8242-4a42-86a9-c18604c6c07f" providerId="ADAL" clId="{5CEC2CBE-3FBF-452D-A11C-719E580DCB29}" dt="2024-11-27T14:14:14.080" v="2203" actId="1036"/>
          <ac:cxnSpMkLst>
            <pc:docMk/>
            <pc:sldMk cId="1100725631" sldId="339"/>
            <ac:cxnSpMk id="133" creationId="{121B171C-B383-DB2F-E8EF-41AFCE4FBF9E}"/>
          </ac:cxnSpMkLst>
        </pc:cxnChg>
      </pc:sldChg>
      <pc:sldChg chg="addSp delSp modSp new del mod">
        <pc:chgData name="UESUGI Kanta" userId="671b0e0b-8242-4a42-86a9-c18604c6c07f" providerId="ADAL" clId="{5CEC2CBE-3FBF-452D-A11C-719E580DCB29}" dt="2024-11-27T14:36:56.771" v="2363" actId="47"/>
        <pc:sldMkLst>
          <pc:docMk/>
          <pc:sldMk cId="1882533711" sldId="340"/>
        </pc:sldMkLst>
      </pc:sldChg>
    </pc:docChg>
  </pc:docChgLst>
  <pc:docChgLst>
    <pc:chgData name="UESUGI Kanta" userId="671b0e0b-8242-4a42-86a9-c18604c6c07f" providerId="ADAL" clId="{8A8A3EB2-0E41-4038-A4B5-B98A36F564F2}"/>
    <pc:docChg chg="undo custSel modSld">
      <pc:chgData name="UESUGI Kanta" userId="671b0e0b-8242-4a42-86a9-c18604c6c07f" providerId="ADAL" clId="{8A8A3EB2-0E41-4038-A4B5-B98A36F564F2}" dt="2024-07-01T13:19:03.102" v="573" actId="255"/>
      <pc:docMkLst>
        <pc:docMk/>
      </pc:docMkLst>
      <pc:sldChg chg="modSp mod">
        <pc:chgData name="UESUGI Kanta" userId="671b0e0b-8242-4a42-86a9-c18604c6c07f" providerId="ADAL" clId="{8A8A3EB2-0E41-4038-A4B5-B98A36F564F2}" dt="2024-07-01T12:24:24.735" v="261" actId="207"/>
        <pc:sldMkLst>
          <pc:docMk/>
          <pc:sldMk cId="3794112585" sldId="271"/>
        </pc:sldMkLst>
      </pc:sldChg>
      <pc:sldChg chg="delSp modSp mod">
        <pc:chgData name="UESUGI Kanta" userId="671b0e0b-8242-4a42-86a9-c18604c6c07f" providerId="ADAL" clId="{8A8A3EB2-0E41-4038-A4B5-B98A36F564F2}" dt="2024-07-01T12:37:32.459" v="365" actId="20577"/>
        <pc:sldMkLst>
          <pc:docMk/>
          <pc:sldMk cId="4040256913" sldId="300"/>
        </pc:sldMkLst>
      </pc:sldChg>
      <pc:sldChg chg="addSp delSp modSp mod">
        <pc:chgData name="UESUGI Kanta" userId="671b0e0b-8242-4a42-86a9-c18604c6c07f" providerId="ADAL" clId="{8A8A3EB2-0E41-4038-A4B5-B98A36F564F2}" dt="2024-07-01T13:19:03.102" v="573" actId="255"/>
        <pc:sldMkLst>
          <pc:docMk/>
          <pc:sldMk cId="3074210375" sldId="303"/>
        </pc:sldMkLst>
      </pc:sldChg>
      <pc:sldChg chg="delSp modSp mod">
        <pc:chgData name="UESUGI Kanta" userId="671b0e0b-8242-4a42-86a9-c18604c6c07f" providerId="ADAL" clId="{8A8A3EB2-0E41-4038-A4B5-B98A36F564F2}" dt="2024-07-01T12:39:34.870" v="373" actId="207"/>
        <pc:sldMkLst>
          <pc:docMk/>
          <pc:sldMk cId="668970829" sldId="305"/>
        </pc:sldMkLst>
      </pc:sldChg>
      <pc:sldChg chg="addSp delSp modSp mod">
        <pc:chgData name="UESUGI Kanta" userId="671b0e0b-8242-4a42-86a9-c18604c6c07f" providerId="ADAL" clId="{8A8A3EB2-0E41-4038-A4B5-B98A36F564F2}" dt="2024-07-01T13:07:50.842" v="489" actId="1038"/>
        <pc:sldMkLst>
          <pc:docMk/>
          <pc:sldMk cId="1201548068" sldId="306"/>
        </pc:sldMkLst>
      </pc:sldChg>
    </pc:docChg>
  </pc:docChgLst>
  <pc:docChgLst>
    <pc:chgData name="UESUGI Kanta" userId="671b0e0b-8242-4a42-86a9-c18604c6c07f" providerId="ADAL" clId="{F78F87C1-1273-8A4C-B372-1B81858BAE84}"/>
    <pc:docChg chg="addSld modSld sldOrd">
      <pc:chgData name="UESUGI Kanta" userId="671b0e0b-8242-4a42-86a9-c18604c6c07f" providerId="ADAL" clId="{F78F87C1-1273-8A4C-B372-1B81858BAE84}" dt="2024-08-28T07:07:54.295" v="326" actId="729"/>
      <pc:docMkLst>
        <pc:docMk/>
      </pc:docMkLst>
      <pc:sldChg chg="modSp mod">
        <pc:chgData name="UESUGI Kanta" userId="671b0e0b-8242-4a42-86a9-c18604c6c07f" providerId="ADAL" clId="{F78F87C1-1273-8A4C-B372-1B81858BAE84}" dt="2024-08-28T05:28:28.425" v="10" actId="20577"/>
        <pc:sldMkLst>
          <pc:docMk/>
          <pc:sldMk cId="2364895453" sldId="256"/>
        </pc:sldMkLst>
      </pc:sldChg>
      <pc:sldChg chg="modSp mod">
        <pc:chgData name="UESUGI Kanta" userId="671b0e0b-8242-4a42-86a9-c18604c6c07f" providerId="ADAL" clId="{F78F87C1-1273-8A4C-B372-1B81858BAE84}" dt="2024-08-28T06:30:48.472" v="42" actId="21"/>
        <pc:sldMkLst>
          <pc:docMk/>
          <pc:sldMk cId="3794112585" sldId="271"/>
        </pc:sldMkLst>
      </pc:sldChg>
      <pc:sldChg chg="mod ord modShow">
        <pc:chgData name="UESUGI Kanta" userId="671b0e0b-8242-4a42-86a9-c18604c6c07f" providerId="ADAL" clId="{F78F87C1-1273-8A4C-B372-1B81858BAE84}" dt="2024-08-28T07:07:54.295" v="326" actId="729"/>
        <pc:sldMkLst>
          <pc:docMk/>
          <pc:sldMk cId="638727761" sldId="294"/>
        </pc:sldMkLst>
      </pc:sldChg>
      <pc:sldChg chg="modSp mod">
        <pc:chgData name="UESUGI Kanta" userId="671b0e0b-8242-4a42-86a9-c18604c6c07f" providerId="ADAL" clId="{F78F87C1-1273-8A4C-B372-1B81858BAE84}" dt="2024-08-28T07:06:43.562" v="322" actId="207"/>
        <pc:sldMkLst>
          <pc:docMk/>
          <pc:sldMk cId="4040256913" sldId="300"/>
        </pc:sldMkLst>
      </pc:sldChg>
      <pc:sldChg chg="modSp new mod">
        <pc:chgData name="UESUGI Kanta" userId="671b0e0b-8242-4a42-86a9-c18604c6c07f" providerId="ADAL" clId="{F78F87C1-1273-8A4C-B372-1B81858BAE84}" dt="2024-08-28T07:03:47.299" v="321" actId="20577"/>
        <pc:sldMkLst>
          <pc:docMk/>
          <pc:sldMk cId="815831247" sldId="308"/>
        </pc:sldMkLst>
      </pc:sldChg>
    </pc:docChg>
  </pc:docChgLst>
  <pc:docChgLst>
    <pc:chgData name="UESUGI Kanta" userId="671b0e0b-8242-4a42-86a9-c18604c6c07f" providerId="ADAL" clId="{95C0ADFB-9499-43CB-A33E-781F56E8544D}"/>
    <pc:docChg chg="undo custSel addSld modSld">
      <pc:chgData name="UESUGI Kanta" userId="671b0e0b-8242-4a42-86a9-c18604c6c07f" providerId="ADAL" clId="{95C0ADFB-9499-43CB-A33E-781F56E8544D}" dt="2024-06-30T06:47:25.280" v="380" actId="20577"/>
      <pc:docMkLst>
        <pc:docMk/>
      </pc:docMkLst>
      <pc:sldChg chg="modSp mod">
        <pc:chgData name="UESUGI Kanta" userId="671b0e0b-8242-4a42-86a9-c18604c6c07f" providerId="ADAL" clId="{95C0ADFB-9499-43CB-A33E-781F56E8544D}" dt="2024-06-30T01:54:42.259" v="4" actId="20577"/>
        <pc:sldMkLst>
          <pc:docMk/>
          <pc:sldMk cId="2364895453" sldId="256"/>
        </pc:sldMkLst>
      </pc:sldChg>
      <pc:sldChg chg="modNotesTx">
        <pc:chgData name="UESUGI Kanta" userId="671b0e0b-8242-4a42-86a9-c18604c6c07f" providerId="ADAL" clId="{95C0ADFB-9499-43CB-A33E-781F56E8544D}" dt="2024-06-30T01:57:04.097" v="8" actId="20577"/>
        <pc:sldMkLst>
          <pc:docMk/>
          <pc:sldMk cId="3084647600" sldId="281"/>
        </pc:sldMkLst>
      </pc:sldChg>
      <pc:sldChg chg="modNotesTx">
        <pc:chgData name="UESUGI Kanta" userId="671b0e0b-8242-4a42-86a9-c18604c6c07f" providerId="ADAL" clId="{95C0ADFB-9499-43CB-A33E-781F56E8544D}" dt="2024-06-30T01:55:56.605" v="5" actId="20577"/>
        <pc:sldMkLst>
          <pc:docMk/>
          <pc:sldMk cId="1516574453" sldId="283"/>
        </pc:sldMkLst>
      </pc:sldChg>
      <pc:sldChg chg="modSp mod">
        <pc:chgData name="UESUGI Kanta" userId="671b0e0b-8242-4a42-86a9-c18604c6c07f" providerId="ADAL" clId="{95C0ADFB-9499-43CB-A33E-781F56E8544D}" dt="2024-06-30T05:04:30.885" v="102" actId="1036"/>
        <pc:sldMkLst>
          <pc:docMk/>
          <pc:sldMk cId="2914985864" sldId="304"/>
        </pc:sldMkLst>
      </pc:sldChg>
      <pc:sldChg chg="modSp new mod">
        <pc:chgData name="UESUGI Kanta" userId="671b0e0b-8242-4a42-86a9-c18604c6c07f" providerId="ADAL" clId="{95C0ADFB-9499-43CB-A33E-781F56E8544D}" dt="2024-06-30T06:47:25.280" v="380" actId="20577"/>
        <pc:sldMkLst>
          <pc:docMk/>
          <pc:sldMk cId="668970829" sldId="30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12502;&#12483;&#12463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23455;&#39443;&#12486;&#12441;&#12540;&#1247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6550779811393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8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5006759817852009"/>
          <c:y val="0.13777858361568929"/>
          <c:w val="0.7499322858615276"/>
          <c:h val="0.68784403337777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ComSys24!$EN$135</c:f>
              <c:strCache>
                <c:ptCount val="1"/>
                <c:pt idx="0">
                  <c:v>プロセス一覧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3-41E2-A4E5-449F63F31DDB}"/>
              </c:ext>
            </c:extLst>
          </c:dPt>
          <c:cat>
            <c:strRef>
              <c:f>ComSys24!$EM$136:$EM$137</c:f>
              <c:strCache>
                <c:ptCount val="2"/>
                <c:pt idx="0">
                  <c:v>直接メモリ参照</c:v>
                </c:pt>
                <c:pt idx="1">
                  <c:v>SEVmonitor</c:v>
                </c:pt>
              </c:strCache>
            </c:strRef>
          </c:cat>
          <c:val>
            <c:numRef>
              <c:f>ComSys24!$EN$136:$EN$137</c:f>
              <c:numCache>
                <c:formatCode>0.00_);[Red]\(0.00\)</c:formatCode>
                <c:ptCount val="2"/>
                <c:pt idx="0">
                  <c:v>0.35945417000000013</c:v>
                </c:pt>
                <c:pt idx="1">
                  <c:v>19.05704631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13-41E2-A4E5-449F63F31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688750143"/>
        <c:axId val="1688751583"/>
      </c:barChart>
      <c:catAx>
        <c:axId val="1688750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88751583"/>
        <c:crosses val="autoZero"/>
        <c:auto val="1"/>
        <c:lblAlgn val="ctr"/>
        <c:lblOffset val="100"/>
        <c:noMultiLvlLbl val="0"/>
      </c:catAx>
      <c:valAx>
        <c:axId val="1688751583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/>
                  <a:t>取得時間 </a:t>
                </a:r>
                <a:r>
                  <a:rPr lang="en-US" altLang="ja-JP" sz="1600"/>
                  <a:t>[</a:t>
                </a:r>
                <a:r>
                  <a:rPr lang="en-US" altLang="ja-JP" sz="1600" err="1"/>
                  <a:t>ms</a:t>
                </a:r>
                <a:r>
                  <a:rPr lang="en-US" altLang="ja-JP" sz="1600"/>
                  <a:t>]</a:t>
                </a:r>
                <a:endParaRPr lang="ja-JP" altLang="en-US" sz="1600"/>
              </a:p>
            </c:rich>
          </c:tx>
          <c:layout>
            <c:manualLayout>
              <c:xMode val="edge"/>
              <c:yMode val="edge"/>
              <c:x val="3.9494470774091624E-3"/>
              <c:y val="0.168825823855351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88750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67147856517935"/>
          <c:y val="5.1629790031168639E-2"/>
          <c:w val="0.81032852143482059"/>
          <c:h val="0.896740419937662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ComSys24!$EM$136</c:f>
              <c:strCache>
                <c:ptCount val="1"/>
                <c:pt idx="0">
                  <c:v>直接メモリ参照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ComSys24!$EN$135:$EP$135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ComSys24!$EN$136:$EP$136</c:f>
              <c:numCache>
                <c:formatCode>0.00_);[Red]\(0.00\)</c:formatCode>
                <c:ptCount val="3"/>
                <c:pt idx="0">
                  <c:v>0.35945417000000013</c:v>
                </c:pt>
                <c:pt idx="1">
                  <c:v>0.39077196000000031</c:v>
                </c:pt>
                <c:pt idx="2">
                  <c:v>1.7512909100000003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1-4B3F-83C7-D3CE5CB50C1A}"/>
            </c:ext>
          </c:extLst>
        </c:ser>
        <c:ser>
          <c:idx val="1"/>
          <c:order val="1"/>
          <c:tx>
            <c:strRef>
              <c:f>ComSys24!$EM$137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ComSys24!$EN$135:$EP$135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ComSys24!$EN$137:$EP$137</c:f>
              <c:numCache>
                <c:formatCode>0.00_);[Red]\(0.00\)</c:formatCode>
                <c:ptCount val="3"/>
                <c:pt idx="0">
                  <c:v>19.05704631</c:v>
                </c:pt>
                <c:pt idx="1">
                  <c:v>9.512313200000003</c:v>
                </c:pt>
                <c:pt idx="2">
                  <c:v>13.974911129999999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1-4B3F-83C7-D3CE5CB50C1A}"/>
            </c:ext>
          </c:extLst>
        </c:ser>
        <c:ser>
          <c:idx val="2"/>
          <c:order val="2"/>
          <c:tx>
            <c:strRef>
              <c:f>ComSys24!$EM$138</c:f>
              <c:strCache>
                <c:ptCount val="1"/>
                <c:pt idx="0">
                  <c:v>eBPFmonitor
（ページ単位）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ComSys24!$EN$135:$EP$135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ComSys24!$EN$138:$EP$138</c:f>
              <c:numCache>
                <c:formatCode>0.00_);[Red]\(0.00\)</c:formatCode>
                <c:ptCount val="3"/>
                <c:pt idx="0">
                  <c:v>7.8089375800000038</c:v>
                </c:pt>
                <c:pt idx="1">
                  <c:v>4.0613450900000014</c:v>
                </c:pt>
                <c:pt idx="2">
                  <c:v>8.6979712200000012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61-4B3F-83C7-D3CE5CB50C1A}"/>
            </c:ext>
          </c:extLst>
        </c:ser>
        <c:ser>
          <c:idx val="3"/>
          <c:order val="3"/>
          <c:tx>
            <c:strRef>
              <c:f>ComSys24!$EM$139</c:f>
              <c:strCache>
                <c:ptCount val="1"/>
                <c:pt idx="0">
                  <c:v>eBPFmonitor
（最適化）</c:v>
                </c:pt>
              </c:strCache>
            </c:strRef>
          </c:tx>
          <c:spPr>
            <a:solidFill>
              <a:srgbClr val="FF5050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ComSys24!$EN$135:$EP$135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ComSys24!$EN$139:$EP$139</c:f>
              <c:numCache>
                <c:formatCode>General</c:formatCode>
                <c:ptCount val="3"/>
                <c:pt idx="2" formatCode="0.00_);[Red]\(0.00\)">
                  <c:v>8.5839773099999999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61-4B3F-83C7-D3CE5CB50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2282431"/>
        <c:axId val="302283871"/>
      </c:barChart>
      <c:catAx>
        <c:axId val="30228243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02283871"/>
        <c:crosses val="autoZero"/>
        <c:auto val="1"/>
        <c:lblAlgn val="ctr"/>
        <c:lblOffset val="100"/>
        <c:noMultiLvlLbl val="0"/>
      </c:catAx>
      <c:valAx>
        <c:axId val="302283871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800" dirty="0"/>
                  <a:t>取得時間 </a:t>
                </a:r>
                <a:r>
                  <a:rPr lang="en-US" altLang="ja-JP" sz="1800" dirty="0"/>
                  <a:t>[</a:t>
                </a:r>
                <a:r>
                  <a:rPr lang="en-US" altLang="ja-JP" sz="1800" dirty="0" err="1"/>
                  <a:t>ms</a:t>
                </a:r>
                <a:r>
                  <a:rPr lang="en-US" altLang="ja-JP" sz="1800" dirty="0"/>
                  <a:t>]</a:t>
                </a:r>
                <a:endParaRPr lang="ja-JP" sz="1800" dirty="0"/>
              </a:p>
            </c:rich>
          </c:tx>
          <c:layout>
            <c:manualLayout>
              <c:xMode val="edge"/>
              <c:yMode val="edge"/>
              <c:x val="0"/>
              <c:y val="0.19099518810148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2282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16745283018867"/>
          <c:y val="4.9664496527777775E-2"/>
          <c:w val="0.7638325471698113"/>
          <c:h val="0.90067100694444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ComSys24!$FE$128</c:f>
              <c:strCache>
                <c:ptCount val="1"/>
                <c:pt idx="0">
                  <c:v>ページ単位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ComSys24!$FF$127:$FH$127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ComSys24!$FF$128:$FH$128</c:f>
              <c:numCache>
                <c:formatCode>0.00_);[Red]\(0.00\)</c:formatCode>
                <c:ptCount val="3"/>
                <c:pt idx="0">
                  <c:v>7.8089375800000038</c:v>
                </c:pt>
                <c:pt idx="1">
                  <c:v>4.0613450900000014</c:v>
                </c:pt>
                <c:pt idx="2">
                  <c:v>8.6979712200000012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0-4C14-A8C0-73B76FD69138}"/>
            </c:ext>
          </c:extLst>
        </c:ser>
        <c:ser>
          <c:idx val="1"/>
          <c:order val="1"/>
          <c:tx>
            <c:strRef>
              <c:f>ComSys24!$FE$129</c:f>
              <c:strCache>
                <c:ptCount val="1"/>
                <c:pt idx="0">
                  <c:v>データ単位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noFill/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750-4C14-A8C0-73B76FD69138}"/>
              </c:ext>
            </c:extLst>
          </c:dPt>
          <c:cat>
            <c:strRef>
              <c:f>ComSys24!$FF$127:$FH$127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ComSys24!$FF$129:$FH$129</c:f>
              <c:numCache>
                <c:formatCode>0.00_);[Red]\(0.00\)</c:formatCode>
                <c:ptCount val="3"/>
                <c:pt idx="0">
                  <c:v>6.4928891199999983</c:v>
                </c:pt>
                <c:pt idx="1">
                  <c:v>2.4767171700000001</c:v>
                </c:pt>
                <c:pt idx="2">
                  <c:v>274.18659604999999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50-4C14-A8C0-73B76FD69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0798511"/>
        <c:axId val="150797071"/>
      </c:barChart>
      <c:catAx>
        <c:axId val="1507985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797071"/>
        <c:crosses val="autoZero"/>
        <c:auto val="1"/>
        <c:lblAlgn val="ctr"/>
        <c:lblOffset val="100"/>
        <c:noMultiLvlLbl val="0"/>
      </c:catAx>
      <c:valAx>
        <c:axId val="150797071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700"/>
                  <a:t>取得時間 </a:t>
                </a:r>
                <a:r>
                  <a:rPr lang="en-US" sz="1700"/>
                  <a:t>[ms]</a:t>
                </a:r>
                <a:endParaRPr lang="ja-JP" sz="1700"/>
              </a:p>
            </c:rich>
          </c:tx>
          <c:layout>
            <c:manualLayout>
              <c:xMode val="edge"/>
              <c:yMode val="edge"/>
              <c:x val="0"/>
              <c:y val="0.136631944444444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7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98511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5340083073728"/>
          <c:y val="4.1712962962962966E-2"/>
          <c:w val="0.7814659916926272"/>
          <c:h val="0.9165740740740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ComSys24!$EY$134</c:f>
              <c:strCache>
                <c:ptCount val="1"/>
                <c:pt idx="0">
                  <c:v>ページ単位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ComSys24!$EZ$133:$FB$133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ComSys24!$EZ$134:$FB$134</c:f>
              <c:numCache>
                <c:formatCode>#,##0_);[Red]\(#,##0\)</c:formatCode>
                <c:ptCount val="3"/>
                <c:pt idx="0">
                  <c:v>617404</c:v>
                </c:pt>
                <c:pt idx="1">
                  <c:v>316936</c:v>
                </c:pt>
                <c:pt idx="2">
                  <c:v>300472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8-45E5-983B-8DB3661E33BC}"/>
            </c:ext>
          </c:extLst>
        </c:ser>
        <c:ser>
          <c:idx val="1"/>
          <c:order val="1"/>
          <c:tx>
            <c:strRef>
              <c:f>ComSys24!$EY$135</c:f>
              <c:strCache>
                <c:ptCount val="1"/>
                <c:pt idx="0">
                  <c:v>データ単位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408-45E5-983B-8DB3661E33BC}"/>
              </c:ext>
            </c:extLst>
          </c:dPt>
          <c:dPt>
            <c:idx val="1"/>
            <c:invertIfNegative val="0"/>
            <c:bubble3D val="0"/>
            <c:spPr>
              <a:noFill/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408-45E5-983B-8DB3661E33BC}"/>
              </c:ext>
            </c:extLst>
          </c:dPt>
          <c:cat>
            <c:strRef>
              <c:f>ComSys24!$EZ$133:$FB$133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ComSys24!$EZ$135:$FB$135</c:f>
              <c:numCache>
                <c:formatCode>#,##0_);[Red]\(#,##0\)</c:formatCode>
                <c:ptCount val="3"/>
                <c:pt idx="0">
                  <c:v>11404</c:v>
                </c:pt>
                <c:pt idx="1">
                  <c:v>6780</c:v>
                </c:pt>
                <c:pt idx="2">
                  <c:v>402656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08-45E5-983B-8DB3661E33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9678223"/>
        <c:axId val="1849680623"/>
      </c:barChart>
      <c:catAx>
        <c:axId val="184967822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49680623"/>
        <c:crosses val="autoZero"/>
        <c:auto val="1"/>
        <c:lblAlgn val="ctr"/>
        <c:lblOffset val="100"/>
        <c:noMultiLvlLbl val="0"/>
      </c:catAx>
      <c:valAx>
        <c:axId val="1849680623"/>
        <c:scaling>
          <c:orientation val="minMax"/>
          <c:max val="7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700" dirty="0"/>
                  <a:t>データ量 </a:t>
                </a:r>
                <a:r>
                  <a:rPr lang="en-US" sz="1700" dirty="0"/>
                  <a:t>[KB]</a:t>
                </a:r>
                <a:endParaRPr lang="ja-JP" sz="1700" dirty="0"/>
              </a:p>
            </c:rich>
          </c:tx>
          <c:layout>
            <c:manualLayout>
              <c:xMode val="edge"/>
              <c:yMode val="edge"/>
              <c:x val="0"/>
              <c:y val="0.163915784832451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7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9678223"/>
        <c:crosses val="autoZero"/>
        <c:crossBetween val="between"/>
        <c:majorUnit val="1000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05657400635135"/>
          <c:y val="3.933315779668043E-2"/>
          <c:w val="0.73694342599364859"/>
          <c:h val="0.9213336844066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ComSys24!$EY$128</c:f>
              <c:strCache>
                <c:ptCount val="1"/>
                <c:pt idx="0">
                  <c:v>ページ単位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ComSys24!$EZ$127:$FB$127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ComSys24!$EZ$128:$FB$128</c:f>
              <c:numCache>
                <c:formatCode>General</c:formatCode>
                <c:ptCount val="3"/>
                <c:pt idx="0">
                  <c:v>151</c:v>
                </c:pt>
                <c:pt idx="1">
                  <c:v>78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7-40A5-8D8A-70B9482E86DB}"/>
            </c:ext>
          </c:extLst>
        </c:ser>
        <c:ser>
          <c:idx val="1"/>
          <c:order val="1"/>
          <c:tx>
            <c:strRef>
              <c:f>ComSys24!$EY$129</c:f>
              <c:strCache>
                <c:ptCount val="1"/>
                <c:pt idx="0">
                  <c:v>データ単位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noFill/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E17-40A5-8D8A-70B9482E86DB}"/>
              </c:ext>
            </c:extLst>
          </c:dPt>
          <c:cat>
            <c:strRef>
              <c:f>ComSys24!$EZ$127:$FB$127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ComSys24!$EZ$129:$FB$129</c:f>
              <c:numCache>
                <c:formatCode>General</c:formatCode>
                <c:ptCount val="3"/>
                <c:pt idx="0">
                  <c:v>451</c:v>
                </c:pt>
                <c:pt idx="1">
                  <c:v>155</c:v>
                </c:pt>
                <c:pt idx="2">
                  <c:v>17676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17-40A5-8D8A-70B9482E8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76520927"/>
        <c:axId val="1676519487"/>
      </c:barChart>
      <c:catAx>
        <c:axId val="16765209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76519487"/>
        <c:crosses val="autoZero"/>
        <c:auto val="1"/>
        <c:lblAlgn val="ctr"/>
        <c:lblOffset val="100"/>
        <c:noMultiLvlLbl val="0"/>
      </c:catAx>
      <c:valAx>
        <c:axId val="1676519487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700"/>
                  <a:t>応答回数</a:t>
                </a:r>
              </a:p>
            </c:rich>
          </c:tx>
          <c:layout>
            <c:manualLayout>
              <c:xMode val="edge"/>
              <c:yMode val="edge"/>
              <c:x val="0"/>
              <c:y val="0.263782998199605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7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76520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81312097199813"/>
          <c:y val="3.4322309711286088E-2"/>
          <c:w val="0.88218687902800186"/>
          <c:h val="0.851923709536307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秋中間発表から!$L$126</c:f>
              <c:strCache>
                <c:ptCount val="1"/>
                <c:pt idx="0">
                  <c:v>直接メモリ参照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秋中間発表から!$K$127:$K$129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秋中間発表から!$L$127:$L$129</c:f>
              <c:numCache>
                <c:formatCode>0.00_ </c:formatCode>
                <c:ptCount val="3"/>
                <c:pt idx="0">
                  <c:v>0.6105235400000002</c:v>
                </c:pt>
                <c:pt idx="1">
                  <c:v>0.57569313000000011</c:v>
                </c:pt>
                <c:pt idx="2">
                  <c:v>1.7824452500000008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03-425F-9898-98518ADAA411}"/>
            </c:ext>
          </c:extLst>
        </c:ser>
        <c:ser>
          <c:idx val="1"/>
          <c:order val="1"/>
          <c:tx>
            <c:strRef>
              <c:f>秋中間発表から!$M$126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秋中間発表から!$K$127:$K$129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秋中間発表から!$M$127:$M$129</c:f>
              <c:numCache>
                <c:formatCode>0.00_ </c:formatCode>
                <c:ptCount val="3"/>
                <c:pt idx="0">
                  <c:v>16.492862499999998</c:v>
                </c:pt>
                <c:pt idx="1">
                  <c:v>8.0322923700000004</c:v>
                </c:pt>
                <c:pt idx="2">
                  <c:v>7.6132413399999992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03-425F-9898-98518ADAA411}"/>
            </c:ext>
          </c:extLst>
        </c:ser>
        <c:ser>
          <c:idx val="2"/>
          <c:order val="2"/>
          <c:tx>
            <c:strRef>
              <c:f>秋中間発表から!$N$126</c:f>
              <c:strCache>
                <c:ptCount val="1"/>
                <c:pt idx="0">
                  <c:v>eBPFmonitor (ページ単位)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秋中間発表から!$K$127:$K$129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秋中間発表から!$N$127:$N$129</c:f>
              <c:numCache>
                <c:formatCode>0.00_ </c:formatCode>
                <c:ptCount val="3"/>
                <c:pt idx="0">
                  <c:v>9.3879289400000019</c:v>
                </c:pt>
                <c:pt idx="1">
                  <c:v>5.1436714099999969</c:v>
                </c:pt>
                <c:pt idx="2">
                  <c:v>7.6385848699999999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03-425F-9898-98518ADAA411}"/>
            </c:ext>
          </c:extLst>
        </c:ser>
        <c:ser>
          <c:idx val="3"/>
          <c:order val="3"/>
          <c:tx>
            <c:strRef>
              <c:f>秋中間発表から!$O$126</c:f>
              <c:strCache>
                <c:ptCount val="1"/>
                <c:pt idx="0">
                  <c:v>eBPFmonitor (データ単位)</c:v>
                </c:pt>
              </c:strCache>
            </c:strRef>
          </c:tx>
          <c:spPr>
            <a:solidFill>
              <a:srgbClr val="70AD47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秋中間発表から!$K$127:$K$129</c:f>
              <c:strCache>
                <c:ptCount val="3"/>
                <c:pt idx="0">
                  <c:v>プロセス一覧</c:v>
                </c:pt>
                <c:pt idx="1">
                  <c:v>カーネルモジュール一覧</c:v>
                </c:pt>
                <c:pt idx="2">
                  <c:v>TCPソケット一覧</c:v>
                </c:pt>
              </c:strCache>
            </c:strRef>
          </c:cat>
          <c:val>
            <c:numRef>
              <c:f>秋中間発表から!$O$127:$O$129</c:f>
              <c:numCache>
                <c:formatCode>0.00_);[Red]\(0.00\)</c:formatCode>
                <c:ptCount val="3"/>
                <c:pt idx="0">
                  <c:v>3.8537632500000005</c:v>
                </c:pt>
                <c:pt idx="1">
                  <c:v>1.3989196199999996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03-425F-9898-98518ADAA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500013920"/>
        <c:axId val="1500014400"/>
      </c:barChart>
      <c:catAx>
        <c:axId val="15000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014400"/>
        <c:crosses val="autoZero"/>
        <c:auto val="1"/>
        <c:lblAlgn val="ctr"/>
        <c:lblOffset val="100"/>
        <c:noMultiLvlLbl val="0"/>
      </c:catAx>
      <c:valAx>
        <c:axId val="150001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/>
                  <a:t>取得時間 </a:t>
                </a:r>
                <a:r>
                  <a:rPr lang="en-US" altLang="ja-JP" sz="1600"/>
                  <a:t>[</a:t>
                </a:r>
                <a:r>
                  <a:rPr lang="en-US" altLang="ja-JP" sz="1600" err="1"/>
                  <a:t>ms</a:t>
                </a:r>
                <a:r>
                  <a:rPr lang="en-US" altLang="ja-JP" sz="1600"/>
                  <a:t>]</a:t>
                </a:r>
                <a:endParaRPr lang="ja-JP" altLang="en-US" sz="1600"/>
              </a:p>
            </c:rich>
          </c:tx>
          <c:layout>
            <c:manualLayout>
              <c:xMode val="edge"/>
              <c:yMode val="edge"/>
              <c:x val="0"/>
              <c:y val="0.214475026442590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01392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649018041107679"/>
          <c:y val="0"/>
          <c:w val="0.43139077265768921"/>
          <c:h val="0.34891106465114097"/>
        </c:manualLayout>
      </c:layout>
      <c:overlay val="1"/>
      <c:spPr>
        <a:solidFill>
          <a:schemeClr val="bg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82364986459619"/>
          <c:y val="3.3707931478979332E-2"/>
          <c:w val="0.82793566936048968"/>
          <c:h val="0.7654770224727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ComSys24!$CD$154</c:f>
              <c:strCache>
                <c:ptCount val="1"/>
                <c:pt idx="0">
                  <c:v>プロセス一覧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ComSys24!$CC$155:$CC$158</c:f>
              <c:strCache>
                <c:ptCount val="4"/>
                <c:pt idx="0">
                  <c:v>bpf_loop</c:v>
                </c:pt>
                <c:pt idx="1">
                  <c:v>for</c:v>
                </c:pt>
                <c:pt idx="2">
                  <c:v>BPF KFuncs
(iter_num)</c:v>
                </c:pt>
                <c:pt idx="3">
                  <c:v>BPF Iterator
タイプ</c:v>
                </c:pt>
              </c:strCache>
            </c:strRef>
          </c:cat>
          <c:val>
            <c:numRef>
              <c:f>ComSys24!$CD$155:$CD$158</c:f>
              <c:numCache>
                <c:formatCode>0.00_);[Red]\(0.00\)</c:formatCode>
                <c:ptCount val="4"/>
                <c:pt idx="0">
                  <c:v>7.3315612400000019</c:v>
                </c:pt>
                <c:pt idx="1">
                  <c:v>7.281261360000002</c:v>
                </c:pt>
                <c:pt idx="2">
                  <c:v>7.1734500099999945</c:v>
                </c:pt>
                <c:pt idx="3">
                  <c:v>7.0307510999999989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5-4388-AC40-D5EBBFEB00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1531015279"/>
        <c:axId val="1531015759"/>
      </c:barChart>
      <c:catAx>
        <c:axId val="1531015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31015759"/>
        <c:crosses val="autoZero"/>
        <c:auto val="1"/>
        <c:lblAlgn val="ctr"/>
        <c:lblOffset val="100"/>
        <c:noMultiLvlLbl val="0"/>
      </c:catAx>
      <c:valAx>
        <c:axId val="153101575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/>
                  <a:t>取得時間 </a:t>
                </a:r>
                <a:r>
                  <a:rPr lang="en-US" altLang="ja-JP" sz="1600"/>
                  <a:t>[ms]</a:t>
                </a:r>
              </a:p>
            </c:rich>
          </c:tx>
          <c:layout>
            <c:manualLayout>
              <c:xMode val="edge"/>
              <c:yMode val="edge"/>
              <c:x val="0"/>
              <c:y val="0.236505614313003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31015279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74604477320286"/>
          <c:y val="4.1712962962962966E-2"/>
          <c:w val="0.81725395522679722"/>
          <c:h val="0.9165740740740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ComSys24!$EN$135</c:f>
              <c:strCache>
                <c:ptCount val="1"/>
                <c:pt idx="0">
                  <c:v>プロセス一覧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1C-4747-BDC6-C01CC63DA3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1C-4747-BDC6-C01CC63DA3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1C-4747-BDC6-C01CC63DA304}"/>
              </c:ext>
            </c:extLst>
          </c:dPt>
          <c:cat>
            <c:strRef>
              <c:f>ComSys24!$EM$136:$EM$139</c:f>
              <c:strCache>
                <c:ptCount val="4"/>
                <c:pt idx="0">
                  <c:v>直接メモリ参照</c:v>
                </c:pt>
                <c:pt idx="1">
                  <c:v>SEVmonitor</c:v>
                </c:pt>
                <c:pt idx="2">
                  <c:v>eBPFmonitor
（ページ単位）</c:v>
                </c:pt>
                <c:pt idx="3">
                  <c:v>eBPFmonitor
（データ単位）</c:v>
                </c:pt>
              </c:strCache>
            </c:strRef>
          </c:cat>
          <c:val>
            <c:numRef>
              <c:f>ComSys24!$EN$136:$EN$139</c:f>
              <c:numCache>
                <c:formatCode>0.00_);[Red]\(0.00\)</c:formatCode>
                <c:ptCount val="4"/>
                <c:pt idx="0">
                  <c:v>0.35945417000000013</c:v>
                </c:pt>
                <c:pt idx="1">
                  <c:v>19.05704631</c:v>
                </c:pt>
                <c:pt idx="2">
                  <c:v>7.8089375800000038</c:v>
                </c:pt>
                <c:pt idx="3">
                  <c:v>6.4928891199999983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1C-4747-BDC6-C01CC63DA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72432111"/>
        <c:axId val="1672424911"/>
      </c:barChart>
      <c:catAx>
        <c:axId val="16724321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72424911"/>
        <c:crosses val="autoZero"/>
        <c:auto val="1"/>
        <c:lblAlgn val="ctr"/>
        <c:lblOffset val="100"/>
        <c:noMultiLvlLbl val="0"/>
      </c:catAx>
      <c:valAx>
        <c:axId val="1672424911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/>
                  <a:t>取得時間 </a:t>
                </a:r>
                <a:r>
                  <a:rPr lang="en-US" altLang="ja-JP" sz="1600"/>
                  <a:t>[</a:t>
                </a:r>
                <a:r>
                  <a:rPr lang="en-US" altLang="ja-JP" sz="1600" err="1"/>
                  <a:t>ms</a:t>
                </a:r>
                <a:r>
                  <a:rPr lang="en-US" altLang="ja-JP" sz="1600"/>
                  <a:t>]</a:t>
                </a:r>
                <a:endParaRPr lang="ja-JP" altLang="en-US" sz="1600"/>
              </a:p>
            </c:rich>
          </c:tx>
          <c:layout>
            <c:manualLayout>
              <c:xMode val="edge"/>
              <c:yMode val="edge"/>
              <c:x val="0"/>
              <c:y val="0.157260863225430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72432111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16111506501921"/>
          <c:y val="4.1712962962962966E-2"/>
          <c:w val="0.83483736620446991"/>
          <c:h val="0.9165740740740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ComSys24!$EO$135</c:f>
              <c:strCache>
                <c:ptCount val="1"/>
                <c:pt idx="0">
                  <c:v>カーネルモジュール一覧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B5-4093-9F6D-978749AE90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B5-4093-9F6D-978749AE902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27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B5-4093-9F6D-978749AE9022}"/>
              </c:ext>
            </c:extLst>
          </c:dPt>
          <c:cat>
            <c:strRef>
              <c:f>ComSys24!$EM$136:$EM$139</c:f>
              <c:strCache>
                <c:ptCount val="4"/>
                <c:pt idx="0">
                  <c:v>直接メモリ参照</c:v>
                </c:pt>
                <c:pt idx="1">
                  <c:v>SEVmonitor</c:v>
                </c:pt>
                <c:pt idx="2">
                  <c:v>eBPFmonitor
（ページ単位）</c:v>
                </c:pt>
                <c:pt idx="3">
                  <c:v>eBPFmonitor
（データ単位）</c:v>
                </c:pt>
              </c:strCache>
            </c:strRef>
          </c:cat>
          <c:val>
            <c:numRef>
              <c:f>ComSys24!$EO$136:$EO$139</c:f>
              <c:numCache>
                <c:formatCode>0.00_);[Red]\(0.00\)</c:formatCode>
                <c:ptCount val="4"/>
                <c:pt idx="0">
                  <c:v>0.39077196000000031</c:v>
                </c:pt>
                <c:pt idx="1">
                  <c:v>9.512313200000003</c:v>
                </c:pt>
                <c:pt idx="2">
                  <c:v>4.0613450900000014</c:v>
                </c:pt>
                <c:pt idx="3">
                  <c:v>2.4767171700000001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B5-4093-9F6D-978749AE9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672431151"/>
        <c:axId val="1672435471"/>
      </c:barChart>
      <c:catAx>
        <c:axId val="1672431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72435471"/>
        <c:crosses val="autoZero"/>
        <c:auto val="1"/>
        <c:lblAlgn val="ctr"/>
        <c:lblOffset val="100"/>
        <c:noMultiLvlLbl val="0"/>
      </c:catAx>
      <c:valAx>
        <c:axId val="1672435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/>
                  <a:t>取得時間 </a:t>
                </a:r>
                <a:r>
                  <a:rPr lang="en-US" altLang="ja-JP" sz="1600"/>
                  <a:t>[</a:t>
                </a:r>
                <a:r>
                  <a:rPr lang="en-US" altLang="ja-JP" sz="1600" err="1"/>
                  <a:t>ms</a:t>
                </a:r>
                <a:r>
                  <a:rPr lang="en-US" altLang="ja-JP" sz="1600"/>
                  <a:t>]</a:t>
                </a:r>
                <a:endParaRPr lang="ja-JP" altLang="en-US" sz="1600"/>
              </a:p>
            </c:rich>
          </c:tx>
          <c:layout>
            <c:manualLayout>
              <c:xMode val="edge"/>
              <c:yMode val="edge"/>
              <c:x val="0"/>
              <c:y val="0.10437518226888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72431151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98332-6E2E-48B7-A55B-2C0857FEE85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E5D51-2456-4A99-9844-4413583AB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37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各スライドで話を分けない</a:t>
            </a:r>
            <a:endParaRPr kumimoji="1" lang="en-US" altLang="ja-JP" dirty="0"/>
          </a:p>
          <a:p>
            <a:r>
              <a:rPr kumimoji="1" lang="ja-JP" altLang="en-US" dirty="0"/>
              <a:t>繋げる部分は繋げる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344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B7F0F-F9C3-9123-141A-2B0D542BB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5829A06-B5D2-EB29-87B9-C5ACE9C5E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F5332FF-8B59-2AE5-EE14-702C64521A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展開と多重ループは別の話</a:t>
            </a:r>
            <a:endParaRPr kumimoji="1" lang="en-US" altLang="ja-JP"/>
          </a:p>
          <a:p>
            <a:r>
              <a:rPr kumimoji="1" lang="ja-JP" altLang="en-US"/>
              <a:t>展開はそもそもされる</a:t>
            </a:r>
            <a:endParaRPr kumimoji="1" lang="en-US" altLang="ja-JP"/>
          </a:p>
          <a:p>
            <a:r>
              <a:rPr kumimoji="1" lang="ja-JP" altLang="en-US"/>
              <a:t>多重ループは利用する場合だけ</a:t>
            </a:r>
            <a:endParaRPr kumimoji="1" lang="en-US" altLang="ja-JP"/>
          </a:p>
          <a:p>
            <a:r>
              <a:rPr kumimoji="1" lang="ja-JP" altLang="en-US"/>
              <a:t>有限だとカウント大きくしても</a:t>
            </a:r>
            <a:endParaRPr kumimoji="1" lang="en-US" altLang="ja-JP"/>
          </a:p>
          <a:p>
            <a:r>
              <a:rPr kumimoji="1" lang="ja-JP" altLang="en-US"/>
              <a:t>プロセスは</a:t>
            </a:r>
            <a:r>
              <a:rPr kumimoji="1" lang="en-US" altLang="ja-JP"/>
              <a:t>100</a:t>
            </a:r>
            <a:r>
              <a:rPr kumimoji="1" lang="ja-JP" altLang="en-US"/>
              <a:t>万なんて実際ない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117E8-2BBD-47FA-60B7-485115E87F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390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攻撃はありえる</a:t>
            </a:r>
            <a:endParaRPr kumimoji="1" lang="en-US" altLang="ja-JP" dirty="0"/>
          </a:p>
          <a:p>
            <a:r>
              <a:rPr kumimoji="1" lang="en-US" altLang="ja-JP" dirty="0"/>
              <a:t>iterator</a:t>
            </a:r>
            <a:r>
              <a:rPr kumimoji="1" lang="ja-JP" altLang="en-US" dirty="0"/>
              <a:t>と</a:t>
            </a:r>
            <a:r>
              <a:rPr kumimoji="1" lang="en-US" altLang="ja-JP" dirty="0" err="1"/>
              <a:t>kfunc</a:t>
            </a:r>
            <a:r>
              <a:rPr kumimoji="1" lang="ja-JP" altLang="en-US" dirty="0"/>
              <a:t>はさらっと</a:t>
            </a:r>
            <a:endParaRPr kumimoji="1" lang="en-US" altLang="ja-JP" dirty="0"/>
          </a:p>
          <a:p>
            <a:r>
              <a:rPr kumimoji="1" lang="ja-JP" altLang="en-US" dirty="0"/>
              <a:t>利点と欠点がある</a:t>
            </a:r>
            <a:endParaRPr kumimoji="1" lang="en-US" altLang="ja-JP" dirty="0"/>
          </a:p>
          <a:p>
            <a:r>
              <a:rPr kumimoji="1" lang="ja-JP" altLang="en-US" dirty="0"/>
              <a:t>表はさらっと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403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715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の開発者がかけるのか</a:t>
            </a:r>
            <a:endParaRPr kumimoji="1" lang="en-US" altLang="ja-JP" dirty="0"/>
          </a:p>
          <a:p>
            <a:r>
              <a:rPr kumimoji="1" lang="en-US" altLang="ja-JP" dirty="0"/>
              <a:t>lookup</a:t>
            </a:r>
            <a:r>
              <a:rPr kumimoji="1" lang="ja-JP" altLang="en-US" dirty="0"/>
              <a:t>の仕様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167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E636B-8C3C-4202-83E4-EA695E378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4F963FF-1EFD-6106-43E6-56337B3ABA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11631BE-E56D-4761-4A76-F71E30C34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実際の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 sz="1200" dirty="0">
                <a:solidFill>
                  <a:srgbClr val="FF0000"/>
                </a:solidFill>
              </a:rPr>
              <a:t>bpf_loopはループカウントに変数が使えることも口頭で強調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82578A-3404-3806-731B-FD3CB9DC39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205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9AC1E-0040-6376-17B0-EA2BAB49E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B99C1CE-A876-951F-1C23-902EBEECB4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879B23A-C6B6-6243-CACE-BDA0EA269D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873090-12EC-25F1-40B5-85825E2C8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62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F6809-67C1-77D0-CD14-FCC18CF74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3C079E0-E4E3-F23F-CB7D-4A0A10C954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7256E9A-EB60-70D7-F9F9-4EFFAEA95B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動的に確保を</a:t>
            </a:r>
            <a:endParaRPr kumimoji="1" lang="en-US" altLang="ja-JP"/>
          </a:p>
          <a:p>
            <a:r>
              <a:rPr kumimoji="1" lang="ja-JP" altLang="en-US"/>
              <a:t>実際はカーネルに配列に取られる</a:t>
            </a:r>
            <a:endParaRPr kumimoji="1" lang="en-US" altLang="ja-JP"/>
          </a:p>
          <a:p>
            <a:r>
              <a:rPr kumimoji="1" lang="ja-JP" altLang="en-US"/>
              <a:t>ユーザはシステムコールで値を取る</a:t>
            </a:r>
            <a:endParaRPr kumimoji="1" lang="en-US" altLang="ja-JP"/>
          </a:p>
          <a:p>
            <a:r>
              <a:rPr kumimoji="1" lang="ja-JP" altLang="en-US"/>
              <a:t>最初は</a:t>
            </a:r>
            <a:r>
              <a:rPr kumimoji="1" lang="en-US" altLang="ja-JP"/>
              <a:t>heap</a:t>
            </a:r>
            <a:r>
              <a:rPr kumimoji="1" lang="ja-JP" altLang="en-US"/>
              <a:t>、</a:t>
            </a:r>
            <a:r>
              <a:rPr kumimoji="1" lang="en-US" altLang="ja-JP"/>
              <a:t>malloc</a:t>
            </a:r>
            <a:r>
              <a:rPr kumimoji="1" lang="ja-JP" altLang="en-US"/>
              <a:t>で</a:t>
            </a:r>
            <a:endParaRPr kumimoji="1"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5D0602-91AE-3AAE-FFE5-6BD1FF8B25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8240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先行研究という言葉を出す</a:t>
            </a:r>
            <a:endParaRPr kumimoji="1" lang="en-US" altLang="ja-JP"/>
          </a:p>
          <a:p>
            <a:r>
              <a:rPr kumimoji="1" lang="en-US" altLang="ja-JP"/>
              <a:t>IDS</a:t>
            </a:r>
            <a:r>
              <a:rPr kumimoji="1" lang="ja-JP" altLang="en-US"/>
              <a:t>も監視対象も保護できない</a:t>
            </a:r>
            <a:endParaRPr kumimoji="1" lang="en-US" altLang="ja-JP"/>
          </a:p>
          <a:p>
            <a:r>
              <a:rPr kumimoji="1" lang="ja-JP" altLang="en-US"/>
              <a:t>クラウドが信頼できるなら</a:t>
            </a:r>
            <a:r>
              <a:rPr kumimoji="1" lang="en-US" altLang="ja-JP"/>
              <a:t>…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130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7A1DE-512E-0543-296E-C3813D28D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75353B5-7BCA-CAB9-B175-FD3BCCC249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B3AD0BA-1130-2893-2E74-29865F06A1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一括取得に関係ない部分</a:t>
            </a:r>
            <a:endParaRPr kumimoji="1" lang="en-US" altLang="ja-JP" dirty="0"/>
          </a:p>
          <a:p>
            <a:r>
              <a:rPr kumimoji="1" lang="ja-JP" altLang="en-US" dirty="0"/>
              <a:t>実験用に作る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6E8499-664B-5085-60DD-8336D1DD20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875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67C2A-F6B8-8233-E22B-B60647533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819D6D-3902-98AD-5832-3127D3F09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3C78EB-3BD4-EC18-4057-9B5FEFE1D2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何倍は書かない</a:t>
            </a:r>
            <a:endParaRPr lang="en-US" dirty="0"/>
          </a:p>
          <a:p>
            <a:r>
              <a:rPr lang="en-US" dirty="0" err="1"/>
              <a:t>procファイルシステムの説明</a:t>
            </a:r>
            <a:endParaRPr lang="en-US" dirty="0"/>
          </a:p>
          <a:p>
            <a:r>
              <a:rPr lang="en-US" dirty="0" err="1"/>
              <a:t>TCPソケットを含めてOS内の情報を提供するもの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29040-703B-B872-2330-6D6EA2B348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246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SEV</a:t>
            </a:r>
            <a:r>
              <a:rPr kumimoji="1" lang="ja-JP" altLang="en-US"/>
              <a:t>を例に</a:t>
            </a:r>
            <a:endParaRPr kumimoji="1" lang="en-US" altLang="ja-JP" dirty="0"/>
          </a:p>
          <a:p>
            <a:r>
              <a:rPr kumimoji="1" lang="en-US" altLang="ja-JP" err="1"/>
              <a:t>CoVE</a:t>
            </a:r>
            <a:r>
              <a:rPr kumimoji="1" lang="ja-JP" altLang="en-US"/>
              <a:t>　コビー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5730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5B1A7-E0B6-6820-019F-8F95D808A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5998FE9-D68B-D871-2A82-2093F1D5D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5FBF103-D961-E75A-97D5-D7DFBBA28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2E9794-8633-E459-3384-0931F9A8D6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616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ディロス</a:t>
            </a:r>
            <a:endParaRPr kumimoji="1" lang="en-US" altLang="ja-JP"/>
          </a:p>
          <a:p>
            <a:r>
              <a:rPr kumimoji="1" lang="ja-JP" altLang="en-US"/>
              <a:t>ページ単位ではなくデータで取るから速い　</a:t>
            </a:r>
            <a:endParaRPr kumimoji="1" lang="en-US" altLang="ja-JP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ランタイムチェックを用いて</a:t>
            </a:r>
            <a:r>
              <a:rPr lang="en-US" altLang="ja-JP" err="1"/>
              <a:t>eBPF</a:t>
            </a:r>
            <a:r>
              <a:rPr lang="ja-JP" altLang="en-US"/>
              <a:t>よりもプログラムの柔軟性を向上</a:t>
            </a:r>
            <a:endParaRPr lang="en-US" altLang="ja-JP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性能低下を抑えつつ</a:t>
            </a:r>
            <a:r>
              <a:rPr lang="en-US" altLang="ja-JP" err="1"/>
              <a:t>eBPF</a:t>
            </a:r>
            <a:r>
              <a:rPr lang="ja-JP" altLang="en-US"/>
              <a:t>よりも柔軟性を高めたカーネル拡張機構</a:t>
            </a:r>
            <a:endParaRPr kumimoji="1" lang="en-US" altLang="ja-JP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err="1"/>
              <a:t>eBPF</a:t>
            </a:r>
            <a:r>
              <a:rPr kumimoji="1" lang="ja-JP" altLang="en-US"/>
              <a:t>の柔軟性</a:t>
            </a:r>
            <a:r>
              <a:rPr lang="ja-JP" altLang="en-US"/>
              <a:t>と性能のバランスを改善したカーネル拡張機構</a:t>
            </a:r>
            <a:endParaRPr kumimoji="1" lang="en-US" altLang="ja-JP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フレームワーク　機構　機能　</a:t>
            </a:r>
            <a:r>
              <a:rPr kumimoji="1" lang="en-US" altLang="ja-JP"/>
              <a:t>OS</a:t>
            </a:r>
            <a:r>
              <a:rPr kumimoji="1" lang="ja-JP" altLang="en-US"/>
              <a:t>拡張フレームワーク </a:t>
            </a:r>
            <a:r>
              <a:rPr kumimoji="1" lang="en-US" altLang="ja-JP"/>
              <a:t>FW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8551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72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2147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プログラムが異常な動作をしない方の安全性</a:t>
            </a:r>
            <a:endParaRPr kumimoji="1" lang="en-US" altLang="ja-JP"/>
          </a:p>
          <a:p>
            <a:r>
              <a:rPr kumimoji="1" lang="en-US" altLang="ja-JP"/>
              <a:t>IDS</a:t>
            </a:r>
            <a:r>
              <a:rPr kumimoji="1" lang="ja-JP" altLang="en-US"/>
              <a:t> </a:t>
            </a:r>
            <a:r>
              <a:rPr kumimoji="1" lang="en-US" altLang="ja-JP"/>
              <a:t>VM</a:t>
            </a:r>
            <a:r>
              <a:rPr kumimoji="1" lang="ja-JP" altLang="en-US"/>
              <a:t>と監視対象</a:t>
            </a:r>
            <a:r>
              <a:rPr kumimoji="1" lang="en-US" altLang="ja-JP"/>
              <a:t>VM</a:t>
            </a:r>
            <a:r>
              <a:rPr kumimoji="1" lang="ja-JP" altLang="en-US"/>
              <a:t>は信頼できる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エージェントのコードが固定になる</a:t>
            </a:r>
            <a:endParaRPr kumimoji="1" lang="en-US" altLang="ja-JP"/>
          </a:p>
          <a:p>
            <a:r>
              <a:rPr kumimoji="1" lang="ja-JP" altLang="en-US"/>
              <a:t>将来的にカーネルに入るから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733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紹介してるだけ　トレードオフの話ではない</a:t>
            </a:r>
            <a:endParaRPr kumimoji="1" lang="en-US" altLang="ja-JP"/>
          </a:p>
          <a:p>
            <a:r>
              <a:rPr kumimoji="1" lang="ja-JP" altLang="en-US"/>
              <a:t>タイミングはいろいろあるけど、全部ライブラリに登録する必要ある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982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上が今の実装</a:t>
            </a:r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759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err="1"/>
              <a:t>SEVmon</a:t>
            </a:r>
            <a:endParaRPr kumimoji="1" lang="en-US" altLang="ja-JP"/>
          </a:p>
          <a:p>
            <a:r>
              <a:rPr kumimoji="1" lang="ja-JP" altLang="en-US"/>
              <a:t>プロセス：</a:t>
            </a:r>
            <a:r>
              <a:rPr kumimoji="1" lang="en-US" altLang="ja-JP"/>
              <a:t>101</a:t>
            </a:r>
            <a:r>
              <a:rPr kumimoji="1" lang="ja-JP" altLang="en-US"/>
              <a:t>ページ、</a:t>
            </a:r>
            <a:r>
              <a:rPr kumimoji="1" lang="en-US" altLang="ja-JP"/>
              <a:t>mod</a:t>
            </a:r>
            <a:r>
              <a:rPr kumimoji="1" lang="ja-JP" altLang="en-US"/>
              <a:t>：</a:t>
            </a:r>
            <a:r>
              <a:rPr kumimoji="1" lang="en-US" altLang="ja-JP"/>
              <a:t>77</a:t>
            </a:r>
            <a:r>
              <a:rPr kumimoji="1" lang="ja-JP" altLang="en-US"/>
              <a:t>、</a:t>
            </a:r>
            <a:r>
              <a:rPr kumimoji="1" lang="en-US" altLang="ja-JP" err="1"/>
              <a:t>tcp</a:t>
            </a:r>
            <a:r>
              <a:rPr kumimoji="1" lang="ja-JP" altLang="en-US"/>
              <a:t>：</a:t>
            </a:r>
            <a:r>
              <a:rPr kumimoji="1" lang="en-US" altLang="ja-JP"/>
              <a:t>63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6947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procファイルシステムの説明</a:t>
            </a:r>
            <a:endParaRPr lang="en-US"/>
          </a:p>
          <a:p>
            <a:r>
              <a:rPr lang="en-US" err="1"/>
              <a:t>TCPソケットを含めてOS内の情報を提供するもの</a:t>
            </a:r>
            <a:endParaRPr lang="en-US"/>
          </a:p>
          <a:p>
            <a:endParaRPr lang="en-US"/>
          </a:p>
          <a:p>
            <a:r>
              <a:rPr lang="en-US"/>
              <a:t>procfs：681メモリページ </a:t>
            </a:r>
          </a:p>
          <a:p>
            <a:r>
              <a:rPr lang="en-US"/>
              <a:t>/proc/net/</a:t>
            </a:r>
            <a:r>
              <a:rPr lang="en-US" err="1"/>
              <a:t>tcp</a:t>
            </a:r>
            <a:r>
              <a:rPr lang="en-US"/>
              <a:t>, /proc/stat, /proc/sys/kernel/</a:t>
            </a:r>
            <a:r>
              <a:rPr lang="en-US" err="1"/>
              <a:t>osrelease</a:t>
            </a:r>
            <a:r>
              <a:rPr lang="en-US"/>
              <a:t>, /proc/sys/kernel/</a:t>
            </a:r>
            <a:r>
              <a:rPr lang="en-US" err="1"/>
              <a:t>pid_max</a:t>
            </a:r>
            <a:r>
              <a:rPr lang="en-US"/>
              <a:t>, /proc/</a:t>
            </a:r>
            <a:r>
              <a:rPr lang="en-US" err="1"/>
              <a:t>meminfo</a:t>
            </a:r>
            <a:r>
              <a:rPr lang="en-US"/>
              <a:t>, /proc/uptime, /proc/</a:t>
            </a:r>
            <a:r>
              <a:rPr lang="en-US" err="1"/>
              <a:t>tty</a:t>
            </a:r>
            <a:r>
              <a:rPr lang="en-US"/>
              <a:t>/drivers, /proc/&lt;</a:t>
            </a:r>
            <a:r>
              <a:rPr lang="en-US" err="1"/>
              <a:t>pid</a:t>
            </a:r>
            <a:r>
              <a:rPr lang="en-US"/>
              <a:t>&gt;/stat, /proc/&lt;</a:t>
            </a:r>
            <a:r>
              <a:rPr lang="en-US" err="1"/>
              <a:t>pid</a:t>
            </a:r>
            <a:r>
              <a:rPr lang="en-US"/>
              <a:t>&gt;/status, /proc/&lt;</a:t>
            </a:r>
            <a:r>
              <a:rPr lang="en-US" err="1"/>
              <a:t>pid</a:t>
            </a:r>
            <a:r>
              <a:rPr lang="en-US"/>
              <a:t>&gt;/</a:t>
            </a:r>
            <a:r>
              <a:rPr lang="en-US" err="1"/>
              <a:t>auxv</a:t>
            </a:r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9216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79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5393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980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279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図の説明　動きがわかりにくい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634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全体の流れがわかりにくい</a:t>
            </a:r>
            <a:endParaRPr kumimoji="1" lang="en-US" altLang="ja-JP"/>
          </a:p>
          <a:p>
            <a:r>
              <a:rPr kumimoji="1" lang="ja-JP" altLang="en-US"/>
              <a:t>何が変わった</a:t>
            </a:r>
            <a:endParaRPr kumimoji="1" lang="en-US" altLang="ja-JP"/>
          </a:p>
          <a:p>
            <a:r>
              <a:rPr kumimoji="1" lang="ja-JP" altLang="en-US"/>
              <a:t>図を指しながら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7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実行上の話、セキュリティの安全性ではない</a:t>
            </a:r>
            <a:endParaRPr kumimoji="1" lang="en-US" altLang="ja-JP" dirty="0"/>
          </a:p>
          <a:p>
            <a:r>
              <a:rPr kumimoji="1" lang="ja-JP" altLang="en-US" dirty="0"/>
              <a:t>セキュリティのために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を使うわけではない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カーネルモジュールの説明</a:t>
            </a:r>
            <a:endParaRPr kumimoji="1" lang="en-US" altLang="ja-JP" dirty="0"/>
          </a:p>
          <a:p>
            <a:r>
              <a:rPr kumimoji="1" lang="en-US" altLang="ja-JP" dirty="0"/>
              <a:t>C</a:t>
            </a:r>
            <a:r>
              <a:rPr kumimoji="1" lang="ja-JP" altLang="en-US" dirty="0"/>
              <a:t>言語で書いたプログラムを直接カーネル内で実行する</a:t>
            </a:r>
            <a:endParaRPr kumimoji="1" lang="en-US" altLang="ja-JP" dirty="0"/>
          </a:p>
          <a:p>
            <a:r>
              <a:rPr kumimoji="1" lang="ja-JP" altLang="en-US" dirty="0"/>
              <a:t>基本的にはなんでも実行できる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プログラムが必ず終了することを保証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618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762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これまでは全体像と</a:t>
            </a:r>
            <a:r>
              <a:rPr kumimoji="1" lang="en-US" altLang="ja-JP" err="1"/>
              <a:t>eBPF</a:t>
            </a:r>
            <a:r>
              <a:rPr kumimoji="1" lang="ja-JP" altLang="en-US"/>
              <a:t>の利点</a:t>
            </a:r>
            <a:endParaRPr kumimoji="1" lang="en-US" altLang="ja-JP"/>
          </a:p>
          <a:p>
            <a:r>
              <a:rPr kumimoji="1" lang="ja-JP" altLang="en-US"/>
              <a:t>ハッシュは課題</a:t>
            </a:r>
            <a:r>
              <a:rPr kumimoji="1" lang="en-US" altLang="ja-JP"/>
              <a:t>3</a:t>
            </a:r>
          </a:p>
          <a:p>
            <a:r>
              <a:rPr kumimoji="1" lang="en-US" altLang="ja-JP" err="1"/>
              <a:t>cpu</a:t>
            </a:r>
            <a:r>
              <a:rPr kumimoji="1" lang="ja-JP" altLang="en-US"/>
              <a:t>は</a:t>
            </a:r>
            <a:r>
              <a:rPr kumimoji="1" lang="en-US" altLang="ja-JP"/>
              <a:t>5.15</a:t>
            </a:r>
            <a:r>
              <a:rPr kumimoji="1" lang="ja-JP" altLang="en-US"/>
              <a:t>と</a:t>
            </a:r>
            <a:r>
              <a:rPr kumimoji="1" lang="en-US" altLang="ja-JP"/>
              <a:t>6.1</a:t>
            </a:r>
          </a:p>
          <a:p>
            <a:r>
              <a:rPr kumimoji="1" lang="ja-JP" altLang="en-US"/>
              <a:t>開発環境のインストールの話が唐突、</a:t>
            </a:r>
            <a:r>
              <a:rPr kumimoji="1" lang="en-US" altLang="ja-JP"/>
              <a:t>BCC</a:t>
            </a:r>
            <a:r>
              <a:rPr kumimoji="1" lang="ja-JP" altLang="en-US"/>
              <a:t>の話を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2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0EB72-4ECE-5738-2651-52F9B690F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4AD577B-FF2B-3232-E698-9449F319FA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50940FC-23BE-84EB-8D64-FDADDC7B2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これまでは全体像と</a:t>
            </a:r>
            <a:r>
              <a:rPr kumimoji="1" lang="en-US" altLang="ja-JP" err="1"/>
              <a:t>eBPF</a:t>
            </a:r>
            <a:r>
              <a:rPr kumimoji="1" lang="ja-JP" altLang="en-US"/>
              <a:t>の利点</a:t>
            </a:r>
            <a:endParaRPr kumimoji="1" lang="en-US" altLang="ja-JP"/>
          </a:p>
          <a:p>
            <a:r>
              <a:rPr kumimoji="1" lang="ja-JP" altLang="en-US"/>
              <a:t>ハッシュは課題</a:t>
            </a:r>
            <a:r>
              <a:rPr kumimoji="1" lang="en-US" altLang="ja-JP"/>
              <a:t>3</a:t>
            </a:r>
          </a:p>
          <a:p>
            <a:r>
              <a:rPr kumimoji="1" lang="en-US" altLang="ja-JP" err="1"/>
              <a:t>cpu</a:t>
            </a:r>
            <a:r>
              <a:rPr kumimoji="1" lang="ja-JP" altLang="en-US"/>
              <a:t>は</a:t>
            </a:r>
            <a:r>
              <a:rPr kumimoji="1" lang="en-US" altLang="ja-JP"/>
              <a:t>5.15</a:t>
            </a:r>
            <a:r>
              <a:rPr kumimoji="1" lang="ja-JP" altLang="en-US"/>
              <a:t>と</a:t>
            </a:r>
            <a:r>
              <a:rPr kumimoji="1" lang="en-US" altLang="ja-JP"/>
              <a:t>6.1</a:t>
            </a:r>
          </a:p>
          <a:p>
            <a:r>
              <a:rPr kumimoji="1" lang="ja-JP" altLang="en-US"/>
              <a:t>開発環境のインストールの話が唐突、</a:t>
            </a:r>
            <a:r>
              <a:rPr kumimoji="1" lang="en-US" altLang="ja-JP"/>
              <a:t>BCC</a:t>
            </a:r>
            <a:r>
              <a:rPr kumimoji="1" lang="ja-JP" altLang="en-US"/>
              <a:t>の話を</a:t>
            </a:r>
            <a:endParaRPr kumimoji="1"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C2ABF5-3629-5CAE-A936-5AF72FB026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19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AD831D40-515A-FC74-1616-E93DC5F00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43DFF95-41F7-7158-31F9-80718C6A4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C970-EE01-4B11-B826-CFEAB3841412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AD4F2F56-CD1B-D118-AA50-A8F5960F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0313592B-9A4D-A8F9-237D-EBECBF25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287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0BFC3-5132-CF4F-B7E9-7B1B4DC84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タイトル 14">
            <a:extLst>
              <a:ext uri="{FF2B5EF4-FFF2-40B4-BE49-F238E27FC236}">
                <a16:creationId xmlns:a16="http://schemas.microsoft.com/office/drawing/2014/main" id="{21C03868-0630-610C-0DA6-5413E0C1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497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3570E-C0E2-9D41-0BE2-52BD6373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1F64B5-6C68-4BC9-8810-A77A226C4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503EE-B9E5-78B2-8615-7C4D54D1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7064-4295-46AB-9516-2EB747996984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889837-C2FE-65B7-C41D-E665AAEA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4BE7EC-DCB8-EEDD-F708-DC2B68C8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9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9BEDEC-DA6F-CCC9-C514-4790E1839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EDED56-CBAD-FA67-F6E0-6931F0C93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C43E3-1C0F-1B93-DA21-EACD5615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FD97-35DA-4704-BE98-FC6D812BB59F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2BE3F-60CE-BB74-0983-D3CE9128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881D19-DD25-1F93-A85C-83206E92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80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9BD4C-05AA-F856-E1AE-578C82799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480E62-23BA-C901-311C-6624A266F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200"/>
            </a:lvl3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FB7B04B3-5485-73FB-BF13-3D3435B5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C970-EE01-4B11-B826-CFEAB3841412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4C2E054C-8E2F-B59C-2E2D-09F5FD51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4F78F77A-4B7C-D4CE-B60E-434D5F97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287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0BFC3-5132-CF4F-B7E9-7B1B4DC84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C6F435-5744-7C19-D6C8-E140BF5C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EE9CB-A02A-2EB8-3CF9-08F1904DF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BC46EA-7995-D527-A355-301276EE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2231-02DB-489C-8AEF-FA277067DE88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FE1256-A8E9-B04E-DDFB-30DDE265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2E113-E57E-0BBF-B1D9-349D7E8F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4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CF7EC-6CB3-C265-7932-CABDC923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FB47E9-668F-5C7A-260B-6C788920E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EAA269-AE91-C9DD-81B0-D35D76DE8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0E317-D17B-4744-54A5-1927E92B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F1D5-E25D-4921-9A7E-C5794B422E1C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56828E-8914-A983-36A5-FF1EF014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2DE7E-FAE5-28B8-4805-9E6042D0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2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9EB61-044C-6B65-FF88-DB73A11C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10AD77-41BA-2A71-E980-6B31ADF8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EA892-85CC-6730-C83A-E36075483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868E10-4004-B98E-7D6E-1A5EA02FB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82CD5F-1C9E-A04F-9B78-9188C9E2D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AC431E-2AEC-DB7B-FF38-BF6CFC7A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AC5F-718D-495D-9D4F-AC0570CD849F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83C55E-995D-F05B-FC20-FC63D47E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4BC78B-7011-7875-3734-A9878F52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7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D9BA8-15B7-14E0-DC7B-79E3B762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B62D89-72F7-0EEE-29B6-5387245E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1D08-E3F0-48B7-AFFB-35A25400A4B2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29AB82-5809-012E-EE7F-F04041BA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470EE-E66E-EFE6-CB15-5AF96EAE3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04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E4E617-8D7A-A651-CDFC-28700020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6DF5-2CF8-4062-91E8-DA49265BA310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C0F17F-D71F-53A8-5331-35C1BD57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7A91B5-E98D-D4C5-8290-10037E5B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4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B2CD0-0E52-A565-16B2-97E547CB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E5E0E-3C10-9EAD-8770-340B1D02D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ECD8FE-A6FB-84B4-5D0B-793DEE1D1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4C565D-15C7-201F-2D93-EF72A62A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6A85-A37D-4835-9897-85374014C630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B12DAF-B0C0-F581-39D2-D50B537D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21A83E-16D7-AFC6-737D-B18F6431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9FC7B-C020-364C-9EB1-2DAACCB5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ADE656-F75B-7502-4C3E-E39DA9D2B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DF749D-946A-7522-68B1-6E7D10B57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960EFA-EC27-7868-E708-AB08DEAE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93-1454-41CB-BCA8-C4AA4A845917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806C72-AB26-49D7-730E-242F11AFC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74767A-709C-C5C9-25B3-894BD72B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9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FED330-AAF1-7029-83DC-A0A773CC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A95C5-68C9-DF9D-B35E-15C807ADC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5C970-EE01-4B11-B826-CFEAB3841412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F3AAEC41-37B9-C499-1D61-653C50B7C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5" name="フッター プレースホルダー 14">
            <a:extLst>
              <a:ext uri="{FF2B5EF4-FFF2-40B4-BE49-F238E27FC236}">
                <a16:creationId xmlns:a16="http://schemas.microsoft.com/office/drawing/2014/main" id="{DD51BE3D-F70A-89B0-2E45-16FA1926AC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658065C9-F5EB-9765-5C7B-8EFFFAF33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699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ACC181-A855-1940-9490-D26DF0330DA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449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3.xm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BC644-1F2A-7921-AAA1-3B4C8A107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741" y="1041400"/>
            <a:ext cx="9528517" cy="2387600"/>
          </a:xfrm>
        </p:spPr>
        <p:txBody>
          <a:bodyPr>
            <a:normAutofit/>
          </a:bodyPr>
          <a:lstStyle/>
          <a:p>
            <a:r>
              <a:rPr kumimoji="1" lang="en-US" altLang="ja-JP" err="1"/>
              <a:t>eBPF</a:t>
            </a:r>
            <a:r>
              <a:rPr kumimoji="1" lang="ja-JP" altLang="en-US"/>
              <a:t>を用いた</a:t>
            </a:r>
            <a:br>
              <a:rPr kumimoji="1" lang="en-US" altLang="ja-JP"/>
            </a:br>
            <a:r>
              <a:rPr kumimoji="1" lang="en-US" altLang="ja-JP"/>
              <a:t>Confidential VM</a:t>
            </a:r>
            <a:r>
              <a:rPr kumimoji="1" lang="ja-JP" altLang="en-US"/>
              <a:t>の</a:t>
            </a:r>
            <a:br>
              <a:rPr kumimoji="1" lang="en-US" altLang="ja-JP"/>
            </a:br>
            <a:r>
              <a:rPr kumimoji="1" lang="ja-JP" altLang="en-US"/>
              <a:t>安全かつ高速な監視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183156-D858-4A00-F5C8-2BA22A0DD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>
                <a:cs typeface="MS PGothic" charset="-128"/>
              </a:rPr>
              <a:t>2024/12/3</a:t>
            </a:r>
          </a:p>
          <a:p>
            <a:r>
              <a:rPr lang="ja-JP" altLang="en-US">
                <a:cs typeface="MS PGothic" charset="-128"/>
              </a:rPr>
              <a:t>九州工業大学</a:t>
            </a:r>
            <a:endParaRPr lang="en-US" altLang="ja-JP">
              <a:cs typeface="MS PGothic" charset="-128"/>
            </a:endParaRPr>
          </a:p>
          <a:p>
            <a:r>
              <a:rPr lang="ja-JP" altLang="en-US">
                <a:cs typeface="MS PGothic" charset="-128"/>
              </a:rPr>
              <a:t>上杉貫太　光来健一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85423E-B640-467E-D528-771A4037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9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4036D-1081-8E5B-286C-20A010CC4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/>
              <a:t>課題１：動的な終了条件をもつループが使えない</a:t>
            </a:r>
          </a:p>
          <a:p>
            <a:pPr lvl="1"/>
            <a:r>
              <a:rPr lang="en-JP"/>
              <a:t>先読みを行うにはポインタを用いるデータ構造をたどる必要</a:t>
            </a:r>
          </a:p>
          <a:p>
            <a:pPr lvl="1"/>
            <a:r>
              <a:rPr lang="en-JP"/>
              <a:t>終了しない可能性のあるループは検証に失敗</a:t>
            </a:r>
          </a:p>
          <a:p>
            <a:r>
              <a:rPr lang="en-JP"/>
              <a:t>課題２：実行環境のOSカーネルのバージョンに依存する</a:t>
            </a:r>
          </a:p>
          <a:p>
            <a:pPr lvl="1"/>
            <a:r>
              <a:rPr lang="en-JP"/>
              <a:t>開発環境でコンパイルしたeBPFプログラムは正常に動作しない恐れ</a:t>
            </a:r>
          </a:p>
          <a:p>
            <a:pPr lvl="1"/>
            <a:r>
              <a:rPr lang="ja-JP" altLang="en-US"/>
              <a:t>監視対象</a:t>
            </a:r>
            <a:r>
              <a:rPr lang="en-US" altLang="ja-JP"/>
              <a:t>VM</a:t>
            </a:r>
            <a:r>
              <a:rPr lang="ja-JP" altLang="en-US"/>
              <a:t>内でコンパイルするには開発環境のインストールが必要</a:t>
            </a:r>
            <a:endParaRPr lang="en-US" altLang="ja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E0F72-5944-AFA6-3F3D-5BEDB99E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81BDFFD-24DB-AB38-384B-36B04E926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en-US" altLang="ja-JP" err="1"/>
              <a:t>eBPF</a:t>
            </a:r>
            <a:r>
              <a:rPr kumimoji="1" lang="ja-JP" altLang="en-US"/>
              <a:t>を用いる上での課題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5B8B063E-7F08-5702-1124-5F9086BA101C}"/>
              </a:ext>
            </a:extLst>
          </p:cNvPr>
          <p:cNvSpPr txBox="1"/>
          <p:nvPr/>
        </p:nvSpPr>
        <p:spPr>
          <a:xfrm>
            <a:off x="1385440" y="4735220"/>
            <a:ext cx="4481959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 while (task !=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init_task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0BA52E08-7ECE-3B65-DE97-A09CB916B059}"/>
              </a:ext>
            </a:extLst>
          </p:cNvPr>
          <p:cNvSpPr txBox="1"/>
          <p:nvPr/>
        </p:nvSpPr>
        <p:spPr>
          <a:xfrm>
            <a:off x="6984490" y="4680684"/>
            <a:ext cx="3252219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ja-JP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別の構造体へ移動</a:t>
            </a:r>
            <a:endParaRPr lang="en-US" altLang="ja-JP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unsigned int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cpu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3795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500E4-A7D0-CDE4-602C-C65DA1DD0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22848-1C80-3A1D-E1C5-CD51196F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JP" dirty="0"/>
              <a:t>課題２：実行環境のOSカーネルのバージョンに依存する</a:t>
            </a:r>
          </a:p>
          <a:p>
            <a:pPr lvl="1"/>
            <a:r>
              <a:rPr lang="en-JP" dirty="0"/>
              <a:t>開発環境でコンパイルしたeBPFプログラムは正常に動作しない恐れ</a:t>
            </a:r>
          </a:p>
          <a:p>
            <a:pPr lvl="1"/>
            <a:r>
              <a:rPr lang="ja-JP" altLang="en-US" dirty="0"/>
              <a:t>監視対象</a:t>
            </a:r>
            <a:r>
              <a:rPr lang="en-US" altLang="ja-JP" dirty="0"/>
              <a:t>VM</a:t>
            </a:r>
            <a:r>
              <a:rPr lang="ja-JP" altLang="en-US" dirty="0"/>
              <a:t>内でコンパイルするには開発環境のインストールが必要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ED95B-CEC5-0522-B435-2A99A866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38D2642-1584-2D84-F5BC-CDB4E64D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en-US" altLang="ja-JP" err="1"/>
              <a:t>eBPF</a:t>
            </a:r>
            <a:r>
              <a:rPr kumimoji="1" lang="ja-JP" altLang="en-US"/>
              <a:t>を用いる上での課題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10637C7A-CD41-5C70-FF10-BAB1D0957873}"/>
              </a:ext>
            </a:extLst>
          </p:cNvPr>
          <p:cNvSpPr txBox="1"/>
          <p:nvPr/>
        </p:nvSpPr>
        <p:spPr>
          <a:xfrm>
            <a:off x="1385440" y="4735220"/>
            <a:ext cx="4481959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 while (task !=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init_task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13053881-814F-1850-F33D-262D9D871257}"/>
              </a:ext>
            </a:extLst>
          </p:cNvPr>
          <p:cNvSpPr txBox="1"/>
          <p:nvPr/>
        </p:nvSpPr>
        <p:spPr>
          <a:xfrm>
            <a:off x="6984490" y="4680684"/>
            <a:ext cx="3252219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ja-JP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別の構造体へ移動</a:t>
            </a:r>
            <a:endParaRPr lang="en-US" altLang="ja-JP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unsigned int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cpu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E60BE5B-69F5-A13A-06D7-86DDFD8A73C7}"/>
              </a:ext>
            </a:extLst>
          </p:cNvPr>
          <p:cNvGrpSpPr/>
          <p:nvPr/>
        </p:nvGrpSpPr>
        <p:grpSpPr>
          <a:xfrm>
            <a:off x="2440739" y="1393075"/>
            <a:ext cx="7310522" cy="1762125"/>
            <a:chOff x="2440739" y="4776787"/>
            <a:chExt cx="7310522" cy="1762125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E9401665-7A58-9CD1-DE98-31447C807596}"/>
                </a:ext>
              </a:extLst>
            </p:cNvPr>
            <p:cNvSpPr/>
            <p:nvPr/>
          </p:nvSpPr>
          <p:spPr>
            <a:xfrm>
              <a:off x="2440739" y="4792421"/>
              <a:ext cx="1721815" cy="1339103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9" name="正方形/長方形 26">
              <a:extLst>
                <a:ext uri="{FF2B5EF4-FFF2-40B4-BE49-F238E27FC236}">
                  <a16:creationId xmlns:a16="http://schemas.microsoft.com/office/drawing/2014/main" id="{585146E0-8104-2CEC-C54E-C1D7ADBB1F8E}"/>
                </a:ext>
              </a:extLst>
            </p:cNvPr>
            <p:cNvSpPr/>
            <p:nvPr/>
          </p:nvSpPr>
          <p:spPr>
            <a:xfrm>
              <a:off x="2581490" y="4890944"/>
              <a:ext cx="1467068" cy="112608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四角形: 角を丸くする 11">
              <a:extLst>
                <a:ext uri="{FF2B5EF4-FFF2-40B4-BE49-F238E27FC236}">
                  <a16:creationId xmlns:a16="http://schemas.microsoft.com/office/drawing/2014/main" id="{13DD017D-7264-8195-938A-0AEBD4D0A68E}"/>
                </a:ext>
              </a:extLst>
            </p:cNvPr>
            <p:cNvSpPr/>
            <p:nvPr/>
          </p:nvSpPr>
          <p:spPr>
            <a:xfrm>
              <a:off x="7994501" y="4776787"/>
              <a:ext cx="1616010" cy="1344909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BE53F08-9BAF-9EC6-DF86-DDC8211776C7}"/>
                </a:ext>
              </a:extLst>
            </p:cNvPr>
            <p:cNvSpPr txBox="1"/>
            <p:nvPr/>
          </p:nvSpPr>
          <p:spPr>
            <a:xfrm flipH="1">
              <a:off x="8027078" y="6132124"/>
              <a:ext cx="17241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26">
              <a:extLst>
                <a:ext uri="{FF2B5EF4-FFF2-40B4-BE49-F238E27FC236}">
                  <a16:creationId xmlns:a16="http://schemas.microsoft.com/office/drawing/2014/main" id="{F75F07D4-35D2-C8DF-3686-9AE2E2BA3291}"/>
                </a:ext>
              </a:extLst>
            </p:cNvPr>
            <p:cNvSpPr/>
            <p:nvPr/>
          </p:nvSpPr>
          <p:spPr>
            <a:xfrm>
              <a:off x="8108634" y="4890945"/>
              <a:ext cx="1389044" cy="11260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544221D-5B1B-2151-4C97-07D78DB0C53D}"/>
                </a:ext>
              </a:extLst>
            </p:cNvPr>
            <p:cNvSpPr>
              <a:spLocks/>
            </p:cNvSpPr>
            <p:nvPr/>
          </p:nvSpPr>
          <p:spPr>
            <a:xfrm>
              <a:off x="8217736" y="5058971"/>
              <a:ext cx="1205339" cy="534921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 b="1">
                  <a:solidFill>
                    <a:schemeClr val="tx1"/>
                  </a:solidFill>
                </a:rPr>
                <a:t>バイナリ</a:t>
              </a:r>
              <a:endParaRPr kumimoji="1" lang="ja-JP" altLang="en-US" sz="1600" b="1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669C6C9-B6AD-FECE-08FF-73B5DA21A5C2}"/>
                </a:ext>
              </a:extLst>
            </p:cNvPr>
            <p:cNvSpPr txBox="1">
              <a:spLocks/>
            </p:cNvSpPr>
            <p:nvPr/>
          </p:nvSpPr>
          <p:spPr>
            <a:xfrm>
              <a:off x="8134034" y="5679069"/>
              <a:ext cx="133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Linux 5.13</a:t>
              </a: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8B2C87EE-207A-05FF-8A68-7558BBB7D176}"/>
                </a:ext>
              </a:extLst>
            </p:cNvPr>
            <p:cNvSpPr/>
            <p:nvPr/>
          </p:nvSpPr>
          <p:spPr>
            <a:xfrm>
              <a:off x="5466082" y="4786615"/>
              <a:ext cx="1474310" cy="1344909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89F8A7F-823A-954E-A7EF-D3FA1AAE351A}"/>
                </a:ext>
              </a:extLst>
            </p:cNvPr>
            <p:cNvSpPr txBox="1"/>
            <p:nvPr/>
          </p:nvSpPr>
          <p:spPr>
            <a:xfrm>
              <a:off x="5586185" y="6124342"/>
              <a:ext cx="1238346" cy="4001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/>
                <a:t>IDS VM</a:t>
              </a:r>
              <a:endParaRPr kumimoji="1" lang="en-US" altLang="ja-JP" sz="2000" b="1" dirty="0"/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6FDC7C0B-5B36-DFE4-CA73-89E9ED76B3C3}"/>
                </a:ext>
              </a:extLst>
            </p:cNvPr>
            <p:cNvCxnSpPr>
              <a:cxnSpLocks/>
            </p:cNvCxnSpPr>
            <p:nvPr/>
          </p:nvCxnSpPr>
          <p:spPr>
            <a:xfrm>
              <a:off x="3910640" y="5225706"/>
              <a:ext cx="1652685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9921C9E-B08C-21E3-3626-352A138E8A59}"/>
                </a:ext>
              </a:extLst>
            </p:cNvPr>
            <p:cNvSpPr>
              <a:spLocks/>
            </p:cNvSpPr>
            <p:nvPr/>
          </p:nvSpPr>
          <p:spPr>
            <a:xfrm>
              <a:off x="2678701" y="4958246"/>
              <a:ext cx="1205339" cy="534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590BCD7-30A5-124A-5B3E-6A80F3BB3D9F}"/>
                </a:ext>
              </a:extLst>
            </p:cNvPr>
            <p:cNvSpPr>
              <a:spLocks/>
            </p:cNvSpPr>
            <p:nvPr/>
          </p:nvSpPr>
          <p:spPr>
            <a:xfrm>
              <a:off x="5586185" y="4979488"/>
              <a:ext cx="1205339" cy="534921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バイナリ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25">
              <a:extLst>
                <a:ext uri="{FF2B5EF4-FFF2-40B4-BE49-F238E27FC236}">
                  <a16:creationId xmlns:a16="http://schemas.microsoft.com/office/drawing/2014/main" id="{73EB2D19-B645-5611-A353-8EFA8F1B01DD}"/>
                </a:ext>
              </a:extLst>
            </p:cNvPr>
            <p:cNvSpPr txBox="1"/>
            <p:nvPr/>
          </p:nvSpPr>
          <p:spPr>
            <a:xfrm>
              <a:off x="6929259" y="4921058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ロード</a:t>
              </a:r>
            </a:p>
          </p:txBody>
        </p: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CE0F11F8-AF97-02BC-74A9-60A48009A5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18124" y="5243491"/>
              <a:ext cx="1399612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34831C7-1FE7-EEC0-3455-0B854118881A}"/>
                </a:ext>
              </a:extLst>
            </p:cNvPr>
            <p:cNvSpPr txBox="1">
              <a:spLocks/>
            </p:cNvSpPr>
            <p:nvPr/>
          </p:nvSpPr>
          <p:spPr>
            <a:xfrm>
              <a:off x="2684673" y="5679069"/>
              <a:ext cx="1199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Linux 6.3</a:t>
              </a:r>
            </a:p>
          </p:txBody>
        </p:sp>
        <p:sp>
          <p:nvSpPr>
            <p:cNvPr id="23" name="テキスト ボックス 25">
              <a:extLst>
                <a:ext uri="{FF2B5EF4-FFF2-40B4-BE49-F238E27FC236}">
                  <a16:creationId xmlns:a16="http://schemas.microsoft.com/office/drawing/2014/main" id="{21F1A32D-8AC3-0FF1-FA47-E7C2426E23FB}"/>
                </a:ext>
              </a:extLst>
            </p:cNvPr>
            <p:cNvSpPr txBox="1"/>
            <p:nvPr/>
          </p:nvSpPr>
          <p:spPr>
            <a:xfrm>
              <a:off x="4096257" y="4847236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/>
                <a:t>コンパイル</a:t>
              </a:r>
              <a:endParaRPr kumimoji="1" lang="ja-JP" altLang="en-US" sz="2000" b="1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F7E1AB1-D76F-7B8E-3A02-0809F4313BC6}"/>
                </a:ext>
              </a:extLst>
            </p:cNvPr>
            <p:cNvSpPr txBox="1"/>
            <p:nvPr/>
          </p:nvSpPr>
          <p:spPr>
            <a:xfrm>
              <a:off x="2705454" y="6138802"/>
              <a:ext cx="1219140" cy="4001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/>
                <a:t>開発環境</a:t>
              </a:r>
              <a:endParaRPr kumimoji="1" lang="en-US" altLang="ja-JP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71418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3C04A-4306-DE6F-E3C3-5FE55077C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273C58-EAB4-AB43-653E-1A960568D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課題</a:t>
            </a:r>
            <a:r>
              <a:rPr lang="ja-JP" altLang="en-US"/>
              <a:t>１</a:t>
            </a:r>
            <a:r>
              <a:rPr kumimoji="1" lang="ja-JP" altLang="en-US"/>
              <a:t>：動的な終了条件をもつループ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3997D-4D2C-1D5A-D33C-102634329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有限ループを用いてポインタをたどることで検証を通す</a:t>
            </a:r>
            <a:endParaRPr lang="en-US" altLang="ja-JP"/>
          </a:p>
          <a:p>
            <a:pPr lvl="1"/>
            <a:r>
              <a:rPr kumimoji="1" lang="ja-JP" altLang="en-US"/>
              <a:t>ループカウンタを大きめに設定</a:t>
            </a:r>
            <a:endParaRPr kumimoji="1" lang="en-US" altLang="ja-JP"/>
          </a:p>
          <a:p>
            <a:pPr lvl="1"/>
            <a:r>
              <a:rPr lang="ja-JP" altLang="en-US"/>
              <a:t>ポインタをたどり終わったらループを抜ける</a:t>
            </a:r>
            <a:endParaRPr kumimoji="1" lang="en-US" altLang="ja-JP"/>
          </a:p>
          <a:p>
            <a:r>
              <a:rPr lang="en-US" altLang="ja-JP"/>
              <a:t>for</a:t>
            </a:r>
            <a:r>
              <a:rPr lang="ja-JP" altLang="en-US"/>
              <a:t>文による有限ループは</a:t>
            </a:r>
            <a:r>
              <a:rPr kumimoji="1" lang="en-US" altLang="ja-JP" err="1"/>
              <a:t>eBPF</a:t>
            </a:r>
            <a:r>
              <a:rPr kumimoji="1" lang="ja-JP" altLang="en-US"/>
              <a:t>の</a:t>
            </a:r>
            <a:r>
              <a:rPr lang="ja-JP" altLang="en-US"/>
              <a:t>命令数</a:t>
            </a:r>
            <a:r>
              <a:rPr kumimoji="1" lang="ja-JP" altLang="en-US"/>
              <a:t>制限をすぐに超える</a:t>
            </a:r>
            <a:endParaRPr kumimoji="1" lang="en-US" altLang="ja-JP"/>
          </a:p>
          <a:p>
            <a:pPr lvl="1"/>
            <a:r>
              <a:rPr lang="ja-JP" altLang="en-US"/>
              <a:t>有限ループは展開され、多重ループでは命令数が大きく増加</a:t>
            </a:r>
            <a:endParaRPr lang="en-US" altLang="ja-JP"/>
          </a:p>
          <a:p>
            <a:pPr lvl="1"/>
            <a:r>
              <a:rPr lang="ja-JP" altLang="en-US"/>
              <a:t>ループカウンタを小さく設定すると、たどり切れなかった場合に問題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14C018-1B97-81E4-19B4-1EA9628C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9B5F5D-FF22-7BE7-77D6-B8A73586B298}"/>
              </a:ext>
            </a:extLst>
          </p:cNvPr>
          <p:cNvSpPr txBox="1"/>
          <p:nvPr/>
        </p:nvSpPr>
        <p:spPr>
          <a:xfrm>
            <a:off x="1070115" y="4699635"/>
            <a:ext cx="4481959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 while (task !=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init_task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41832E-E103-6ECF-9C40-971669BBCF2D}"/>
              </a:ext>
            </a:extLst>
          </p:cNvPr>
          <p:cNvSpPr txBox="1"/>
          <p:nvPr/>
        </p:nvSpPr>
        <p:spPr>
          <a:xfrm>
            <a:off x="6639926" y="4545747"/>
            <a:ext cx="4481959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&lt; 1000;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if (task ==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init_task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ight Arrow 9">
            <a:extLst>
              <a:ext uri="{FF2B5EF4-FFF2-40B4-BE49-F238E27FC236}">
                <a16:creationId xmlns:a16="http://schemas.microsoft.com/office/drawing/2014/main" id="{E3BA614E-6363-8F34-2CBC-9F948EFEC476}"/>
              </a:ext>
            </a:extLst>
          </p:cNvPr>
          <p:cNvSpPr/>
          <p:nvPr/>
        </p:nvSpPr>
        <p:spPr>
          <a:xfrm>
            <a:off x="5799183" y="4853523"/>
            <a:ext cx="593633" cy="93687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39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3F79-81AF-915F-283D-9CC4BA45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ループのための</a:t>
            </a:r>
            <a:r>
              <a:rPr lang="en-US" altLang="ja-JP" err="1"/>
              <a:t>eBPF</a:t>
            </a:r>
            <a:r>
              <a:rPr lang="ja-JP" altLang="en-US"/>
              <a:t>機構の利用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0EAEA-EF0D-E9A8-8C0B-4F99646B9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BPF</a:t>
            </a:r>
            <a:r>
              <a:rPr lang="ja-JP" altLang="en-US"/>
              <a:t>ヘルパー関数の</a:t>
            </a:r>
            <a:r>
              <a:rPr lang="en-US" altLang="ja-JP" err="1"/>
              <a:t>bpf_loop</a:t>
            </a:r>
            <a:r>
              <a:rPr lang="ja-JP" altLang="en-US"/>
              <a:t>を用いて有限ループを記述</a:t>
            </a:r>
            <a:endParaRPr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の制限を超えにくくなるが、記述は分かりにくくなる</a:t>
            </a:r>
            <a:endParaRPr lang="en-US" altLang="ja-JP"/>
          </a:p>
          <a:p>
            <a:pPr lvl="1"/>
            <a:r>
              <a:rPr lang="en-US" altLang="ja-JP"/>
              <a:t>(JIT)</a:t>
            </a:r>
            <a:r>
              <a:rPr lang="ja-JP" altLang="en-US"/>
              <a:t>コンパイラの最適化によって</a:t>
            </a:r>
            <a:r>
              <a:rPr lang="en-US" altLang="ja-JP"/>
              <a:t>if</a:t>
            </a:r>
            <a:r>
              <a:rPr lang="ja-JP" altLang="en-US"/>
              <a:t>文が削除される場合がある</a:t>
            </a:r>
            <a:endParaRPr lang="en-US" altLang="ja-JP"/>
          </a:p>
          <a:p>
            <a:r>
              <a:rPr lang="en-US" altLang="ja-JP"/>
              <a:t>BPF Iterator</a:t>
            </a:r>
            <a:r>
              <a:rPr lang="ja-JP" altLang="en-US"/>
              <a:t>や</a:t>
            </a:r>
            <a:r>
              <a:rPr lang="en-US" altLang="ja-JP"/>
              <a:t>BPF </a:t>
            </a:r>
            <a:r>
              <a:rPr lang="en-US" altLang="ja-JP" err="1"/>
              <a:t>KFuncs</a:t>
            </a:r>
            <a:r>
              <a:rPr lang="ja-JP" altLang="en-US"/>
              <a:t>も利用できるが一長一短</a:t>
            </a:r>
            <a:endParaRPr lang="en-US" altLang="ja-JP"/>
          </a:p>
          <a:p>
            <a:pPr lvl="1"/>
            <a:r>
              <a:rPr lang="en-JP"/>
              <a:t>Iteratorは特定のデータ構造のみ、KFuncsは将来的に変更の可能性</a:t>
            </a:r>
            <a:endParaRPr lang="en-US"/>
          </a:p>
          <a:p>
            <a:pPr lvl="1"/>
            <a:r>
              <a:rPr lang="ja-JP" altLang="en-US"/>
              <a:t>開発者が状況に合わせて使い分ける</a:t>
            </a:r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3C06-2199-C806-1EB7-12209BA1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6536FE-30FB-32A4-E83E-880588648986}"/>
              </a:ext>
            </a:extLst>
          </p:cNvPr>
          <p:cNvSpPr txBox="1"/>
          <p:nvPr/>
        </p:nvSpPr>
        <p:spPr>
          <a:xfrm>
            <a:off x="894369" y="4453853"/>
            <a:ext cx="5374064" cy="19389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(u32 index, void *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(task ==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init_task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1;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bpf_loop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(100000,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</p:txBody>
      </p:sp>
      <p:graphicFrame>
        <p:nvGraphicFramePr>
          <p:cNvPr id="6" name="表 7">
            <a:extLst>
              <a:ext uri="{FF2B5EF4-FFF2-40B4-BE49-F238E27FC236}">
                <a16:creationId xmlns:a16="http://schemas.microsoft.com/office/drawing/2014/main" id="{16A30CEE-697E-C9AB-BDD8-FB7C2C696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69492"/>
              </p:ext>
            </p:extLst>
          </p:nvPr>
        </p:nvGraphicFramePr>
        <p:xfrm>
          <a:off x="6506894" y="4576156"/>
          <a:ext cx="460844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5">
                  <a:extLst>
                    <a:ext uri="{9D8B030D-6E8A-4147-A177-3AD203B41FA5}">
                      <a16:colId xmlns:a16="http://schemas.microsoft.com/office/drawing/2014/main" val="2763409244"/>
                    </a:ext>
                  </a:extLst>
                </a:gridCol>
                <a:gridCol w="694241">
                  <a:extLst>
                    <a:ext uri="{9D8B030D-6E8A-4147-A177-3AD203B41FA5}">
                      <a16:colId xmlns:a16="http://schemas.microsoft.com/office/drawing/2014/main" val="1061461678"/>
                    </a:ext>
                  </a:extLst>
                </a:gridCol>
                <a:gridCol w="899208">
                  <a:extLst>
                    <a:ext uri="{9D8B030D-6E8A-4147-A177-3AD203B41FA5}">
                      <a16:colId xmlns:a16="http://schemas.microsoft.com/office/drawing/2014/main" val="1050619579"/>
                    </a:ext>
                  </a:extLst>
                </a:gridCol>
                <a:gridCol w="919645">
                  <a:extLst>
                    <a:ext uri="{9D8B030D-6E8A-4147-A177-3AD203B41FA5}">
                      <a16:colId xmlns:a16="http://schemas.microsoft.com/office/drawing/2014/main" val="2863219054"/>
                    </a:ext>
                  </a:extLst>
                </a:gridCol>
                <a:gridCol w="919645">
                  <a:extLst>
                    <a:ext uri="{9D8B030D-6E8A-4147-A177-3AD203B41FA5}">
                      <a16:colId xmlns:a16="http://schemas.microsoft.com/office/drawing/2014/main" val="1968204043"/>
                    </a:ext>
                  </a:extLst>
                </a:gridCol>
              </a:tblGrid>
              <a:tr h="252994"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記述性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汎用性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不変性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334788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923949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bpf_loop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843242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Iterator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900766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KFuncs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993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8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44B158-7BB0-C73A-8D83-E588F2CF6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BPF CO-RE</a:t>
            </a:r>
            <a:r>
              <a:rPr lang="ja-JP" altLang="en-US" dirty="0"/>
              <a:t>を用いることで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のバージョンの違いを吸収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プログラムのロード時にカーネルから構造体の情報</a:t>
            </a:r>
            <a:r>
              <a:rPr kumimoji="1" lang="en-US" altLang="ja-JP" dirty="0"/>
              <a:t>(BTF)</a:t>
            </a:r>
            <a:r>
              <a:rPr kumimoji="1" lang="ja-JP" altLang="en-US" dirty="0"/>
              <a:t>を取得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その情報を基に構造体メンバのオフセットを</a:t>
            </a:r>
            <a:r>
              <a:rPr lang="ja-JP" altLang="en-US" dirty="0"/>
              <a:t>再配置</a:t>
            </a:r>
          </a:p>
          <a:p>
            <a:r>
              <a:rPr kumimoji="1" lang="ja-JP" altLang="en-US" dirty="0"/>
              <a:t>開発環境のカーネルから取得した構造体の情報を用いて開発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その情報をカーネルのヘッダファイルの代わりに用いる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BTF</a:t>
            </a:r>
            <a:r>
              <a:rPr kumimoji="1" lang="ja-JP" altLang="en-US" dirty="0"/>
              <a:t>情報を含むように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プログラムをコンパイル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6887CA7-C88F-E73A-2869-7D85664C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課題２：</a:t>
            </a:r>
            <a:r>
              <a:rPr kumimoji="1" lang="en-US" altLang="ja-JP"/>
              <a:t>OS</a:t>
            </a:r>
            <a:r>
              <a:rPr kumimoji="1" lang="ja-JP" altLang="en-US"/>
              <a:t>バージョンへの依存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3EE847-127F-F4AF-E12D-2412EEC1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DB61854-33B6-1530-EDB4-FE561B5914A9}"/>
              </a:ext>
            </a:extLst>
          </p:cNvPr>
          <p:cNvSpPr/>
          <p:nvPr/>
        </p:nvSpPr>
        <p:spPr>
          <a:xfrm>
            <a:off x="2440739" y="4792421"/>
            <a:ext cx="1721815" cy="133910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" name="正方形/長方形 26">
            <a:extLst>
              <a:ext uri="{FF2B5EF4-FFF2-40B4-BE49-F238E27FC236}">
                <a16:creationId xmlns:a16="http://schemas.microsoft.com/office/drawing/2014/main" id="{E6E32881-7A04-20AC-3D51-5069172DD924}"/>
              </a:ext>
            </a:extLst>
          </p:cNvPr>
          <p:cNvSpPr/>
          <p:nvPr/>
        </p:nvSpPr>
        <p:spPr>
          <a:xfrm>
            <a:off x="2581490" y="4890944"/>
            <a:ext cx="1467068" cy="11260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11">
            <a:extLst>
              <a:ext uri="{FF2B5EF4-FFF2-40B4-BE49-F238E27FC236}">
                <a16:creationId xmlns:a16="http://schemas.microsoft.com/office/drawing/2014/main" id="{EEEAEB22-9BBB-DDE7-A7A3-D94063C0C8A2}"/>
              </a:ext>
            </a:extLst>
          </p:cNvPr>
          <p:cNvSpPr/>
          <p:nvPr/>
        </p:nvSpPr>
        <p:spPr>
          <a:xfrm>
            <a:off x="7994501" y="4776787"/>
            <a:ext cx="1616010" cy="1344909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18FF17-C8F5-2335-687A-B4546DC8BE35}"/>
              </a:ext>
            </a:extLst>
          </p:cNvPr>
          <p:cNvSpPr txBox="1"/>
          <p:nvPr/>
        </p:nvSpPr>
        <p:spPr>
          <a:xfrm flipH="1">
            <a:off x="8027078" y="6132124"/>
            <a:ext cx="1724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26">
            <a:extLst>
              <a:ext uri="{FF2B5EF4-FFF2-40B4-BE49-F238E27FC236}">
                <a16:creationId xmlns:a16="http://schemas.microsoft.com/office/drawing/2014/main" id="{42C335B1-E294-C990-ED5A-E4E4FE83212B}"/>
              </a:ext>
            </a:extLst>
          </p:cNvPr>
          <p:cNvSpPr/>
          <p:nvPr/>
        </p:nvSpPr>
        <p:spPr>
          <a:xfrm>
            <a:off x="8108634" y="4890945"/>
            <a:ext cx="1389044" cy="11260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6F12C38-BD80-E8B7-8254-8C981EB61AAB}"/>
              </a:ext>
            </a:extLst>
          </p:cNvPr>
          <p:cNvSpPr>
            <a:spLocks/>
          </p:cNvSpPr>
          <p:nvPr/>
        </p:nvSpPr>
        <p:spPr>
          <a:xfrm>
            <a:off x="8217736" y="5058971"/>
            <a:ext cx="1205339" cy="534921"/>
          </a:xfrm>
          <a:prstGeom prst="rect">
            <a:avLst/>
          </a:prstGeom>
          <a:solidFill>
            <a:srgbClr val="CC66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err="1">
                <a:solidFill>
                  <a:schemeClr val="tx1"/>
                </a:solidFill>
              </a:rPr>
              <a:t>eBPF</a:t>
            </a:r>
            <a:endParaRPr kumimoji="1" lang="en-US" altLang="ja-JP" sz="1600" b="1">
              <a:solidFill>
                <a:schemeClr val="tx1"/>
              </a:solidFill>
            </a:endParaRPr>
          </a:p>
          <a:p>
            <a:pPr algn="ctr"/>
            <a:r>
              <a:rPr lang="ja-JP" altLang="en-US" sz="1600" b="1">
                <a:solidFill>
                  <a:schemeClr val="tx1"/>
                </a:solidFill>
              </a:rPr>
              <a:t>バイナリ</a:t>
            </a:r>
            <a:endParaRPr kumimoji="1" lang="ja-JP" altLang="en-US" sz="1600" b="1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3234EB3-BEBE-56C5-E55E-13FAB6A2DE8F}"/>
              </a:ext>
            </a:extLst>
          </p:cNvPr>
          <p:cNvSpPr txBox="1">
            <a:spLocks/>
          </p:cNvSpPr>
          <p:nvPr/>
        </p:nvSpPr>
        <p:spPr>
          <a:xfrm>
            <a:off x="8134034" y="5679069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Linux 5.13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444996B-E476-68EB-FA0F-E4D9A6808568}"/>
              </a:ext>
            </a:extLst>
          </p:cNvPr>
          <p:cNvSpPr/>
          <p:nvPr/>
        </p:nvSpPr>
        <p:spPr>
          <a:xfrm>
            <a:off x="5466082" y="4786615"/>
            <a:ext cx="1474310" cy="1344909"/>
          </a:xfrm>
          <a:prstGeom prst="roundRect">
            <a:avLst/>
          </a:prstGeom>
          <a:pattFill prst="pct5">
            <a:fgClr>
              <a:schemeClr val="tx1"/>
            </a:fgClr>
            <a:bgClr>
              <a:srgbClr val="CCECFF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9B9C77E-A77D-2C1E-C868-88788BF0DC2D}"/>
              </a:ext>
            </a:extLst>
          </p:cNvPr>
          <p:cNvSpPr txBox="1"/>
          <p:nvPr/>
        </p:nvSpPr>
        <p:spPr>
          <a:xfrm>
            <a:off x="5586185" y="6124342"/>
            <a:ext cx="1238346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IDS VM</a:t>
            </a:r>
            <a:endParaRPr kumimoji="1" lang="en-US" altLang="ja-JP" sz="2000" b="1" dirty="0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F0B40D9-C483-6D95-BDD9-4980A0B8A81A}"/>
              </a:ext>
            </a:extLst>
          </p:cNvPr>
          <p:cNvCxnSpPr>
            <a:cxnSpLocks/>
          </p:cNvCxnSpPr>
          <p:nvPr/>
        </p:nvCxnSpPr>
        <p:spPr>
          <a:xfrm>
            <a:off x="3910640" y="5225706"/>
            <a:ext cx="165268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BCB1B5B-7FE5-EDF9-6540-E7AE43ED4484}"/>
              </a:ext>
            </a:extLst>
          </p:cNvPr>
          <p:cNvSpPr>
            <a:spLocks/>
          </p:cNvSpPr>
          <p:nvPr/>
        </p:nvSpPr>
        <p:spPr>
          <a:xfrm>
            <a:off x="2678701" y="4958246"/>
            <a:ext cx="1205339" cy="5349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/>
                </a:solidFill>
              </a:rPr>
              <a:t>eBPF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A430A5-1DD5-5CFE-4A9F-838DE62865DD}"/>
              </a:ext>
            </a:extLst>
          </p:cNvPr>
          <p:cNvSpPr>
            <a:spLocks/>
          </p:cNvSpPr>
          <p:nvPr/>
        </p:nvSpPr>
        <p:spPr>
          <a:xfrm>
            <a:off x="5586185" y="4979488"/>
            <a:ext cx="1205339" cy="534921"/>
          </a:xfrm>
          <a:prstGeom prst="rect">
            <a:avLst/>
          </a:prstGeom>
          <a:solidFill>
            <a:srgbClr val="CC66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/>
                </a:solidFill>
              </a:rPr>
              <a:t>eBPF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バイナリ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5">
            <a:extLst>
              <a:ext uri="{FF2B5EF4-FFF2-40B4-BE49-F238E27FC236}">
                <a16:creationId xmlns:a16="http://schemas.microsoft.com/office/drawing/2014/main" id="{785DD90F-FD23-BF71-BD4B-AFD7396D5E17}"/>
              </a:ext>
            </a:extLst>
          </p:cNvPr>
          <p:cNvSpPr txBox="1"/>
          <p:nvPr/>
        </p:nvSpPr>
        <p:spPr>
          <a:xfrm>
            <a:off x="6929259" y="492105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ロード</a:t>
            </a: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C3681C33-BBA9-7146-C519-8CD336FCEBD6}"/>
              </a:ext>
            </a:extLst>
          </p:cNvPr>
          <p:cNvCxnSpPr>
            <a:cxnSpLocks/>
          </p:cNvCxnSpPr>
          <p:nvPr/>
        </p:nvCxnSpPr>
        <p:spPr>
          <a:xfrm flipV="1">
            <a:off x="6818124" y="5243491"/>
            <a:ext cx="1399612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125F06-E5C5-E765-8480-423E36491079}"/>
              </a:ext>
            </a:extLst>
          </p:cNvPr>
          <p:cNvSpPr txBox="1">
            <a:spLocks/>
          </p:cNvSpPr>
          <p:nvPr/>
        </p:nvSpPr>
        <p:spPr>
          <a:xfrm>
            <a:off x="2684673" y="5679069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Linux 6.3</a:t>
            </a:r>
          </a:p>
        </p:txBody>
      </p:sp>
      <p:sp>
        <p:nvSpPr>
          <p:cNvPr id="13" name="テキスト ボックス 25">
            <a:extLst>
              <a:ext uri="{FF2B5EF4-FFF2-40B4-BE49-F238E27FC236}">
                <a16:creationId xmlns:a16="http://schemas.microsoft.com/office/drawing/2014/main" id="{A910A91A-510A-9D54-6573-C88F1A5CED61}"/>
              </a:ext>
            </a:extLst>
          </p:cNvPr>
          <p:cNvSpPr txBox="1"/>
          <p:nvPr/>
        </p:nvSpPr>
        <p:spPr>
          <a:xfrm>
            <a:off x="4096257" y="484723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コンパイル</a:t>
            </a:r>
            <a:endParaRPr kumimoji="1" lang="ja-JP" altLang="en-US" sz="2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3D8390-4A0A-2E44-0EF5-B51CA17D4C02}"/>
              </a:ext>
            </a:extLst>
          </p:cNvPr>
          <p:cNvSpPr txBox="1"/>
          <p:nvPr/>
        </p:nvSpPr>
        <p:spPr>
          <a:xfrm>
            <a:off x="2705454" y="6138802"/>
            <a:ext cx="121914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開発環境</a:t>
            </a:r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942895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81AA3-B8A5-747D-3DFF-4D20A70C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BPF CO-RE</a:t>
            </a:r>
            <a:r>
              <a:rPr kumimoji="1" lang="ja-JP" altLang="en-US"/>
              <a:t>を用いた</a:t>
            </a:r>
            <a:r>
              <a:rPr kumimoji="1" lang="en-JP" altLang="ja-JP"/>
              <a:t>OS</a:t>
            </a:r>
            <a:r>
              <a:rPr kumimoji="1" lang="ja-JP" altLang="en-JP"/>
              <a:t>データの</a:t>
            </a:r>
            <a:r>
              <a:rPr kumimoji="1" lang="ja-JP" altLang="en-US"/>
              <a:t>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E8898-473A-AF56-C3D7-5E6602DE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BPF CO-RE</a:t>
            </a:r>
            <a:r>
              <a:rPr lang="ja-JP" altLang="en-US"/>
              <a:t>のためのマクロ</a:t>
            </a:r>
            <a:r>
              <a:rPr kumimoji="1" lang="ja-JP" altLang="en-US"/>
              <a:t>を用いて構造体メンバにアクセス</a:t>
            </a:r>
            <a:endParaRPr kumimoji="1" lang="en-US" altLang="ja-JP"/>
          </a:p>
          <a:p>
            <a:pPr lvl="1"/>
            <a:r>
              <a:rPr kumimoji="1" lang="ja-JP" altLang="en-US"/>
              <a:t>通常のメンバ変数アクセスでは再配置が行われない</a:t>
            </a:r>
            <a:endParaRPr kumimoji="1" lang="en-US" altLang="ja-JP"/>
          </a:p>
          <a:p>
            <a:pPr lvl="1"/>
            <a:r>
              <a:rPr kumimoji="1" lang="ja-JP" altLang="en-US"/>
              <a:t>ビットフィールドへのアクセスは専用</a:t>
            </a:r>
            <a:r>
              <a:rPr lang="ja-JP" altLang="en-US"/>
              <a:t>の</a:t>
            </a:r>
            <a:r>
              <a:rPr kumimoji="1" lang="ja-JP" altLang="en-US"/>
              <a:t>マクロを使用</a:t>
            </a:r>
            <a:endParaRPr kumimoji="1" lang="en-US" altLang="ja-JP"/>
          </a:p>
          <a:p>
            <a:r>
              <a:rPr kumimoji="1" lang="en-US" altLang="ja-JP" err="1"/>
              <a:t>eBPF</a:t>
            </a:r>
            <a:r>
              <a:rPr kumimoji="1" lang="ja-JP" altLang="en-US"/>
              <a:t>ヘルパー関数を用いて</a:t>
            </a:r>
            <a:r>
              <a:rPr kumimoji="1" lang="en-JP" altLang="ja-JP"/>
              <a:t>OS</a:t>
            </a:r>
            <a:r>
              <a:rPr kumimoji="1" lang="ja-JP" altLang="en-JP"/>
              <a:t>の</a:t>
            </a:r>
            <a:r>
              <a:rPr kumimoji="1" lang="ja-JP" altLang="en-US"/>
              <a:t>変数名からアドレスに変換</a:t>
            </a:r>
            <a:endParaRPr lang="en-US" altLang="ja-JP"/>
          </a:p>
          <a:p>
            <a:pPr lvl="1"/>
            <a:r>
              <a:rPr lang="ja-JP" altLang="en-US"/>
              <a:t>大域変数のアドレスを埋め込むと</a:t>
            </a:r>
            <a:r>
              <a:rPr lang="en-US" altLang="ja-JP"/>
              <a:t>OS</a:t>
            </a:r>
            <a:r>
              <a:rPr lang="ja-JP" altLang="en-US"/>
              <a:t>のバージョンに依存</a:t>
            </a:r>
            <a:endParaRPr lang="en-US" altLang="ja-JP"/>
          </a:p>
          <a:p>
            <a:pPr lvl="1"/>
            <a:r>
              <a:rPr lang="ja-JP" altLang="en-US"/>
              <a:t>実行時に取得することで</a:t>
            </a:r>
            <a:r>
              <a:rPr lang="en-US" altLang="ja-JP"/>
              <a:t>KASLR</a:t>
            </a:r>
            <a:r>
              <a:rPr lang="ja-JP" altLang="en-US"/>
              <a:t>が有効なカーネルにも対応可能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49B4F9-F358-1CA0-8F06-0AA1C51B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EF4BBF-4F2A-FCB9-0AC1-BEB52AC6270B}"/>
              </a:ext>
            </a:extLst>
          </p:cNvPr>
          <p:cNvSpPr txBox="1"/>
          <p:nvPr/>
        </p:nvSpPr>
        <p:spPr>
          <a:xfrm>
            <a:off x="6195391" y="4767189"/>
            <a:ext cx="4478151" cy="13234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bpf_kallsyms_lookup_name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“modules”, &amp;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ja-JP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kumimoji="1"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module *)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5830ED9F-43AE-FADF-AEFC-10CB79F5AA6A}"/>
              </a:ext>
            </a:extLst>
          </p:cNvPr>
          <p:cNvSpPr txBox="1"/>
          <p:nvPr/>
        </p:nvSpPr>
        <p:spPr>
          <a:xfrm>
            <a:off x="1904396" y="4654301"/>
            <a:ext cx="2632816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= task-&gt;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5A09C8C2-594B-F921-F617-C1A6011EA6EF}"/>
              </a:ext>
            </a:extLst>
          </p:cNvPr>
          <p:cNvSpPr txBox="1"/>
          <p:nvPr/>
        </p:nvSpPr>
        <p:spPr>
          <a:xfrm>
            <a:off x="756428" y="5802730"/>
            <a:ext cx="492875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BPF_CORE_READ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(task,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1E43CA28-A91A-524C-05EB-AD1FFB8D1262}"/>
              </a:ext>
            </a:extLst>
          </p:cNvPr>
          <p:cNvSpPr/>
          <p:nvPr/>
        </p:nvSpPr>
        <p:spPr>
          <a:xfrm>
            <a:off x="2720008" y="5256141"/>
            <a:ext cx="1001593" cy="35780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72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282F7-825D-BB71-640A-6FBFE7A21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077FA-EEC1-CAA8-E7B9-8789F7E4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eBPF</a:t>
            </a:r>
            <a:r>
              <a:rPr lang="ja-JP" altLang="en-US" dirty="0"/>
              <a:t>プログラムの例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1BD23E-7EB5-FB55-260E-C5350E57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Linux</a:t>
            </a:r>
            <a:r>
              <a:rPr kumimoji="1" lang="ja-JP" altLang="en-US" dirty="0"/>
              <a:t>のコードをベースに作成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例：</a:t>
            </a:r>
            <a:r>
              <a:rPr lang="en-US" altLang="ja-JP" dirty="0"/>
              <a:t>TCP</a:t>
            </a:r>
            <a:r>
              <a:rPr lang="ja-JP" altLang="en-US" dirty="0"/>
              <a:t>ソケットの探索</a:t>
            </a:r>
            <a:endParaRPr kumimoji="1" lang="en-US" altLang="ja-JP" dirty="0"/>
          </a:p>
          <a:p>
            <a:endParaRPr kumimoji="1" lang="en-US" altLang="ja-JP" sz="2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0BD1B9-CDB4-614D-E8EE-2719D1949C17}"/>
              </a:ext>
            </a:extLst>
          </p:cNvPr>
          <p:cNvSpPr txBox="1"/>
          <p:nvPr/>
        </p:nvSpPr>
        <p:spPr>
          <a:xfrm>
            <a:off x="1043705" y="3124423"/>
            <a:ext cx="4591795" cy="31752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listening_get_first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(...) {</a:t>
            </a:r>
            <a:endParaRPr lang="en-US" altLang="ja-JP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n-US" altLang="ja-JP" b="1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hinfo</a:t>
            </a:r>
            <a:r>
              <a:rPr lang="en-US" altLang="ja-JP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-&gt;lhash2_mask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1950"/>
              </a:lnSpc>
            </a:pPr>
            <a:endParaRPr lang="en-US" altLang="ja-JP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(; bucket &lt;= m; bucket++) {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altLang="ja-JP" b="1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sk_nulls_for_each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ja-JP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(...)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pPr>
              <a:lnSpc>
                <a:spcPts val="1950"/>
              </a:lnSpc>
            </a:pPr>
            <a:b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2F0FBD4-3E8E-78DC-2CFE-5FBA1FC4AE7D}"/>
              </a:ext>
            </a:extLst>
          </p:cNvPr>
          <p:cNvSpPr txBox="1"/>
          <p:nvPr/>
        </p:nvSpPr>
        <p:spPr>
          <a:xfrm>
            <a:off x="6096990" y="1585540"/>
            <a:ext cx="5718300" cy="47141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altLang="ja-JP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loop2_cb(...) { ... }</a:t>
            </a:r>
          </a:p>
          <a:p>
            <a:pPr>
              <a:lnSpc>
                <a:spcPts val="1950"/>
              </a:lnSpc>
            </a:pPr>
            <a:endParaRPr lang="en-US" altLang="ja-JP" b="1" dirty="0">
              <a:solidFill>
                <a:schemeClr val="accent2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950"/>
              </a:lnSpc>
            </a:pPr>
            <a:r>
              <a:rPr lang="en-US" altLang="ja-JP" b="1" dirty="0">
                <a:solidFill>
                  <a:schemeClr val="accent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loop_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(bucket++ &gt; m) {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pPr>
              <a:lnSpc>
                <a:spcPts val="1950"/>
              </a:lnSpc>
            </a:pPr>
            <a:endParaRPr lang="en-US" altLang="ja-JP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bpf_loop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(1&lt;&lt;23, 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loop2_cb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ja-JP" b="1" dirty="0"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  <a:b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1950"/>
              </a:lnSpc>
            </a:pPr>
            <a:endParaRPr lang="en-US" altLang="ja-JP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950"/>
              </a:lnSpc>
            </a:pP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listening_get_first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m = </a:t>
            </a:r>
            <a:r>
              <a:rPr lang="en-US" altLang="ja-JP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BPF_CORE_READ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hinfo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lhash2_mask);</a:t>
            </a:r>
            <a:b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bpf_loop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(m + 1,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loop_cb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ja-JP" b="1" dirty="0"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  <a:b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altLang="ja-JP" b="1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sk</a:t>
            </a: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1950"/>
              </a:lnSpc>
            </a:pPr>
            <a:r>
              <a:rPr lang="en-US" altLang="ja-JP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CA9ED71-9740-E7AC-8ED1-D86613310942}"/>
              </a:ext>
            </a:extLst>
          </p:cNvPr>
          <p:cNvSpPr txBox="1"/>
          <p:nvPr/>
        </p:nvSpPr>
        <p:spPr>
          <a:xfrm>
            <a:off x="1589764" y="6311900"/>
            <a:ext cx="3499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Linux</a:t>
            </a:r>
            <a:r>
              <a:rPr kumimoji="1" lang="ja-JP" altLang="en-US" sz="2400" b="1" dirty="0"/>
              <a:t>のコード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(</a:t>
            </a:r>
            <a:r>
              <a:rPr kumimoji="1" lang="ja-JP" altLang="en-US" sz="2400" b="1" dirty="0"/>
              <a:t>簡略化</a:t>
            </a:r>
            <a:r>
              <a:rPr lang="en-US" altLang="ja-JP" sz="2400" b="1" dirty="0"/>
              <a:t>)</a:t>
            </a:r>
            <a:endParaRPr kumimoji="1" lang="ja-JP" altLang="en-US" sz="2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CE5CB2B-6E1A-4907-3C0C-5F1ABDE7CCA7}"/>
              </a:ext>
            </a:extLst>
          </p:cNvPr>
          <p:cNvSpPr txBox="1"/>
          <p:nvPr/>
        </p:nvSpPr>
        <p:spPr>
          <a:xfrm>
            <a:off x="7690409" y="6311900"/>
            <a:ext cx="2531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err="1"/>
              <a:t>eBPF</a:t>
            </a:r>
            <a:r>
              <a:rPr lang="ja-JP" altLang="en-US" sz="2400" b="1" dirty="0"/>
              <a:t>プログラム</a:t>
            </a:r>
            <a:endParaRPr kumimoji="1" lang="ja-JP" altLang="en-US" sz="2400" b="1" dirty="0"/>
          </a:p>
        </p:txBody>
      </p:sp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57DF60DD-BCA2-5675-E938-3961C94B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937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26CA9-7EEB-2702-8E63-589091138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EC59A-2ABF-127C-166C-C4144566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OS</a:t>
            </a:r>
            <a:r>
              <a:rPr lang="ja-JP" altLang="en-US"/>
              <a:t>データの</a:t>
            </a:r>
            <a:r>
              <a:rPr lang="en-JP" altLang="ja-JP" b="1"/>
              <a:t>収集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0C8813-FE2A-8C1D-23EF-769E8B4FF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err="1"/>
              <a:t>eBPF</a:t>
            </a:r>
            <a:r>
              <a:rPr lang="ja-JP" altLang="en-US"/>
              <a:t>プログラムは</a:t>
            </a:r>
            <a:r>
              <a:rPr lang="en-US" altLang="ja-JP" err="1"/>
              <a:t>取得したOS</a:t>
            </a:r>
            <a:r>
              <a:rPr lang="ja-JP" altLang="en-US"/>
              <a:t>データを</a:t>
            </a:r>
            <a:r>
              <a:rPr lang="en-US" altLang="ja-JP"/>
              <a:t>BPF</a:t>
            </a:r>
            <a:r>
              <a:rPr lang="ja-JP" altLang="en-US"/>
              <a:t>テーブルに格納</a:t>
            </a:r>
            <a:endParaRPr lang="en-US" altLang="ja-JP"/>
          </a:p>
          <a:p>
            <a:pPr lvl="1"/>
            <a:r>
              <a:rPr lang="ja-JP" altLang="en-US"/>
              <a:t>ページ単位で収集する場合は</a:t>
            </a:r>
            <a:r>
              <a:rPr lang="en-US" altLang="ja-JP"/>
              <a:t>OS</a:t>
            </a:r>
            <a:r>
              <a:rPr lang="ja-JP" altLang="en-US"/>
              <a:t>データのアドレスのみ</a:t>
            </a:r>
            <a:endParaRPr lang="en-US" altLang="ja-JP"/>
          </a:p>
          <a:p>
            <a:pPr lvl="1"/>
            <a:r>
              <a:rPr lang="ja-JP" altLang="en-US"/>
              <a:t>データ単位で収集する場合は</a:t>
            </a:r>
            <a:r>
              <a:rPr lang="en-US" altLang="ja-JP"/>
              <a:t>OS</a:t>
            </a:r>
            <a:r>
              <a:rPr lang="ja-JP" altLang="en-US"/>
              <a:t>データとそのサイズとアドレス</a:t>
            </a:r>
            <a:endParaRPr lang="en-US" altLang="ja-JP"/>
          </a:p>
          <a:p>
            <a:r>
              <a:rPr lang="ja-JP" altLang="en-US"/>
              <a:t>エージェントは</a:t>
            </a:r>
            <a:r>
              <a:rPr lang="en-US" altLang="ja-JP"/>
              <a:t>BPF</a:t>
            </a:r>
            <a:r>
              <a:rPr lang="ja-JP" altLang="en-US"/>
              <a:t>テーブルから</a:t>
            </a:r>
            <a:r>
              <a:rPr lang="en-US" altLang="ja-JP"/>
              <a:t>OS</a:t>
            </a:r>
            <a:r>
              <a:rPr lang="ja-JP" altLang="en-US"/>
              <a:t>データの情報を取り出す</a:t>
            </a:r>
            <a:endParaRPr lang="en-US" altLang="ja-JP"/>
          </a:p>
          <a:p>
            <a:pPr lvl="1"/>
            <a:r>
              <a:rPr lang="ja-JP" altLang="en-US"/>
              <a:t>ページ単位で収集する場合は疑似デバイスからメモリデータを取得</a:t>
            </a:r>
            <a:endParaRPr lang="en-US" altLang="ja-JP"/>
          </a:p>
          <a:p>
            <a:pPr lvl="1"/>
            <a:r>
              <a:rPr lang="ja-JP" altLang="en-US"/>
              <a:t>暗号化することにより情報漏洩を防ぐ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43EC48-3C9F-E9C5-93AE-2750776B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sp>
        <p:nvSpPr>
          <p:cNvPr id="6" name="四角形: 角を丸くする 60">
            <a:extLst>
              <a:ext uri="{FF2B5EF4-FFF2-40B4-BE49-F238E27FC236}">
                <a16:creationId xmlns:a16="http://schemas.microsoft.com/office/drawing/2014/main" id="{F7AE8119-106B-C962-9A2A-15556B83CEB5}"/>
              </a:ext>
            </a:extLst>
          </p:cNvPr>
          <p:cNvSpPr>
            <a:spLocks/>
          </p:cNvSpPr>
          <p:nvPr/>
        </p:nvSpPr>
        <p:spPr>
          <a:xfrm>
            <a:off x="3457603" y="4406496"/>
            <a:ext cx="5223379" cy="2031102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02880F-594A-D5A1-0026-CE606FC7D825}"/>
              </a:ext>
            </a:extLst>
          </p:cNvPr>
          <p:cNvSpPr txBox="1">
            <a:spLocks/>
          </p:cNvSpPr>
          <p:nvPr/>
        </p:nvSpPr>
        <p:spPr>
          <a:xfrm flipH="1">
            <a:off x="5132885" y="6428073"/>
            <a:ext cx="187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>
                <a:solidFill>
                  <a:schemeClr val="tx1"/>
                </a:solidFill>
              </a:rPr>
              <a:t>VM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6960E5-F9B9-223D-F274-A0467F66D27C}"/>
              </a:ext>
            </a:extLst>
          </p:cNvPr>
          <p:cNvSpPr>
            <a:spLocks/>
          </p:cNvSpPr>
          <p:nvPr/>
        </p:nvSpPr>
        <p:spPr>
          <a:xfrm>
            <a:off x="3812386" y="5354040"/>
            <a:ext cx="4513812" cy="10080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CA9E83-55C9-074A-A6FF-AB306B49903D}"/>
              </a:ext>
            </a:extLst>
          </p:cNvPr>
          <p:cNvSpPr>
            <a:spLocks/>
          </p:cNvSpPr>
          <p:nvPr/>
        </p:nvSpPr>
        <p:spPr>
          <a:xfrm>
            <a:off x="4748323" y="4496353"/>
            <a:ext cx="2649175" cy="414423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エージェント</a:t>
            </a:r>
            <a:endParaRPr kumimoji="1" lang="en-US" altLang="ja-JP" sz="2000" b="1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ACC117D-3132-A5ED-0484-59ACD97C935A}"/>
              </a:ext>
            </a:extLst>
          </p:cNvPr>
          <p:cNvSpPr>
            <a:spLocks/>
          </p:cNvSpPr>
          <p:nvPr/>
        </p:nvSpPr>
        <p:spPr>
          <a:xfrm>
            <a:off x="4490512" y="5766453"/>
            <a:ext cx="1783461" cy="5391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err="1">
                <a:solidFill>
                  <a:schemeClr val="tx1"/>
                </a:solidFill>
              </a:rPr>
              <a:t>eBPF</a:t>
            </a:r>
            <a:endParaRPr kumimoji="1" lang="en-US" altLang="ja-JP" sz="2000" b="1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9DF375-AF8C-D286-32C6-382BCE111193}"/>
              </a:ext>
            </a:extLst>
          </p:cNvPr>
          <p:cNvSpPr txBox="1">
            <a:spLocks/>
          </p:cNvSpPr>
          <p:nvPr/>
        </p:nvSpPr>
        <p:spPr>
          <a:xfrm>
            <a:off x="3749783" y="6018389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OS</a:t>
            </a:r>
            <a:endParaRPr kumimoji="1" lang="ja-JP" altLang="en-US" sz="2000" b="1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DEEF587-26A2-05B2-D374-B2D8D5EC98DF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854589" y="5340484"/>
            <a:ext cx="497531" cy="412215"/>
          </a:xfrm>
          <a:prstGeom prst="straightConnector1">
            <a:avLst/>
          </a:prstGeom>
          <a:ln w="508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876">
            <a:extLst>
              <a:ext uri="{FF2B5EF4-FFF2-40B4-BE49-F238E27FC236}">
                <a16:creationId xmlns:a16="http://schemas.microsoft.com/office/drawing/2014/main" id="{77392268-1D33-5FBB-6311-8462587458D2}"/>
              </a:ext>
            </a:extLst>
          </p:cNvPr>
          <p:cNvSpPr>
            <a:spLocks/>
          </p:cNvSpPr>
          <p:nvPr/>
        </p:nvSpPr>
        <p:spPr>
          <a:xfrm>
            <a:off x="3546513" y="5057111"/>
            <a:ext cx="1308076" cy="566746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>
                <a:solidFill>
                  <a:schemeClr val="tx1"/>
                </a:solidFill>
              </a:rPr>
              <a:t>BPF</a:t>
            </a:r>
          </a:p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テーブル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48D4E61-1C61-8DB5-E8C6-031239248A7A}"/>
              </a:ext>
            </a:extLst>
          </p:cNvPr>
          <p:cNvSpPr txBox="1">
            <a:spLocks/>
          </p:cNvSpPr>
          <p:nvPr/>
        </p:nvSpPr>
        <p:spPr>
          <a:xfrm>
            <a:off x="5119230" y="5337768"/>
            <a:ext cx="697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格納</a:t>
            </a:r>
            <a:endParaRPr kumimoji="1" lang="ja-JP" altLang="en-US" sz="2000" b="1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79A842C4-4020-D6D7-666D-2EB55D73C4AF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4161608" y="4703565"/>
            <a:ext cx="586715" cy="343751"/>
          </a:xfrm>
          <a:prstGeom prst="straightConnector1">
            <a:avLst/>
          </a:prstGeom>
          <a:ln w="508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D60D789-5CA4-017E-C119-628709E87E2F}"/>
              </a:ext>
            </a:extLst>
          </p:cNvPr>
          <p:cNvSpPr txBox="1">
            <a:spLocks/>
          </p:cNvSpPr>
          <p:nvPr/>
        </p:nvSpPr>
        <p:spPr>
          <a:xfrm>
            <a:off x="3412029" y="455132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取り出し</a:t>
            </a:r>
          </a:p>
        </p:txBody>
      </p:sp>
      <p:sp>
        <p:nvSpPr>
          <p:cNvPr id="21" name="正方形/長方形 18">
            <a:extLst>
              <a:ext uri="{FF2B5EF4-FFF2-40B4-BE49-F238E27FC236}">
                <a16:creationId xmlns:a16="http://schemas.microsoft.com/office/drawing/2014/main" id="{2942F9CB-1F2B-DC3A-EB45-4C4FD9165A5D}"/>
              </a:ext>
            </a:extLst>
          </p:cNvPr>
          <p:cNvSpPr/>
          <p:nvPr/>
        </p:nvSpPr>
        <p:spPr>
          <a:xfrm>
            <a:off x="6351755" y="5781912"/>
            <a:ext cx="1818931" cy="4791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>
                <a:solidFill>
                  <a:schemeClr val="tx1"/>
                </a:solidFill>
              </a:rPr>
              <a:t>/dev/</a:t>
            </a:r>
            <a:r>
              <a:rPr lang="en-US" altLang="ja-JP" sz="2000" b="1" err="1">
                <a:solidFill>
                  <a:schemeClr val="tx1"/>
                </a:solidFill>
              </a:rPr>
              <a:t>ekmem</a:t>
            </a:r>
            <a:endParaRPr kumimoji="1" lang="en-US" altLang="ja-JP" sz="2000" b="1">
              <a:solidFill>
                <a:schemeClr val="tx1"/>
              </a:solidFill>
            </a:endParaRPr>
          </a:p>
        </p:txBody>
      </p:sp>
      <p:cxnSp>
        <p:nvCxnSpPr>
          <p:cNvPr id="22" name="直線矢印コネクタ 19">
            <a:extLst>
              <a:ext uri="{FF2B5EF4-FFF2-40B4-BE49-F238E27FC236}">
                <a16:creationId xmlns:a16="http://schemas.microsoft.com/office/drawing/2014/main" id="{017587DC-3250-8C22-E730-ED27CB598AAB}"/>
              </a:ext>
            </a:extLst>
          </p:cNvPr>
          <p:cNvCxnSpPr>
            <a:cxnSpLocks/>
          </p:cNvCxnSpPr>
          <p:nvPr/>
        </p:nvCxnSpPr>
        <p:spPr>
          <a:xfrm>
            <a:off x="6925544" y="4929953"/>
            <a:ext cx="0" cy="8365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0">
            <a:extLst>
              <a:ext uri="{FF2B5EF4-FFF2-40B4-BE49-F238E27FC236}">
                <a16:creationId xmlns:a16="http://schemas.microsoft.com/office/drawing/2014/main" id="{5FB81E7E-D739-F868-CBEA-E6620BA48BB8}"/>
              </a:ext>
            </a:extLst>
          </p:cNvPr>
          <p:cNvSpPr txBox="1"/>
          <p:nvPr/>
        </p:nvSpPr>
        <p:spPr>
          <a:xfrm>
            <a:off x="6045287" y="5319132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err="1"/>
              <a:t>pread</a:t>
            </a:r>
            <a:endParaRPr kumimoji="1" lang="ja-JP" altLang="en-US" sz="2000" b="1"/>
          </a:p>
        </p:txBody>
      </p:sp>
      <p:sp>
        <p:nvSpPr>
          <p:cNvPr id="24" name="テキスト ボックス 21">
            <a:extLst>
              <a:ext uri="{FF2B5EF4-FFF2-40B4-BE49-F238E27FC236}">
                <a16:creationId xmlns:a16="http://schemas.microsoft.com/office/drawing/2014/main" id="{1D1EEE4C-B352-9CB6-9768-8F255940BC76}"/>
              </a:ext>
            </a:extLst>
          </p:cNvPr>
          <p:cNvSpPr txBox="1"/>
          <p:nvPr/>
        </p:nvSpPr>
        <p:spPr>
          <a:xfrm>
            <a:off x="7056422" y="494777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メモリデータ</a:t>
            </a:r>
          </a:p>
        </p:txBody>
      </p:sp>
      <p:cxnSp>
        <p:nvCxnSpPr>
          <p:cNvPr id="25" name="直線矢印コネクタ 22">
            <a:extLst>
              <a:ext uri="{FF2B5EF4-FFF2-40B4-BE49-F238E27FC236}">
                <a16:creationId xmlns:a16="http://schemas.microsoft.com/office/drawing/2014/main" id="{2187C162-B387-E524-E2FF-BF4D4568367B}"/>
              </a:ext>
            </a:extLst>
          </p:cNvPr>
          <p:cNvCxnSpPr>
            <a:cxnSpLocks/>
          </p:cNvCxnSpPr>
          <p:nvPr/>
        </p:nvCxnSpPr>
        <p:spPr>
          <a:xfrm>
            <a:off x="7087294" y="4896463"/>
            <a:ext cx="0" cy="856236"/>
          </a:xfrm>
          <a:prstGeom prst="straightConnector1">
            <a:avLst/>
          </a:prstGeom>
          <a:ln w="508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935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42C58-50B3-D770-D053-C93624079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5EADC-06BB-D90B-4E32-0396F4E1B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OS</a:t>
            </a:r>
            <a:r>
              <a:rPr lang="ja-JP" altLang="en-US"/>
              <a:t>データ収集処理の自動挿入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F94A5E-1C0E-3D1C-E041-E6DA8E5E3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OS</a:t>
            </a:r>
            <a:r>
              <a:rPr lang="ja-JP" altLang="en-US"/>
              <a:t>データ収集処理の手動での記述は開発者の負担が大きい</a:t>
            </a:r>
            <a:endParaRPr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プログラムがアクセスするすべての</a:t>
            </a:r>
            <a:r>
              <a:rPr lang="en-US" altLang="ja-JP"/>
              <a:t>OS</a:t>
            </a:r>
            <a:r>
              <a:rPr lang="ja-JP" altLang="en-US"/>
              <a:t>データを収集する必要</a:t>
            </a:r>
            <a:endParaRPr lang="en-US" altLang="ja-JP"/>
          </a:p>
          <a:p>
            <a:r>
              <a:rPr lang="en-US" altLang="ja-JP"/>
              <a:t>LLVM Pass</a:t>
            </a:r>
            <a:r>
              <a:rPr lang="ja-JP" altLang="en-US"/>
              <a:t>を用いて</a:t>
            </a:r>
            <a:r>
              <a:rPr lang="en-JP" altLang="ja-JP"/>
              <a:t>OS</a:t>
            </a:r>
            <a:r>
              <a:rPr lang="ja-JP" altLang="en-JP"/>
              <a:t>データ</a:t>
            </a:r>
            <a:r>
              <a:rPr lang="ja-JP" altLang="en-US"/>
              <a:t>を自動的に</a:t>
            </a:r>
            <a:r>
              <a:rPr lang="en-US" altLang="ja-JP"/>
              <a:t>BPF</a:t>
            </a:r>
            <a:r>
              <a:rPr lang="ja-JP" altLang="en-US"/>
              <a:t>テーブルに格納</a:t>
            </a:r>
            <a:endParaRPr lang="en-US" altLang="ja-JP"/>
          </a:p>
          <a:p>
            <a:pPr lvl="1"/>
            <a:r>
              <a:rPr lang="en-US" altLang="ja-JP"/>
              <a:t>OS</a:t>
            </a:r>
            <a:r>
              <a:rPr lang="ja-JP" altLang="en-US"/>
              <a:t>データの読み出し後に収集処理を行う関数の呼び出しを挿入</a:t>
            </a:r>
            <a:endParaRPr lang="en-US" altLang="ja-JP"/>
          </a:p>
          <a:p>
            <a:pPr lvl="1"/>
            <a:r>
              <a:rPr lang="ja-JP" altLang="en-US"/>
              <a:t>同じ</a:t>
            </a:r>
            <a:r>
              <a:rPr lang="en-US" altLang="ja-JP"/>
              <a:t>OS</a:t>
            </a:r>
            <a:r>
              <a:rPr lang="ja-JP" altLang="en-US"/>
              <a:t>データを重複して格納しないようにハッシュ表で管理</a:t>
            </a:r>
            <a:endParaRPr lang="en-US" altLang="ja-JP"/>
          </a:p>
          <a:p>
            <a:pPr lvl="2"/>
            <a:r>
              <a:rPr lang="ja-JP" altLang="en-US"/>
              <a:t>ハッシュ表のメモリを動的に確保するために配列型の</a:t>
            </a:r>
            <a:r>
              <a:rPr lang="en-US" altLang="ja-JP"/>
              <a:t>BPF</a:t>
            </a:r>
            <a:r>
              <a:rPr lang="ja-JP" altLang="en-US"/>
              <a:t>マップを利用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05BDBA-1F26-A699-E0B4-C5DEE478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8960BB58-8B41-DD27-5E2B-6471A3B1F061}"/>
              </a:ext>
            </a:extLst>
          </p:cNvPr>
          <p:cNvSpPr txBox="1"/>
          <p:nvPr/>
        </p:nvSpPr>
        <p:spPr>
          <a:xfrm>
            <a:off x="2655222" y="5399480"/>
            <a:ext cx="6881553" cy="101566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%4 = load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@bpf_probe_read_kernel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%5 = call i32 %4(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%2, i32 4,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%3)</a:t>
            </a: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%6 = call i32 @add_bpf_table(ptr %3, i32 4)</a:t>
            </a:r>
          </a:p>
        </p:txBody>
      </p:sp>
      <p:sp>
        <p:nvSpPr>
          <p:cNvPr id="22" name="TextBox 4">
            <a:extLst>
              <a:ext uri="{FF2B5EF4-FFF2-40B4-BE49-F238E27FC236}">
                <a16:creationId xmlns:a16="http://schemas.microsoft.com/office/drawing/2014/main" id="{E4434C09-7C36-6A45-9EC1-361524FD5D58}"/>
              </a:ext>
            </a:extLst>
          </p:cNvPr>
          <p:cNvSpPr txBox="1"/>
          <p:nvPr/>
        </p:nvSpPr>
        <p:spPr>
          <a:xfrm>
            <a:off x="2655223" y="4492160"/>
            <a:ext cx="6881552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= BPF_CORE_READ(task, 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714B76C-F4E7-3ABB-B105-BEDECE64D5B9}"/>
              </a:ext>
            </a:extLst>
          </p:cNvPr>
          <p:cNvSpPr txBox="1"/>
          <p:nvPr/>
        </p:nvSpPr>
        <p:spPr>
          <a:xfrm>
            <a:off x="5357655" y="6378400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LLVM IR</a:t>
            </a:r>
            <a:endParaRPr kumimoji="1" lang="ja-JP" altLang="en-US" sz="2000" b="1"/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82330F4B-B310-E38B-5E90-31B5267F755A}"/>
              </a:ext>
            </a:extLst>
          </p:cNvPr>
          <p:cNvSpPr/>
          <p:nvPr/>
        </p:nvSpPr>
        <p:spPr>
          <a:xfrm>
            <a:off x="5458871" y="4956029"/>
            <a:ext cx="1057847" cy="35973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E152C7-1F4F-BF43-93DE-4A7CFA3C121D}"/>
              </a:ext>
            </a:extLst>
          </p:cNvPr>
          <p:cNvSpPr/>
          <p:nvPr/>
        </p:nvSpPr>
        <p:spPr>
          <a:xfrm>
            <a:off x="4835724" y="6059021"/>
            <a:ext cx="4568049" cy="36512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FEFBE804-53A1-08B3-3462-EFE3FE1A9FBC}"/>
              </a:ext>
            </a:extLst>
          </p:cNvPr>
          <p:cNvSpPr/>
          <p:nvPr/>
        </p:nvSpPr>
        <p:spPr>
          <a:xfrm>
            <a:off x="9588730" y="5460502"/>
            <a:ext cx="2161309" cy="446809"/>
          </a:xfrm>
          <a:prstGeom prst="wedgeRoundRectCallout">
            <a:avLst>
              <a:gd name="adj1" fmla="val -54968"/>
              <a:gd name="adj2" fmla="val 111337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自動的に挿入</a:t>
            </a:r>
          </a:p>
        </p:txBody>
      </p:sp>
    </p:spTree>
    <p:extLst>
      <p:ext uri="{BB962C8B-B14F-4D97-AF65-F5344CB8AC3E}">
        <p14:creationId xmlns:p14="http://schemas.microsoft.com/office/powerpoint/2010/main" val="1291901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D0401-34C5-22E1-019F-FA23F259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1280A2-20D4-7744-1EC0-FD425DDD6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err="1"/>
              <a:t>eBPFmonitor</a:t>
            </a:r>
            <a:r>
              <a:rPr kumimoji="1" lang="ja-JP" altLang="en-US"/>
              <a:t>を用いて</a:t>
            </a:r>
            <a:r>
              <a:rPr kumimoji="1" lang="en-US" altLang="ja-JP"/>
              <a:t>OS</a:t>
            </a:r>
            <a:r>
              <a:rPr kumimoji="1" lang="ja-JP" altLang="en-US"/>
              <a:t>データを取得する実験を行った</a:t>
            </a:r>
            <a:endParaRPr kumimoji="1" lang="en-US" altLang="ja-JP"/>
          </a:p>
          <a:p>
            <a:pPr lvl="1"/>
            <a:r>
              <a:rPr kumimoji="1" lang="ja-JP" altLang="en-US"/>
              <a:t>必要な</a:t>
            </a:r>
            <a:r>
              <a:rPr kumimoji="1" lang="en-US" altLang="ja-JP"/>
              <a:t>OS</a:t>
            </a:r>
            <a:r>
              <a:rPr kumimoji="1" lang="ja-JP" altLang="en-US"/>
              <a:t>データが一括取得できることを確認</a:t>
            </a:r>
            <a:endParaRPr kumimoji="1" lang="en-US" altLang="ja-JP"/>
          </a:p>
          <a:p>
            <a:pPr lvl="1"/>
            <a:r>
              <a:rPr lang="ja-JP" altLang="en-US"/>
              <a:t>必要な</a:t>
            </a:r>
            <a:r>
              <a:rPr lang="en-US" altLang="ja-JP"/>
              <a:t>OS</a:t>
            </a:r>
            <a:r>
              <a:rPr lang="ja-JP" altLang="en-US"/>
              <a:t>データの取得にかかる時間を比較</a:t>
            </a:r>
            <a:endParaRPr kumimoji="1" lang="en-US" altLang="ja-JP"/>
          </a:p>
          <a:p>
            <a:r>
              <a:rPr kumimoji="1" lang="ja-JP" altLang="en-US"/>
              <a:t>比較対象</a:t>
            </a:r>
            <a:endParaRPr kumimoji="1" lang="en-US" altLang="ja-JP"/>
          </a:p>
          <a:p>
            <a:pPr lvl="1"/>
            <a:r>
              <a:rPr lang="en-US" altLang="ja-JP"/>
              <a:t>1</a:t>
            </a:r>
            <a:r>
              <a:rPr lang="ja-JP" altLang="en-US"/>
              <a:t>回の要求ですべての</a:t>
            </a:r>
            <a:r>
              <a:rPr lang="en-US" altLang="ja-JP"/>
              <a:t>OS</a:t>
            </a:r>
            <a:r>
              <a:rPr lang="ja-JP" altLang="en-US"/>
              <a:t>データを一括取得（</a:t>
            </a:r>
            <a:r>
              <a:rPr lang="en-US" altLang="ja-JP" err="1"/>
              <a:t>eBPFmonitor</a:t>
            </a:r>
            <a:r>
              <a:rPr lang="ja-JP" altLang="en-US"/>
              <a:t>）</a:t>
            </a:r>
            <a:endParaRPr lang="en-US" altLang="ja-JP"/>
          </a:p>
          <a:p>
            <a:pPr lvl="1"/>
            <a:r>
              <a:rPr lang="ja-JP" altLang="en-US"/>
              <a:t>要求ごとに</a:t>
            </a:r>
            <a:r>
              <a:rPr lang="en-US" altLang="ja-JP"/>
              <a:t>1</a:t>
            </a:r>
            <a:r>
              <a:rPr lang="ja-JP" altLang="en-US"/>
              <a:t>つの</a:t>
            </a:r>
            <a:r>
              <a:rPr lang="en-US" altLang="ja-JP"/>
              <a:t>OS</a:t>
            </a:r>
            <a:r>
              <a:rPr lang="ja-JP" altLang="en-US"/>
              <a:t>データを取得（先行研究：</a:t>
            </a:r>
            <a:r>
              <a:rPr lang="en-US" altLang="ja-JP" err="1"/>
              <a:t>SEVmonitor</a:t>
            </a:r>
            <a:r>
              <a:rPr lang="ja-JP" altLang="en-US"/>
              <a:t>）</a:t>
            </a:r>
            <a:endParaRPr lang="en-US" altLang="ja-JP"/>
          </a:p>
          <a:p>
            <a:pPr lvl="1"/>
            <a:r>
              <a:rPr lang="en-US" altLang="ja-JP"/>
              <a:t>SEV</a:t>
            </a:r>
            <a:r>
              <a:rPr lang="ja-JP" altLang="en-US"/>
              <a:t>で保護されていない</a:t>
            </a:r>
            <a:r>
              <a:rPr lang="en-US" altLang="ja-JP"/>
              <a:t>VM</a:t>
            </a:r>
            <a:r>
              <a:rPr lang="ja-JP" altLang="en-US"/>
              <a:t>のメモリを直接参照（直接メモリ参照）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7B248B-BB48-B5E9-60DE-844701BB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A6A1735-843D-6D10-057C-17311BDE0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605346"/>
              </p:ext>
            </p:extLst>
          </p:nvPr>
        </p:nvGraphicFramePr>
        <p:xfrm>
          <a:off x="2516670" y="4869545"/>
          <a:ext cx="7158660" cy="1422928"/>
        </p:xfrm>
        <a:graphic>
          <a:graphicData uri="http://schemas.openxmlformats.org/drawingml/2006/table">
            <a:tbl>
              <a:tblPr/>
              <a:tblGrid>
                <a:gridCol w="2148451">
                  <a:extLst>
                    <a:ext uri="{9D8B030D-6E8A-4147-A177-3AD203B41FA5}">
                      <a16:colId xmlns:a16="http://schemas.microsoft.com/office/drawing/2014/main" val="2436040984"/>
                    </a:ext>
                  </a:extLst>
                </a:gridCol>
                <a:gridCol w="2148245">
                  <a:extLst>
                    <a:ext uri="{9D8B030D-6E8A-4147-A177-3AD203B41FA5}">
                      <a16:colId xmlns:a16="http://schemas.microsoft.com/office/drawing/2014/main" val="2922287357"/>
                    </a:ext>
                  </a:extLst>
                </a:gridCol>
                <a:gridCol w="1385964">
                  <a:extLst>
                    <a:ext uri="{9D8B030D-6E8A-4147-A177-3AD203B41FA5}">
                      <a16:colId xmlns:a16="http://schemas.microsoft.com/office/drawing/2014/main" val="35078711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23680959"/>
                    </a:ext>
                  </a:extLst>
                </a:gridCol>
              </a:tblGrid>
              <a:tr h="146227">
                <a:tc>
                  <a:txBody>
                    <a:bodyPr/>
                    <a:lstStyle/>
                    <a:p>
                      <a:pPr algn="ctr" fontAlgn="b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ホスト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IDS VM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監視対象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15396"/>
                  </a:ext>
                </a:extLst>
              </a:tr>
              <a:tr h="2681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AMD EPYC 7443P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52834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250GB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87368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5.15.0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6.5.0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6.5.0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57137"/>
                  </a:ext>
                </a:extLst>
              </a:tr>
              <a:tr h="28754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仮想化ソフトウェア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QEMU-KVM 6.2.0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9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98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473BEFFE-26E6-736C-B825-D73BCB7C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クラウドの内部犯による</a:t>
            </a:r>
            <a:r>
              <a:rPr kumimoji="1" lang="en-US" altLang="ja-JP"/>
              <a:t>VM</a:t>
            </a:r>
            <a:r>
              <a:rPr kumimoji="1" lang="ja-JP" altLang="en-US"/>
              <a:t>の盗聴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8527F98-C8F6-EE2C-4B6B-67B14E2C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kumimoji="1" lang="ja-JP" altLang="en-US"/>
              <a:t>クラウド</a:t>
            </a:r>
            <a:r>
              <a:rPr lang="ja-JP" altLang="en-US"/>
              <a:t>はユーザに</a:t>
            </a:r>
            <a:r>
              <a:rPr kumimoji="1" lang="ja-JP" altLang="en-US"/>
              <a:t>仮想マシン</a:t>
            </a:r>
            <a:r>
              <a:rPr kumimoji="1" lang="en-US" altLang="ja-JP"/>
              <a:t>(VM)</a:t>
            </a:r>
            <a:r>
              <a:rPr kumimoji="1" lang="ja-JP" altLang="en-US"/>
              <a:t>を提供している</a:t>
            </a:r>
            <a:endParaRPr kumimoji="1" lang="en-US" altLang="ja-JP"/>
          </a:p>
          <a:p>
            <a:pPr lvl="1"/>
            <a:r>
              <a:rPr lang="ja-JP" altLang="en-US"/>
              <a:t>ユーザは</a:t>
            </a:r>
            <a:r>
              <a:rPr lang="en-US" altLang="ja-JP"/>
              <a:t>VM</a:t>
            </a:r>
            <a:r>
              <a:rPr lang="ja-JP" altLang="en-US"/>
              <a:t>内に様々なシステムを構築</a:t>
            </a:r>
            <a:endParaRPr kumimoji="1" lang="en-US" altLang="ja-JP"/>
          </a:p>
          <a:p>
            <a:pPr lvl="1"/>
            <a:r>
              <a:rPr lang="ja-JP" altLang="en-US"/>
              <a:t>クラウドの普及に伴い、クラウドの</a:t>
            </a:r>
            <a:r>
              <a:rPr lang="en-US" altLang="ja-JP"/>
              <a:t>VM</a:t>
            </a:r>
            <a:r>
              <a:rPr lang="ja-JP" altLang="en-US"/>
              <a:t>でも機密情報を扱うように</a:t>
            </a:r>
            <a:endParaRPr kumimoji="1" lang="en-US" altLang="ja-JP"/>
          </a:p>
          <a:p>
            <a:r>
              <a:rPr lang="ja-JP" altLang="en-US"/>
              <a:t>クラウドの内部犯による</a:t>
            </a:r>
            <a:r>
              <a:rPr lang="en-US" altLang="ja-JP"/>
              <a:t>VM</a:t>
            </a:r>
            <a:r>
              <a:rPr lang="ja-JP" altLang="en-US"/>
              <a:t>内の機密情報の盗聴が問題に</a:t>
            </a:r>
            <a:endParaRPr lang="en-US" altLang="ja-JP"/>
          </a:p>
          <a:p>
            <a:pPr lvl="1"/>
            <a:r>
              <a:rPr lang="en-US" altLang="ja-JP"/>
              <a:t>IPA</a:t>
            </a:r>
            <a:r>
              <a:rPr lang="ja-JP" altLang="en-US"/>
              <a:t>情報セキュリティ</a:t>
            </a:r>
            <a:r>
              <a:rPr lang="en-US" altLang="ja-JP"/>
              <a:t>10</a:t>
            </a:r>
            <a:r>
              <a:rPr lang="ja-JP" altLang="en-US"/>
              <a:t>大脅威</a:t>
            </a:r>
            <a:r>
              <a:rPr lang="en-US" altLang="ja-JP"/>
              <a:t>2024</a:t>
            </a:r>
            <a:r>
              <a:rPr lang="ja-JP" altLang="en-US"/>
              <a:t>  </a:t>
            </a:r>
            <a:r>
              <a:rPr lang="en-US" altLang="ja-JP"/>
              <a:t>3</a:t>
            </a:r>
            <a:r>
              <a:rPr lang="ja-JP" altLang="en-US"/>
              <a:t>位</a:t>
            </a:r>
            <a:r>
              <a:rPr lang="en-US" altLang="ja-JP"/>
              <a:t>(</a:t>
            </a:r>
            <a:r>
              <a:rPr lang="ja-JP" altLang="en-US"/>
              <a:t>内部不正による情報漏えい</a:t>
            </a:r>
            <a:r>
              <a:rPr lang="en-US" altLang="ja-JP"/>
              <a:t>)</a:t>
            </a:r>
            <a:endParaRPr kumimoji="1" lang="en-US" altLang="ja-JP"/>
          </a:p>
          <a:p>
            <a:pPr lvl="1"/>
            <a:r>
              <a:rPr kumimoji="1" lang="ja-JP" altLang="en-US"/>
              <a:t>クラウドから</a:t>
            </a:r>
            <a:r>
              <a:rPr kumimoji="1" lang="en-US" altLang="ja-JP"/>
              <a:t>VM</a:t>
            </a:r>
            <a:r>
              <a:rPr kumimoji="1" lang="ja-JP" altLang="en-US"/>
              <a:t>を保護する必要</a:t>
            </a:r>
            <a:endParaRPr kumimoji="1" lang="en-US" altLang="ja-JP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E353AFF1-2ABC-3325-F3D0-9D6DBF6F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雲 8">
            <a:extLst>
              <a:ext uri="{FF2B5EF4-FFF2-40B4-BE49-F238E27FC236}">
                <a16:creationId xmlns:a16="http://schemas.microsoft.com/office/drawing/2014/main" id="{B491EA9B-D0C6-6FC3-D384-392CE553BD5B}"/>
              </a:ext>
            </a:extLst>
          </p:cNvPr>
          <p:cNvSpPr/>
          <p:nvPr/>
        </p:nvSpPr>
        <p:spPr>
          <a:xfrm>
            <a:off x="2265963" y="4701783"/>
            <a:ext cx="6519670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EA1EC0-CD4A-55D6-08C3-FC372891F823}"/>
              </a:ext>
            </a:extLst>
          </p:cNvPr>
          <p:cNvSpPr txBox="1"/>
          <p:nvPr/>
        </p:nvSpPr>
        <p:spPr>
          <a:xfrm>
            <a:off x="1675587" y="4775922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クラウド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FA6CDB7-B971-54FF-9634-EB8D538679E7}"/>
              </a:ext>
            </a:extLst>
          </p:cNvPr>
          <p:cNvSpPr/>
          <p:nvPr/>
        </p:nvSpPr>
        <p:spPr>
          <a:xfrm>
            <a:off x="5795372" y="5064433"/>
            <a:ext cx="1682816" cy="6203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>
                <a:solidFill>
                  <a:schemeClr val="tx1"/>
                </a:solidFill>
              </a:rPr>
              <a:t>VM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A758576-E4C7-8BF0-547A-BE2FED499FAE}"/>
              </a:ext>
            </a:extLst>
          </p:cNvPr>
          <p:cNvGrpSpPr/>
          <p:nvPr/>
        </p:nvGrpSpPr>
        <p:grpSpPr>
          <a:xfrm>
            <a:off x="3141054" y="4775922"/>
            <a:ext cx="1124239" cy="1389724"/>
            <a:chOff x="3355890" y="4788915"/>
            <a:chExt cx="1124239" cy="1389724"/>
          </a:xfrm>
        </p:grpSpPr>
        <p:pic>
          <p:nvPicPr>
            <p:cNvPr id="12" name="グラフィックス 11" descr="悲しそうな顔 (塗りつぶし) 単色塗りつぶし">
              <a:extLst>
                <a:ext uri="{FF2B5EF4-FFF2-40B4-BE49-F238E27FC236}">
                  <a16:creationId xmlns:a16="http://schemas.microsoft.com/office/drawing/2014/main" id="{2493C338-CF7C-524C-1B00-8F28E47A457F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8184" y="4788915"/>
              <a:ext cx="1111945" cy="1153933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D9B743C-3AF2-1E7C-67C4-F7FAEA4F00A4}"/>
                </a:ext>
              </a:extLst>
            </p:cNvPr>
            <p:cNvSpPr txBox="1"/>
            <p:nvPr/>
          </p:nvSpPr>
          <p:spPr>
            <a:xfrm>
              <a:off x="3355890" y="5772178"/>
              <a:ext cx="940011" cy="406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/>
                <a:t>内部犯</a:t>
              </a:r>
              <a:endParaRPr kumimoji="1" lang="en-US" altLang="ja-JP" sz="2400" b="1"/>
            </a:p>
          </p:txBody>
        </p:sp>
      </p:grp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B5EC6EC-44D5-188D-280C-12162E54C4FB}"/>
              </a:ext>
            </a:extLst>
          </p:cNvPr>
          <p:cNvCxnSpPr>
            <a:cxnSpLocks/>
          </p:cNvCxnSpPr>
          <p:nvPr/>
        </p:nvCxnSpPr>
        <p:spPr>
          <a:xfrm>
            <a:off x="4173614" y="5451957"/>
            <a:ext cx="15642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815A90-74C9-3131-B7E6-10ABEB13E5A3}"/>
              </a:ext>
            </a:extLst>
          </p:cNvPr>
          <p:cNvSpPr txBox="1"/>
          <p:nvPr/>
        </p:nvSpPr>
        <p:spPr>
          <a:xfrm>
            <a:off x="4173614" y="5045496"/>
            <a:ext cx="678896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盗聴</a:t>
            </a:r>
          </a:p>
        </p:txBody>
      </p:sp>
      <p:pic>
        <p:nvPicPr>
          <p:cNvPr id="16" name="グラフィックス 15" descr="ユーザー 枠線">
            <a:extLst>
              <a:ext uri="{FF2B5EF4-FFF2-40B4-BE49-F238E27FC236}">
                <a16:creationId xmlns:a16="http://schemas.microsoft.com/office/drawing/2014/main" id="{79553439-9F99-1CD3-549C-54EB7B16099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1197" y="4624655"/>
            <a:ext cx="1475216" cy="1475216"/>
          </a:xfrm>
          <a:prstGeom prst="rect">
            <a:avLst/>
          </a:prstGeom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BCB8C213-FAED-7C7B-F07F-B78869DE688A}"/>
              </a:ext>
            </a:extLst>
          </p:cNvPr>
          <p:cNvCxnSpPr/>
          <p:nvPr/>
        </p:nvCxnSpPr>
        <p:spPr>
          <a:xfrm flipH="1">
            <a:off x="7490846" y="5362263"/>
            <a:ext cx="17027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59486A-F50E-195C-07B8-E3E2E09219C3}"/>
              </a:ext>
            </a:extLst>
          </p:cNvPr>
          <p:cNvSpPr txBox="1"/>
          <p:nvPr/>
        </p:nvSpPr>
        <p:spPr>
          <a:xfrm flipH="1">
            <a:off x="9224076" y="5894685"/>
            <a:ext cx="110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利用者</a:t>
            </a:r>
          </a:p>
        </p:txBody>
      </p:sp>
    </p:spTree>
    <p:extLst>
      <p:ext uri="{BB962C8B-B14F-4D97-AF65-F5344CB8AC3E}">
        <p14:creationId xmlns:p14="http://schemas.microsoft.com/office/powerpoint/2010/main" val="3253540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77D43-2B21-F97C-11A1-1C51FEC0B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ADD70-C330-FC9B-4BA5-3CFD6732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1</a:t>
            </a:r>
            <a:r>
              <a:rPr lang="ja-JP" altLang="en-US"/>
              <a:t>：</a:t>
            </a:r>
            <a:r>
              <a:rPr lang="en-US" altLang="ja-JP"/>
              <a:t>OS</a:t>
            </a:r>
            <a:r>
              <a:rPr lang="ja-JP" altLang="en-US"/>
              <a:t>データの取得確認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308CC6-D764-A859-6C5B-C8E49420F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プロセス一覧を取得する</a:t>
            </a:r>
            <a:r>
              <a:rPr lang="en-US" altLang="ja-JP" dirty="0"/>
              <a:t>IDS</a:t>
            </a:r>
            <a:endParaRPr lang="en-US" altLang="ja-JP" strike="sngStrike" dirty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157</a:t>
            </a:r>
            <a:r>
              <a:rPr lang="ja-JP" altLang="en-US" dirty="0"/>
              <a:t>個の全プロセスの</a:t>
            </a:r>
            <a:r>
              <a:rPr lang="en-US" altLang="ja-JP" dirty="0"/>
              <a:t>ID</a:t>
            </a:r>
            <a:r>
              <a:rPr lang="ja-JP" altLang="en-US" dirty="0"/>
              <a:t>と名前が取得できた</a:t>
            </a:r>
            <a:endParaRPr lang="en-US" altLang="ja-JP" dirty="0"/>
          </a:p>
          <a:p>
            <a:pPr lvl="1"/>
            <a:r>
              <a:rPr lang="ja-JP" altLang="en-US" dirty="0"/>
              <a:t>ページ単位でもデータ単位でも一括で取得可</a:t>
            </a:r>
            <a:endParaRPr lang="en-US" altLang="ja-JP" dirty="0"/>
          </a:p>
          <a:p>
            <a:r>
              <a:rPr lang="ja-JP" altLang="en-US" dirty="0"/>
              <a:t>カーネルモジュール一覧を取得する</a:t>
            </a:r>
            <a:r>
              <a:rPr lang="en-US" altLang="ja-JP" dirty="0"/>
              <a:t>IDS</a:t>
            </a:r>
            <a:endParaRPr lang="en-US" altLang="ja-JP" strike="sngStrike" dirty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78</a:t>
            </a:r>
            <a:r>
              <a:rPr lang="ja-JP" altLang="en-US" dirty="0"/>
              <a:t>個の全モジュールの名前が取得できた</a:t>
            </a:r>
            <a:endParaRPr lang="en-US" altLang="ja-JP" dirty="0"/>
          </a:p>
          <a:p>
            <a:pPr lvl="1"/>
            <a:r>
              <a:rPr lang="ja-JP" altLang="en-US" dirty="0"/>
              <a:t>取得粒度に関わらず一括で取得可</a:t>
            </a:r>
            <a:endParaRPr lang="en-US" altLang="ja-JP" dirty="0"/>
          </a:p>
          <a:p>
            <a:r>
              <a:rPr kumimoji="1" lang="en-US" altLang="ja-JP" dirty="0"/>
              <a:t>TCP</a:t>
            </a:r>
            <a:r>
              <a:rPr kumimoji="1" lang="ja-JP" altLang="en-US" dirty="0"/>
              <a:t>ソケット一覧を取得する</a:t>
            </a:r>
            <a:r>
              <a:rPr kumimoji="1" lang="en-US" altLang="ja-JP" dirty="0"/>
              <a:t>IDS</a:t>
            </a:r>
            <a:endParaRPr kumimoji="1" lang="en-US" altLang="ja-JP" strike="sngStrike" dirty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/proc/net/</a:t>
            </a:r>
            <a:r>
              <a:rPr lang="en-US" altLang="ja-JP" dirty="0" err="1"/>
              <a:t>tcp</a:t>
            </a:r>
            <a:r>
              <a:rPr lang="ja-JP" altLang="en-US" dirty="0"/>
              <a:t>と同一の情報が取得できた</a:t>
            </a:r>
            <a:endParaRPr lang="en-US" altLang="ja-JP" dirty="0"/>
          </a:p>
          <a:p>
            <a:pPr lvl="1"/>
            <a:r>
              <a:rPr lang="ja-JP" altLang="en-US" dirty="0"/>
              <a:t>データ単位の場合は追加要求が</a:t>
            </a:r>
            <a:r>
              <a:rPr lang="en-US" altLang="ja-JP" dirty="0"/>
              <a:t>12</a:t>
            </a:r>
            <a:r>
              <a:rPr lang="ja-JP" altLang="en-US" dirty="0"/>
              <a:t>回必要</a:t>
            </a:r>
            <a:endParaRPr lang="en-US" altLang="ja-JP" dirty="0"/>
          </a:p>
          <a:p>
            <a:pPr lvl="2"/>
            <a:r>
              <a:rPr lang="ja-JP" altLang="en-US" dirty="0"/>
              <a:t>実装すれば一括取得が可能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88C06B-D185-B096-F1B8-EC92AC270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58D4E8-E82B-3E1E-A9B7-44E2B5186F87}"/>
              </a:ext>
            </a:extLst>
          </p:cNvPr>
          <p:cNvSpPr txBox="1"/>
          <p:nvPr/>
        </p:nvSpPr>
        <p:spPr>
          <a:xfrm>
            <a:off x="9195901" y="1913392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/>
              <a:t>プロセス一覧</a:t>
            </a:r>
            <a:endParaRPr kumimoji="1" lang="ja-JP" altLang="en-US" sz="2000" b="1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34620BD-86E3-B997-E5CB-03DA2513B675}"/>
              </a:ext>
            </a:extLst>
          </p:cNvPr>
          <p:cNvSpPr txBox="1"/>
          <p:nvPr/>
        </p:nvSpPr>
        <p:spPr>
          <a:xfrm>
            <a:off x="8591603" y="4241796"/>
            <a:ext cx="3574234" cy="48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/>
              <a:t>カーネルモジュール一覧</a:t>
            </a:r>
            <a:endParaRPr kumimoji="1" lang="ja-JP" altLang="en-US" sz="2000" b="1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69864FA-D316-19A0-07F9-4AEBB6CC1FE2}"/>
              </a:ext>
            </a:extLst>
          </p:cNvPr>
          <p:cNvSpPr txBox="1"/>
          <p:nvPr/>
        </p:nvSpPr>
        <p:spPr>
          <a:xfrm>
            <a:off x="8493512" y="6392969"/>
            <a:ext cx="2663148" cy="50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/>
              <a:t>TCP</a:t>
            </a:r>
            <a:r>
              <a:rPr lang="ja-JP" altLang="en-US" sz="2000" b="1"/>
              <a:t>ソケット一覧</a:t>
            </a:r>
            <a:endParaRPr kumimoji="1" lang="ja-JP" altLang="en-US" sz="2000" b="1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1DF036C-0B39-6447-6734-5BB31816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059" b="27116"/>
          <a:stretch/>
        </p:blipFill>
        <p:spPr>
          <a:xfrm>
            <a:off x="9053917" y="81280"/>
            <a:ext cx="2233764" cy="186259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A234AEC-F4BA-9D62-94B1-F2317807072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132" b="26017"/>
          <a:stretch/>
        </p:blipFill>
        <p:spPr>
          <a:xfrm>
            <a:off x="8934843" y="2345872"/>
            <a:ext cx="2483411" cy="192355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8D25BDA-A431-6961-70BD-7B10FFDE1A5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037" r="9367"/>
          <a:stretch/>
        </p:blipFill>
        <p:spPr>
          <a:xfrm>
            <a:off x="7396412" y="4667806"/>
            <a:ext cx="4231668" cy="17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20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E79DB-3482-8851-0C1A-492636F93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06DDC-AE61-8420-2DB6-54A0D69BF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ページ単位で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データを取得する時間を測定</a:t>
            </a:r>
            <a:endParaRPr kumimoji="1" lang="en-US" altLang="ja-JP" dirty="0"/>
          </a:p>
          <a:p>
            <a:pPr lvl="1"/>
            <a:r>
              <a:rPr lang="ja-JP" altLang="en-US" dirty="0"/>
              <a:t>先行</a:t>
            </a:r>
            <a:r>
              <a:rPr kumimoji="1" lang="ja-JP" altLang="en-US" dirty="0"/>
              <a:t>研究の</a:t>
            </a:r>
            <a:r>
              <a:rPr kumimoji="1" lang="en-US" altLang="ja-JP" dirty="0" err="1"/>
              <a:t>SEVmonitor</a:t>
            </a:r>
            <a:r>
              <a:rPr kumimoji="1" lang="ja-JP" altLang="en-US" dirty="0"/>
              <a:t>と比較して</a:t>
            </a:r>
            <a:r>
              <a:rPr lang="en-US" altLang="ja-JP" dirty="0"/>
              <a:t>38</a:t>
            </a:r>
            <a:r>
              <a:rPr kumimoji="1" lang="en-US" altLang="ja-JP" dirty="0"/>
              <a:t>〜59%</a:t>
            </a:r>
            <a:r>
              <a:rPr lang="ja-JP" altLang="en-US" dirty="0"/>
              <a:t>削減</a:t>
            </a:r>
            <a:endParaRPr lang="en-US" altLang="ja-JP" dirty="0"/>
          </a:p>
          <a:p>
            <a:pPr lvl="1"/>
            <a:r>
              <a:rPr kumimoji="1" lang="ja-JP" altLang="en-US" dirty="0"/>
              <a:t>要求回数が大幅に減り、通信のオーバヘッドが削減された</a:t>
            </a:r>
            <a:endParaRPr kumimoji="1" lang="en-US" altLang="ja-JP" dirty="0"/>
          </a:p>
          <a:p>
            <a:r>
              <a:rPr kumimoji="1" lang="en-US" altLang="ja-JP" dirty="0"/>
              <a:t>OS</a:t>
            </a:r>
            <a:r>
              <a:rPr lang="ja-JP" altLang="en-US" dirty="0"/>
              <a:t>データ収集処理が減るように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プログラムを手動最適化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取得時間はほとんど変わらず、最適化しても効果は小さい</a:t>
            </a:r>
            <a:endParaRPr kumimoji="1" lang="en-US" altLang="ja-JP" dirty="0"/>
          </a:p>
        </p:txBody>
      </p:sp>
      <p:graphicFrame>
        <p:nvGraphicFramePr>
          <p:cNvPr id="37" name="グラフ 36">
            <a:extLst>
              <a:ext uri="{FF2B5EF4-FFF2-40B4-BE49-F238E27FC236}">
                <a16:creationId xmlns:a16="http://schemas.microsoft.com/office/drawing/2014/main" id="{CDB7D08A-B978-3B05-18BD-C401224CBC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190934"/>
              </p:ext>
            </p:extLst>
          </p:nvPr>
        </p:nvGraphicFramePr>
        <p:xfrm>
          <a:off x="2810394" y="3919971"/>
          <a:ext cx="6023269" cy="2532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ACBA4EEF-B119-1624-6D71-D7E95A81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2</a:t>
            </a:r>
            <a:r>
              <a:rPr lang="ja-JP" altLang="en-US"/>
              <a:t>：</a:t>
            </a:r>
            <a:r>
              <a:rPr lang="en-US" altLang="ja-JP"/>
              <a:t>OS</a:t>
            </a:r>
            <a:r>
              <a:rPr lang="ja-JP" altLang="en-US"/>
              <a:t>データの取得性能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E1C97-283E-F9DC-7279-2F0CB4A4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EC6412-AF61-C65F-0447-8A9BAAE39EDC}"/>
              </a:ext>
            </a:extLst>
          </p:cNvPr>
          <p:cNvSpPr txBox="1"/>
          <p:nvPr/>
        </p:nvSpPr>
        <p:spPr>
          <a:xfrm>
            <a:off x="3928698" y="631740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/>
              <a:t>プロセス一覧</a:t>
            </a:r>
            <a:endParaRPr kumimoji="1" lang="ja-JP" altLang="en-US" sz="16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A05308-C1D8-86DB-E432-2C8439CE9090}"/>
              </a:ext>
            </a:extLst>
          </p:cNvPr>
          <p:cNvSpPr txBox="1"/>
          <p:nvPr/>
        </p:nvSpPr>
        <p:spPr>
          <a:xfrm>
            <a:off x="5418866" y="6278531"/>
            <a:ext cx="16209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/>
              <a:t>カーネル</a:t>
            </a:r>
            <a:endParaRPr lang="en-US" altLang="ja-JP" sz="1600" b="1" dirty="0"/>
          </a:p>
          <a:p>
            <a:pPr algn="ctr"/>
            <a:r>
              <a:rPr lang="ja-JP" altLang="en-US" sz="1600" b="1" dirty="0"/>
              <a:t>モジュール一覧</a:t>
            </a:r>
            <a:endParaRPr kumimoji="1" lang="ja-JP" altLang="en-US" sz="1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3CED94-224E-60F1-63AF-BBF379B19719}"/>
              </a:ext>
            </a:extLst>
          </p:cNvPr>
          <p:cNvSpPr txBox="1"/>
          <p:nvPr/>
        </p:nvSpPr>
        <p:spPr>
          <a:xfrm>
            <a:off x="7124557" y="6324980"/>
            <a:ext cx="1840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/>
              <a:t>TCP</a:t>
            </a:r>
            <a:r>
              <a:rPr lang="ja-JP" altLang="en-US" sz="1600" b="1" dirty="0"/>
              <a:t>ソケット一覧</a:t>
            </a:r>
            <a:endParaRPr kumimoji="1" lang="ja-JP" altLang="en-US" sz="1600" b="1" dirty="0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A2369B9D-6977-B5CA-97A8-C3F8972825A6}"/>
              </a:ext>
            </a:extLst>
          </p:cNvPr>
          <p:cNvCxnSpPr>
            <a:cxnSpLocks/>
          </p:cNvCxnSpPr>
          <p:nvPr/>
        </p:nvCxnSpPr>
        <p:spPr>
          <a:xfrm>
            <a:off x="4632986" y="4163913"/>
            <a:ext cx="267315" cy="125289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B085291-682F-EA66-D2C6-CFE4B8EE8E82}"/>
              </a:ext>
            </a:extLst>
          </p:cNvPr>
          <p:cNvSpPr txBox="1"/>
          <p:nvPr/>
        </p:nvSpPr>
        <p:spPr>
          <a:xfrm flipH="1">
            <a:off x="4716356" y="4408407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/>
              <a:t>59%</a:t>
            </a:r>
            <a:r>
              <a:rPr lang="ja-JP" altLang="en-US" sz="2200" b="1" dirty="0"/>
              <a:t>削減</a:t>
            </a:r>
            <a:endParaRPr kumimoji="1" lang="ja-JP" altLang="en-US" sz="2200" b="1" dirty="0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E3635A7F-B4BD-A18A-ABF2-7628CDA85F06}"/>
              </a:ext>
            </a:extLst>
          </p:cNvPr>
          <p:cNvCxnSpPr>
            <a:cxnSpLocks/>
          </p:cNvCxnSpPr>
          <p:nvPr/>
        </p:nvCxnSpPr>
        <p:spPr>
          <a:xfrm>
            <a:off x="6214406" y="5243836"/>
            <a:ext cx="300694" cy="623566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7B023D6-76AF-4D7B-9BF6-0528A2B93D7E}"/>
              </a:ext>
            </a:extLst>
          </p:cNvPr>
          <p:cNvSpPr txBox="1"/>
          <p:nvPr/>
        </p:nvSpPr>
        <p:spPr>
          <a:xfrm flipH="1">
            <a:off x="5901862" y="4843985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/>
              <a:t>57%</a:t>
            </a:r>
            <a:r>
              <a:rPr lang="ja-JP" altLang="en-US" sz="2200" b="1" dirty="0"/>
              <a:t>削減</a:t>
            </a:r>
            <a:endParaRPr kumimoji="1" lang="ja-JP" altLang="en-US" sz="2200" b="1" dirty="0"/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F8FEAA49-6167-326B-0ACA-E65BDB70B4B0}"/>
              </a:ext>
            </a:extLst>
          </p:cNvPr>
          <p:cNvCxnSpPr>
            <a:cxnSpLocks/>
          </p:cNvCxnSpPr>
          <p:nvPr/>
        </p:nvCxnSpPr>
        <p:spPr>
          <a:xfrm>
            <a:off x="7829205" y="4774444"/>
            <a:ext cx="304953" cy="527086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619AD53-C615-D64F-2174-46B28AD7A906}"/>
              </a:ext>
            </a:extLst>
          </p:cNvPr>
          <p:cNvSpPr txBox="1"/>
          <p:nvPr/>
        </p:nvSpPr>
        <p:spPr>
          <a:xfrm flipH="1">
            <a:off x="7291701" y="4338660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 dirty="0"/>
              <a:t>38</a:t>
            </a:r>
            <a:r>
              <a:rPr kumimoji="1" lang="en-US" altLang="ja-JP" sz="2200" b="1" dirty="0"/>
              <a:t>%</a:t>
            </a:r>
            <a:r>
              <a:rPr lang="ja-JP" altLang="en-US" sz="2200" b="1" dirty="0"/>
              <a:t>削減</a:t>
            </a:r>
            <a:endParaRPr kumimoji="1" lang="ja-JP" altLang="en-US" sz="2200" b="1" dirty="0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7475AB20-2DFF-9944-4168-106E430FCC34}"/>
              </a:ext>
            </a:extLst>
          </p:cNvPr>
          <p:cNvCxnSpPr>
            <a:cxnSpLocks/>
          </p:cNvCxnSpPr>
          <p:nvPr/>
        </p:nvCxnSpPr>
        <p:spPr>
          <a:xfrm>
            <a:off x="8188926" y="5325068"/>
            <a:ext cx="404414" cy="2380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5272173-AEFC-A6D7-9EBD-658EC17D0761}"/>
              </a:ext>
            </a:extLst>
          </p:cNvPr>
          <p:cNvSpPr txBox="1"/>
          <p:nvPr/>
        </p:nvSpPr>
        <p:spPr>
          <a:xfrm flipH="1">
            <a:off x="8073497" y="4884016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/>
              <a:t>1.3%</a:t>
            </a:r>
            <a:r>
              <a:rPr lang="ja-JP" altLang="en-US" sz="2200" b="1" dirty="0"/>
              <a:t>削減</a:t>
            </a:r>
            <a:endParaRPr kumimoji="1" lang="ja-JP" altLang="en-US" sz="22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2CE7749-53CF-C7F6-A474-11FE38BD9E11}"/>
              </a:ext>
            </a:extLst>
          </p:cNvPr>
          <p:cNvSpPr/>
          <p:nvPr/>
        </p:nvSpPr>
        <p:spPr>
          <a:xfrm>
            <a:off x="9571270" y="3919971"/>
            <a:ext cx="2320034" cy="2176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B3CA59-466A-A23F-5AF0-A686082C1C7E}"/>
              </a:ext>
            </a:extLst>
          </p:cNvPr>
          <p:cNvSpPr/>
          <p:nvPr/>
        </p:nvSpPr>
        <p:spPr>
          <a:xfrm>
            <a:off x="9767275" y="5650500"/>
            <a:ext cx="144000" cy="144000"/>
          </a:xfrm>
          <a:prstGeom prst="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D727D4-B113-BAD9-1746-D8E17F2FA613}"/>
              </a:ext>
            </a:extLst>
          </p:cNvPr>
          <p:cNvSpPr/>
          <p:nvPr/>
        </p:nvSpPr>
        <p:spPr>
          <a:xfrm>
            <a:off x="9767275" y="5008132"/>
            <a:ext cx="144000" cy="14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CC4EF67-14B3-D8A8-B25F-6E4BE18D0336}"/>
              </a:ext>
            </a:extLst>
          </p:cNvPr>
          <p:cNvSpPr txBox="1"/>
          <p:nvPr/>
        </p:nvSpPr>
        <p:spPr>
          <a:xfrm>
            <a:off x="9911275" y="4752022"/>
            <a:ext cx="1827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err="1"/>
              <a:t>eBPFmonitor</a:t>
            </a:r>
            <a:endParaRPr kumimoji="1" lang="ja-JP" altLang="en-US" sz="2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FD0CBC-0501-27BD-8831-915363E0840C}"/>
              </a:ext>
            </a:extLst>
          </p:cNvPr>
          <p:cNvSpPr txBox="1"/>
          <p:nvPr/>
        </p:nvSpPr>
        <p:spPr>
          <a:xfrm>
            <a:off x="9989020" y="5008132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(</a:t>
            </a:r>
            <a:r>
              <a:rPr kumimoji="1" lang="ja-JP" altLang="en-US" sz="2000" b="1" dirty="0"/>
              <a:t>ページ単位</a:t>
            </a:r>
            <a:r>
              <a:rPr kumimoji="1" lang="en-US" altLang="ja-JP" sz="2000" b="1" dirty="0"/>
              <a:t>)</a:t>
            </a:r>
            <a:endParaRPr kumimoji="1" lang="ja-JP" altLang="en-US" sz="2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6F2A7BC-9C9D-BF32-A7EA-F8298C38500C}"/>
              </a:ext>
            </a:extLst>
          </p:cNvPr>
          <p:cNvSpPr txBox="1"/>
          <p:nvPr/>
        </p:nvSpPr>
        <p:spPr>
          <a:xfrm>
            <a:off x="10245501" y="5649483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(</a:t>
            </a:r>
            <a:r>
              <a:rPr lang="ja-JP" altLang="en-US" sz="2000" b="1" dirty="0"/>
              <a:t>最適化</a:t>
            </a:r>
            <a:r>
              <a:rPr kumimoji="1" lang="en-US" altLang="ja-JP" sz="2000" b="1" dirty="0"/>
              <a:t>)</a:t>
            </a:r>
            <a:endParaRPr kumimoji="1" lang="ja-JP" altLang="en-US" sz="2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5B7AFE4-5513-47FF-005A-7BA71E5585E7}"/>
              </a:ext>
            </a:extLst>
          </p:cNvPr>
          <p:cNvSpPr txBox="1"/>
          <p:nvPr/>
        </p:nvSpPr>
        <p:spPr>
          <a:xfrm>
            <a:off x="9911275" y="5394390"/>
            <a:ext cx="1827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err="1"/>
              <a:t>eBPFmonitor</a:t>
            </a:r>
            <a:endParaRPr kumimoji="1" lang="ja-JP" altLang="en-US" sz="2000" b="1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367CE9F-5664-13C0-249B-DD1CF695E645}"/>
              </a:ext>
            </a:extLst>
          </p:cNvPr>
          <p:cNvSpPr>
            <a:spLocks/>
          </p:cNvSpPr>
          <p:nvPr/>
        </p:nvSpPr>
        <p:spPr>
          <a:xfrm>
            <a:off x="9767275" y="4507120"/>
            <a:ext cx="144000" cy="144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F30177E-B03C-DCB7-5DDC-14E812AACA5B}"/>
              </a:ext>
            </a:extLst>
          </p:cNvPr>
          <p:cNvSpPr txBox="1"/>
          <p:nvPr/>
        </p:nvSpPr>
        <p:spPr>
          <a:xfrm>
            <a:off x="9911275" y="437450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先行研究</a:t>
            </a:r>
            <a:endParaRPr lang="en-US" altLang="ja-JP" sz="2000" b="1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FA45C40-8D6F-6348-A688-CE5A37B136FA}"/>
              </a:ext>
            </a:extLst>
          </p:cNvPr>
          <p:cNvSpPr>
            <a:spLocks/>
          </p:cNvSpPr>
          <p:nvPr/>
        </p:nvSpPr>
        <p:spPr>
          <a:xfrm>
            <a:off x="9767275" y="4085730"/>
            <a:ext cx="144000" cy="1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D8F8E3C-79DA-5576-0042-97074686C548}"/>
              </a:ext>
            </a:extLst>
          </p:cNvPr>
          <p:cNvSpPr txBox="1"/>
          <p:nvPr/>
        </p:nvSpPr>
        <p:spPr>
          <a:xfrm>
            <a:off x="9911275" y="3957675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直接メモリ参照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212836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E6BCF-2EE4-CBB1-F286-210B61C00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139C9-96FF-A33A-8FF8-916208E9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3</a:t>
            </a:r>
            <a:r>
              <a:rPr lang="ja-JP" altLang="en-US"/>
              <a:t>：</a:t>
            </a:r>
            <a:r>
              <a:rPr lang="en-JP" altLang="ja-JP"/>
              <a:t>OS</a:t>
            </a:r>
            <a:r>
              <a:rPr lang="ja-JP" altLang="en-JP"/>
              <a:t>データの</a:t>
            </a:r>
            <a:r>
              <a:rPr lang="ja-JP" altLang="en-US"/>
              <a:t>取得粒度の影響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E33-3528-48DD-BF25-EABFD6789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データ単位で</a:t>
            </a:r>
            <a:r>
              <a:rPr lang="en-US" altLang="ja-JP"/>
              <a:t>OS</a:t>
            </a:r>
            <a:r>
              <a:rPr lang="ja-JP" altLang="en-US"/>
              <a:t>データを取得する時間と比較</a:t>
            </a:r>
            <a:endParaRPr lang="en-US"/>
          </a:p>
          <a:p>
            <a:pPr lvl="1"/>
            <a:r>
              <a:rPr lang="en-US"/>
              <a:t>プロセス一覧とカーネルモジュール一覧では17〜39%削減</a:t>
            </a:r>
          </a:p>
          <a:p>
            <a:pPr lvl="1"/>
            <a:r>
              <a:rPr lang="en-US"/>
              <a:t>TCPソケット一覧では取得時間が31倍に増加</a:t>
            </a:r>
          </a:p>
          <a:p>
            <a:pPr lvl="2"/>
            <a:r>
              <a:rPr lang="ja-JP" altLang="en-US"/>
              <a:t>メタデータのためにデータ量がむしろ増加</a:t>
            </a:r>
            <a:endParaRPr lang="en-US"/>
          </a:p>
          <a:p>
            <a:pPr lvl="2"/>
            <a:r>
              <a:rPr lang="en-US"/>
              <a:t>応答回数が239倍に増加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3823-C73C-A1DC-B013-0170A009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22</a:t>
            </a:fld>
            <a:endParaRPr kumimoji="1" lang="ja-JP" altLang="en-US"/>
          </a:p>
        </p:txBody>
      </p:sp>
      <p:graphicFrame>
        <p:nvGraphicFramePr>
          <p:cNvPr id="34" name="グラフ 33">
            <a:extLst>
              <a:ext uri="{FF2B5EF4-FFF2-40B4-BE49-F238E27FC236}">
                <a16:creationId xmlns:a16="http://schemas.microsoft.com/office/drawing/2014/main" id="{AD177FB9-C278-9F1B-4D5B-BFD8FC54E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62891"/>
              </p:ext>
            </p:extLst>
          </p:nvPr>
        </p:nvGraphicFramePr>
        <p:xfrm>
          <a:off x="0" y="3902560"/>
          <a:ext cx="3816000" cy="23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F1423B7-DF22-D72C-FEA8-30911BBF1BDA}"/>
              </a:ext>
            </a:extLst>
          </p:cNvPr>
          <p:cNvSpPr/>
          <p:nvPr/>
        </p:nvSpPr>
        <p:spPr>
          <a:xfrm>
            <a:off x="3327401" y="4061310"/>
            <a:ext cx="393700" cy="202882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EC951FD5-3C74-5568-37C4-09F7E6B360BF}"/>
              </a:ext>
            </a:extLst>
          </p:cNvPr>
          <p:cNvCxnSpPr>
            <a:cxnSpLocks/>
          </p:cNvCxnSpPr>
          <p:nvPr/>
        </p:nvCxnSpPr>
        <p:spPr>
          <a:xfrm flipV="1">
            <a:off x="3096761" y="4061309"/>
            <a:ext cx="316271" cy="7471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B9E964D-5F2D-F97C-B3B6-7C7F9A8D8A61}"/>
              </a:ext>
            </a:extLst>
          </p:cNvPr>
          <p:cNvSpPr/>
          <p:nvPr/>
        </p:nvSpPr>
        <p:spPr>
          <a:xfrm>
            <a:off x="419099" y="3902560"/>
            <a:ext cx="317501" cy="556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図 36" descr="グラフ が含まれている画像&#10;&#10;自動的に生成された説明">
            <a:extLst>
              <a:ext uri="{FF2B5EF4-FFF2-40B4-BE49-F238E27FC236}">
                <a16:creationId xmlns:a16="http://schemas.microsoft.com/office/drawing/2014/main" id="{010FD301-8EA8-7F02-13B3-E8EA7035E71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787" r="80229" b="76863"/>
          <a:stretch/>
        </p:blipFill>
        <p:spPr>
          <a:xfrm>
            <a:off x="335279" y="3902561"/>
            <a:ext cx="419101" cy="533399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6F9D802-CDF6-8619-30EE-522B2C83E164}"/>
              </a:ext>
            </a:extLst>
          </p:cNvPr>
          <p:cNvSpPr txBox="1"/>
          <p:nvPr/>
        </p:nvSpPr>
        <p:spPr>
          <a:xfrm>
            <a:off x="894502" y="6045036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プロセス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7441EED-FCA2-334A-6672-6C74237B027F}"/>
              </a:ext>
            </a:extLst>
          </p:cNvPr>
          <p:cNvSpPr txBox="1"/>
          <p:nvPr/>
        </p:nvSpPr>
        <p:spPr>
          <a:xfrm>
            <a:off x="1759246" y="6054561"/>
            <a:ext cx="114646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カーネル</a:t>
            </a:r>
            <a:endParaRPr lang="en-US" altLang="ja-JP" sz="1500" b="1"/>
          </a:p>
          <a:p>
            <a:pPr algn="ctr"/>
            <a:r>
              <a:rPr lang="ja-JP" altLang="en-US" sz="1500" b="1"/>
              <a:t>モジュール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9E2D4A0-E0F7-FF80-95B0-06956CC68E0D}"/>
              </a:ext>
            </a:extLst>
          </p:cNvPr>
          <p:cNvSpPr txBox="1"/>
          <p:nvPr/>
        </p:nvSpPr>
        <p:spPr>
          <a:xfrm>
            <a:off x="2745902" y="6052021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500" b="1"/>
              <a:t>TCP</a:t>
            </a:r>
            <a:r>
              <a:rPr lang="ja-JP" altLang="en-US" sz="1500" b="1"/>
              <a:t>ソケット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7F283C10-0285-D38C-80D5-7FC4FFC4A506}"/>
              </a:ext>
            </a:extLst>
          </p:cNvPr>
          <p:cNvCxnSpPr>
            <a:cxnSpLocks/>
          </p:cNvCxnSpPr>
          <p:nvPr/>
        </p:nvCxnSpPr>
        <p:spPr>
          <a:xfrm>
            <a:off x="1114425" y="4930775"/>
            <a:ext cx="533400" cy="2190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0BCBE83-8A9A-8110-86F8-92FF52CE8A44}"/>
              </a:ext>
            </a:extLst>
          </p:cNvPr>
          <p:cNvSpPr txBox="1"/>
          <p:nvPr/>
        </p:nvSpPr>
        <p:spPr>
          <a:xfrm flipH="1">
            <a:off x="846079" y="4559177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17</a:t>
            </a:r>
            <a:r>
              <a:rPr kumimoji="1" lang="en-US" altLang="ja-JP" sz="2200" b="1"/>
              <a:t>%</a:t>
            </a:r>
            <a:r>
              <a:rPr lang="ja-JP" altLang="en-US" sz="2200" b="1"/>
              <a:t>削減</a:t>
            </a:r>
            <a:endParaRPr kumimoji="1" lang="ja-JP" altLang="en-US" sz="2200" b="1"/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56CC4510-49D4-B6F7-CF48-2839DAD25E07}"/>
              </a:ext>
            </a:extLst>
          </p:cNvPr>
          <p:cNvCxnSpPr>
            <a:cxnSpLocks/>
          </p:cNvCxnSpPr>
          <p:nvPr/>
        </p:nvCxnSpPr>
        <p:spPr>
          <a:xfrm>
            <a:off x="2108201" y="5483322"/>
            <a:ext cx="462621" cy="2445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F6F00F0C-389E-FB36-328F-DB15C686843A}"/>
              </a:ext>
            </a:extLst>
          </p:cNvPr>
          <p:cNvSpPr txBox="1"/>
          <p:nvPr/>
        </p:nvSpPr>
        <p:spPr>
          <a:xfrm flipH="1">
            <a:off x="1711899" y="5134276"/>
            <a:ext cx="1377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39%</a:t>
            </a:r>
            <a:r>
              <a:rPr lang="ja-JP" altLang="en-US" sz="2200" b="1"/>
              <a:t>削減</a:t>
            </a:r>
            <a:endParaRPr kumimoji="1" lang="ja-JP" altLang="en-US" sz="2200" b="1"/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31095A54-0185-7957-D956-4931812567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190" y="4353382"/>
            <a:ext cx="3464809" cy="151940"/>
          </a:xfrm>
          <a:prstGeom prst="rect">
            <a:avLst/>
          </a:prstGeom>
        </p:spPr>
      </p:pic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8C22293-7DF8-BF93-E217-7F7E8DDC0896}"/>
              </a:ext>
            </a:extLst>
          </p:cNvPr>
          <p:cNvSpPr txBox="1"/>
          <p:nvPr/>
        </p:nvSpPr>
        <p:spPr>
          <a:xfrm flipH="1">
            <a:off x="2527001" y="3904566"/>
            <a:ext cx="791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31</a:t>
            </a:r>
            <a:r>
              <a:rPr kumimoji="1" lang="ja-JP" altLang="en-US" sz="2200" b="1"/>
              <a:t>倍</a:t>
            </a:r>
          </a:p>
        </p:txBody>
      </p:sp>
      <p:graphicFrame>
        <p:nvGraphicFramePr>
          <p:cNvPr id="59" name="グラフ 58">
            <a:extLst>
              <a:ext uri="{FF2B5EF4-FFF2-40B4-BE49-F238E27FC236}">
                <a16:creationId xmlns:a16="http://schemas.microsoft.com/office/drawing/2014/main" id="{F9DFAABA-B368-CC5B-8C2C-D826C4FC10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848685"/>
              </p:ext>
            </p:extLst>
          </p:nvPr>
        </p:nvGraphicFramePr>
        <p:xfrm>
          <a:off x="3944284" y="3957672"/>
          <a:ext cx="3852000" cy="22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3A7B339-7B67-E473-FAA1-B49D4A06999E}"/>
              </a:ext>
            </a:extLst>
          </p:cNvPr>
          <p:cNvSpPr/>
          <p:nvPr/>
        </p:nvSpPr>
        <p:spPr>
          <a:xfrm>
            <a:off x="5287310" y="5448335"/>
            <a:ext cx="390525" cy="65960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3DA322E-0E63-17BC-EBD2-3825C2C3240A}"/>
              </a:ext>
            </a:extLst>
          </p:cNvPr>
          <p:cNvSpPr/>
          <p:nvPr/>
        </p:nvSpPr>
        <p:spPr>
          <a:xfrm>
            <a:off x="6288113" y="5715036"/>
            <a:ext cx="407626" cy="39290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6B3FC378-56C4-2DF2-45BA-86548E01B162}"/>
              </a:ext>
            </a:extLst>
          </p:cNvPr>
          <p:cNvCxnSpPr>
            <a:cxnSpLocks/>
          </p:cNvCxnSpPr>
          <p:nvPr/>
        </p:nvCxnSpPr>
        <p:spPr>
          <a:xfrm>
            <a:off x="5131382" y="4312085"/>
            <a:ext cx="246931" cy="111684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3B04EA30-E765-63FE-8F7C-8B753D349845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6091055" y="5199931"/>
            <a:ext cx="400871" cy="5151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22742DA-2B2F-6F93-A628-4632A2658972}"/>
              </a:ext>
            </a:extLst>
          </p:cNvPr>
          <p:cNvSpPr/>
          <p:nvPr/>
        </p:nvSpPr>
        <p:spPr>
          <a:xfrm>
            <a:off x="4244322" y="5438808"/>
            <a:ext cx="346462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3" name="図 62" descr="グラフ, 棒グラフ&#10;&#10;自動的に生成された説明">
            <a:extLst>
              <a:ext uri="{FF2B5EF4-FFF2-40B4-BE49-F238E27FC236}">
                <a16:creationId xmlns:a16="http://schemas.microsoft.com/office/drawing/2014/main" id="{D5FC1DC8-65F9-FBB7-D1E9-574BCDF148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9274" t="63587" r="81823"/>
          <a:stretch/>
        </p:blipFill>
        <p:spPr>
          <a:xfrm>
            <a:off x="4301472" y="5400710"/>
            <a:ext cx="342900" cy="826337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29C682FF-CC77-3121-C147-B2F6989B05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373" y="5297268"/>
            <a:ext cx="3399911" cy="115839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871F900-FF08-D72A-848A-F933B690780B}"/>
              </a:ext>
            </a:extLst>
          </p:cNvPr>
          <p:cNvSpPr txBox="1"/>
          <p:nvPr/>
        </p:nvSpPr>
        <p:spPr>
          <a:xfrm>
            <a:off x="4799691" y="6068201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プロセス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8BE75BE-8DC3-2A7A-CE5E-12FD67D488AD}"/>
              </a:ext>
            </a:extLst>
          </p:cNvPr>
          <p:cNvSpPr txBox="1"/>
          <p:nvPr/>
        </p:nvSpPr>
        <p:spPr>
          <a:xfrm>
            <a:off x="5686162" y="6077458"/>
            <a:ext cx="114646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カーネル</a:t>
            </a:r>
            <a:endParaRPr lang="en-US" altLang="ja-JP" sz="1500" b="1"/>
          </a:p>
          <a:p>
            <a:pPr algn="ctr"/>
            <a:r>
              <a:rPr lang="ja-JP" altLang="en-US" sz="1500" b="1"/>
              <a:t>モジュール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FBE6ECB-9124-AB1B-502B-A1A51862A173}"/>
              </a:ext>
            </a:extLst>
          </p:cNvPr>
          <p:cNvSpPr txBox="1"/>
          <p:nvPr/>
        </p:nvSpPr>
        <p:spPr>
          <a:xfrm>
            <a:off x="6659060" y="608475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500" b="1"/>
              <a:t>TCP</a:t>
            </a:r>
            <a:r>
              <a:rPr lang="ja-JP" altLang="en-US" sz="1500" b="1"/>
              <a:t>ソケット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74D8A8D-86FE-142E-AF44-DD0D14A6BD64}"/>
              </a:ext>
            </a:extLst>
          </p:cNvPr>
          <p:cNvSpPr txBox="1"/>
          <p:nvPr/>
        </p:nvSpPr>
        <p:spPr>
          <a:xfrm flipH="1">
            <a:off x="4731057" y="3987947"/>
            <a:ext cx="1302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98</a:t>
            </a:r>
            <a:r>
              <a:rPr kumimoji="1" lang="en-US" altLang="ja-JP" sz="2200" b="1"/>
              <a:t>%</a:t>
            </a:r>
            <a:r>
              <a:rPr lang="ja-JP" altLang="en-US" sz="2200" b="1"/>
              <a:t>削減</a:t>
            </a:r>
            <a:endParaRPr kumimoji="1" lang="ja-JP" altLang="en-US" sz="2200" b="1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6148DF78-1DB7-A4CA-9C1F-4102CFC35A36}"/>
              </a:ext>
            </a:extLst>
          </p:cNvPr>
          <p:cNvSpPr txBox="1"/>
          <p:nvPr/>
        </p:nvSpPr>
        <p:spPr>
          <a:xfrm flipH="1">
            <a:off x="5531916" y="4846979"/>
            <a:ext cx="1302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98</a:t>
            </a:r>
            <a:r>
              <a:rPr kumimoji="1" lang="en-US" altLang="ja-JP" sz="2200" b="1"/>
              <a:t>%</a:t>
            </a:r>
            <a:r>
              <a:rPr lang="ja-JP" altLang="en-US" sz="2200" b="1"/>
              <a:t>削減</a:t>
            </a:r>
            <a:endParaRPr kumimoji="1" lang="ja-JP" altLang="en-US" sz="2200" b="1"/>
          </a:p>
        </p:txBody>
      </p:sp>
      <p:cxnSp>
        <p:nvCxnSpPr>
          <p:cNvPr id="133" name="直線矢印コネクタ 132">
            <a:extLst>
              <a:ext uri="{FF2B5EF4-FFF2-40B4-BE49-F238E27FC236}">
                <a16:creationId xmlns:a16="http://schemas.microsoft.com/office/drawing/2014/main" id="{121B171C-B383-DB2F-E8EF-41AFCE4FBF9E}"/>
              </a:ext>
            </a:extLst>
          </p:cNvPr>
          <p:cNvCxnSpPr>
            <a:cxnSpLocks/>
          </p:cNvCxnSpPr>
          <p:nvPr/>
        </p:nvCxnSpPr>
        <p:spPr>
          <a:xfrm flipV="1">
            <a:off x="7094583" y="4925861"/>
            <a:ext cx="337404" cy="3079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91B318FA-6E95-4620-F443-21EEB3868A62}"/>
              </a:ext>
            </a:extLst>
          </p:cNvPr>
          <p:cNvSpPr txBox="1"/>
          <p:nvPr/>
        </p:nvSpPr>
        <p:spPr>
          <a:xfrm flipH="1">
            <a:off x="6691579" y="4577751"/>
            <a:ext cx="1302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3</a:t>
            </a:r>
            <a:r>
              <a:rPr lang="en-US" altLang="ja-JP" sz="2200" b="1"/>
              <a:t>4%</a:t>
            </a:r>
            <a:r>
              <a:rPr lang="ja-JP" altLang="en-US" sz="2200" b="1"/>
              <a:t>増加</a:t>
            </a:r>
            <a:endParaRPr kumimoji="1" lang="ja-JP" altLang="en-US" sz="2200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93D2B4-D4FA-7D61-ACBF-CD411901652C}"/>
              </a:ext>
            </a:extLst>
          </p:cNvPr>
          <p:cNvSpPr txBox="1"/>
          <p:nvPr/>
        </p:nvSpPr>
        <p:spPr>
          <a:xfrm>
            <a:off x="8957775" y="6065183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プロセス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AFF4C8D-B15B-59D6-8838-B13E5C45B6F2}"/>
              </a:ext>
            </a:extLst>
          </p:cNvPr>
          <p:cNvSpPr txBox="1"/>
          <p:nvPr/>
        </p:nvSpPr>
        <p:spPr>
          <a:xfrm>
            <a:off x="9812496" y="6073170"/>
            <a:ext cx="114646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500" b="1"/>
              <a:t>カーネル</a:t>
            </a:r>
            <a:endParaRPr lang="en-US" altLang="ja-JP" sz="1500" b="1"/>
          </a:p>
          <a:p>
            <a:pPr algn="ctr"/>
            <a:r>
              <a:rPr lang="ja-JP" altLang="en-US" sz="1500" b="1"/>
              <a:t>モジュール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338775-4413-5FEC-923A-F9E97B472D6B}"/>
              </a:ext>
            </a:extLst>
          </p:cNvPr>
          <p:cNvSpPr txBox="1"/>
          <p:nvPr/>
        </p:nvSpPr>
        <p:spPr>
          <a:xfrm>
            <a:off x="10747294" y="6081740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500" b="1"/>
              <a:t>TCP</a:t>
            </a:r>
            <a:r>
              <a:rPr lang="ja-JP" altLang="en-US" sz="1500" b="1"/>
              <a:t>ソケット</a:t>
            </a:r>
            <a:endParaRPr lang="en-US" altLang="ja-JP" sz="1500" b="1"/>
          </a:p>
          <a:p>
            <a:pPr algn="ctr"/>
            <a:r>
              <a:rPr lang="ja-JP" altLang="en-US" sz="1500" b="1"/>
              <a:t>一覧</a:t>
            </a:r>
            <a:endParaRPr kumimoji="1" lang="ja-JP" altLang="en-US" sz="1500" b="1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B8EEB055-EF66-9E89-03AB-B7A32BAC1D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330534"/>
              </p:ext>
            </p:extLst>
          </p:nvPr>
        </p:nvGraphicFramePr>
        <p:xfrm>
          <a:off x="7924568" y="3922905"/>
          <a:ext cx="3830982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C493039-CFED-1DF0-E3E0-2F2BF5028105}"/>
              </a:ext>
            </a:extLst>
          </p:cNvPr>
          <p:cNvSpPr/>
          <p:nvPr/>
        </p:nvSpPr>
        <p:spPr>
          <a:xfrm>
            <a:off x="8308474" y="3922904"/>
            <a:ext cx="491152" cy="819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575C05DB-5ED7-EAD0-65A8-0CCC6FB123E2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r="77630" b="72112"/>
          <a:stretch/>
        </p:blipFill>
        <p:spPr>
          <a:xfrm>
            <a:off x="7924568" y="3922905"/>
            <a:ext cx="857250" cy="642938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DF21D8A-C607-80BE-10C6-8C71D2D42BCD}"/>
              </a:ext>
            </a:extLst>
          </p:cNvPr>
          <p:cNvSpPr/>
          <p:nvPr/>
        </p:nvSpPr>
        <p:spPr>
          <a:xfrm>
            <a:off x="11282130" y="4282473"/>
            <a:ext cx="378619" cy="18288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EEB74FE-860B-9369-FFA2-5170EC4A9636}"/>
              </a:ext>
            </a:extLst>
          </p:cNvPr>
          <p:cNvCxnSpPr>
            <a:cxnSpLocks/>
          </p:cNvCxnSpPr>
          <p:nvPr/>
        </p:nvCxnSpPr>
        <p:spPr>
          <a:xfrm flipV="1">
            <a:off x="11175974" y="4282473"/>
            <a:ext cx="172905" cy="166433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30028A09-E7AF-E028-2C40-AB0F98F3A6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8474" y="4536079"/>
            <a:ext cx="3464809" cy="176211"/>
          </a:xfrm>
          <a:prstGeom prst="rect">
            <a:avLst/>
          </a:prstGeom>
        </p:spPr>
      </p:pic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FDF0FE0-D8FA-4C8B-817C-0117F31953D5}"/>
              </a:ext>
            </a:extLst>
          </p:cNvPr>
          <p:cNvCxnSpPr>
            <a:cxnSpLocks/>
          </p:cNvCxnSpPr>
          <p:nvPr/>
        </p:nvCxnSpPr>
        <p:spPr>
          <a:xfrm flipV="1">
            <a:off x="9357356" y="5175621"/>
            <a:ext cx="221683" cy="6119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95C65C-89CD-0B2E-FA41-46D88D4B8BF8}"/>
              </a:ext>
            </a:extLst>
          </p:cNvPr>
          <p:cNvSpPr txBox="1"/>
          <p:nvPr/>
        </p:nvSpPr>
        <p:spPr>
          <a:xfrm flipH="1">
            <a:off x="8829108" y="5205240"/>
            <a:ext cx="681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3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50AB5D6-FFAE-30B1-E38A-E1FC5CC3E85B}"/>
              </a:ext>
            </a:extLst>
          </p:cNvPr>
          <p:cNvCxnSpPr>
            <a:cxnSpLocks/>
          </p:cNvCxnSpPr>
          <p:nvPr/>
        </p:nvCxnSpPr>
        <p:spPr>
          <a:xfrm flipV="1">
            <a:off x="10136823" y="5787602"/>
            <a:ext cx="411553" cy="1748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7658328-B863-D158-7367-F8F4B3C23E1F}"/>
              </a:ext>
            </a:extLst>
          </p:cNvPr>
          <p:cNvSpPr txBox="1"/>
          <p:nvPr/>
        </p:nvSpPr>
        <p:spPr>
          <a:xfrm flipH="1">
            <a:off x="9897769" y="5435509"/>
            <a:ext cx="681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2</a:t>
            </a:r>
            <a:r>
              <a:rPr kumimoji="1" lang="ja-JP" altLang="en-US" sz="2200" b="1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7238375-6D02-F8FA-06AF-9654B5140198}"/>
              </a:ext>
            </a:extLst>
          </p:cNvPr>
          <p:cNvSpPr txBox="1"/>
          <p:nvPr/>
        </p:nvSpPr>
        <p:spPr>
          <a:xfrm flipH="1">
            <a:off x="10711851" y="3922904"/>
            <a:ext cx="962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239</a:t>
            </a:r>
            <a:r>
              <a:rPr kumimoji="1" lang="ja-JP" altLang="en-US" sz="2200" b="1"/>
              <a:t>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7048F5-CF07-FF8D-4725-F87F36F8C27C}"/>
              </a:ext>
            </a:extLst>
          </p:cNvPr>
          <p:cNvSpPr/>
          <p:nvPr/>
        </p:nvSpPr>
        <p:spPr>
          <a:xfrm>
            <a:off x="9639347" y="2351310"/>
            <a:ext cx="2070169" cy="13134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9FD915-BF1F-3D11-646F-7350972BF560}"/>
              </a:ext>
            </a:extLst>
          </p:cNvPr>
          <p:cNvSpPr/>
          <p:nvPr/>
        </p:nvSpPr>
        <p:spPr>
          <a:xfrm>
            <a:off x="9737772" y="2634708"/>
            <a:ext cx="144000" cy="14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A13DAA3-3C34-66C3-E9E7-39FE634F4F7A}"/>
              </a:ext>
            </a:extLst>
          </p:cNvPr>
          <p:cNvSpPr/>
          <p:nvPr/>
        </p:nvSpPr>
        <p:spPr>
          <a:xfrm>
            <a:off x="9737772" y="3248435"/>
            <a:ext cx="144000" cy="14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87E1BD-7269-8DCA-5362-272A3EF788A6}"/>
              </a:ext>
            </a:extLst>
          </p:cNvPr>
          <p:cNvSpPr txBox="1"/>
          <p:nvPr/>
        </p:nvSpPr>
        <p:spPr>
          <a:xfrm>
            <a:off x="9881772" y="2378598"/>
            <a:ext cx="1827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err="1"/>
              <a:t>eBPFmonitor</a:t>
            </a:r>
            <a:endParaRPr kumimoji="1" lang="ja-JP" altLang="en-US" sz="2000" b="1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5447E91-397F-D1DF-988F-D88005C6755C}"/>
              </a:ext>
            </a:extLst>
          </p:cNvPr>
          <p:cNvSpPr txBox="1"/>
          <p:nvPr/>
        </p:nvSpPr>
        <p:spPr>
          <a:xfrm>
            <a:off x="9959517" y="2648997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(</a:t>
            </a:r>
            <a:r>
              <a:rPr kumimoji="1" lang="ja-JP" altLang="en-US" sz="2000" b="1" dirty="0"/>
              <a:t>ページ単位</a:t>
            </a:r>
            <a:r>
              <a:rPr kumimoji="1" lang="en-US" altLang="ja-JP" sz="2000" b="1" dirty="0"/>
              <a:t>)</a:t>
            </a:r>
            <a:endParaRPr kumimoji="1" lang="ja-JP" altLang="en-US" sz="2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FFC8992-B32C-E708-357C-D83AD13870F7}"/>
              </a:ext>
            </a:extLst>
          </p:cNvPr>
          <p:cNvSpPr txBox="1"/>
          <p:nvPr/>
        </p:nvSpPr>
        <p:spPr>
          <a:xfrm>
            <a:off x="9959517" y="3257961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(</a:t>
            </a:r>
            <a:r>
              <a:rPr lang="ja-JP" altLang="en-US" sz="2000" b="1" dirty="0"/>
              <a:t>データ</a:t>
            </a:r>
            <a:r>
              <a:rPr kumimoji="1" lang="ja-JP" altLang="en-US" sz="2000" b="1" dirty="0"/>
              <a:t>単位</a:t>
            </a:r>
            <a:r>
              <a:rPr kumimoji="1" lang="en-US" altLang="ja-JP" sz="2000" b="1" dirty="0"/>
              <a:t>)</a:t>
            </a:r>
            <a:endParaRPr kumimoji="1" lang="ja-JP" altLang="en-US" sz="2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D19772-3037-2D36-97EB-3FE758F865BC}"/>
              </a:ext>
            </a:extLst>
          </p:cNvPr>
          <p:cNvSpPr txBox="1"/>
          <p:nvPr/>
        </p:nvSpPr>
        <p:spPr>
          <a:xfrm>
            <a:off x="9881772" y="2992325"/>
            <a:ext cx="1827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err="1"/>
              <a:t>eBPFmonitor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00725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A0E7D-EDEE-9823-FC45-236687B3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69037B-A2F5-57C0-6BCA-05C918D47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/>
              <a:t>AIFM [Ruan+, OSDI’20]</a:t>
            </a:r>
          </a:p>
          <a:p>
            <a:pPr lvl="1"/>
            <a:r>
              <a:rPr kumimoji="1" lang="ja-JP" altLang="en-US"/>
              <a:t>リモートホストのメモリを</a:t>
            </a:r>
            <a:r>
              <a:rPr lang="ja-JP" altLang="en-US"/>
              <a:t>オブジェクト単位で</a:t>
            </a:r>
            <a:r>
              <a:rPr kumimoji="1" lang="ja-JP" altLang="en-US"/>
              <a:t>先読み</a:t>
            </a:r>
            <a:endParaRPr kumimoji="1" lang="en-US" altLang="ja-JP"/>
          </a:p>
          <a:p>
            <a:pPr lvl="1"/>
            <a:r>
              <a:rPr kumimoji="1" lang="ja-JP" altLang="en-US"/>
              <a:t>専用データ構造を用いるため既存の</a:t>
            </a:r>
            <a:r>
              <a:rPr kumimoji="1" lang="en-US" altLang="ja-JP"/>
              <a:t>OS</a:t>
            </a:r>
            <a:r>
              <a:rPr kumimoji="1" lang="ja-JP" altLang="en-US"/>
              <a:t>データの監視には適用できない</a:t>
            </a:r>
            <a:endParaRPr kumimoji="1" lang="en-US" altLang="ja-JP"/>
          </a:p>
          <a:p>
            <a:r>
              <a:rPr kumimoji="1" lang="en-US" altLang="ja-JP" err="1"/>
              <a:t>DiLOS</a:t>
            </a:r>
            <a:r>
              <a:rPr kumimoji="1" lang="en-US" altLang="ja-JP"/>
              <a:t> [Yoon+, EuroSys’23]</a:t>
            </a:r>
          </a:p>
          <a:p>
            <a:pPr lvl="1"/>
            <a:r>
              <a:rPr kumimoji="1" lang="ja-JP" altLang="en-US"/>
              <a:t>アプリケーション情報を利用して</a:t>
            </a:r>
            <a:r>
              <a:rPr lang="ja-JP" altLang="en-US"/>
              <a:t>リモートホストの</a:t>
            </a:r>
            <a:r>
              <a:rPr kumimoji="1" lang="ja-JP" altLang="en-US"/>
              <a:t>メモリを先読み</a:t>
            </a:r>
            <a:endParaRPr kumimoji="1" lang="en-US" altLang="ja-JP"/>
          </a:p>
          <a:p>
            <a:pPr lvl="1"/>
            <a:r>
              <a:rPr kumimoji="1" lang="ja-JP" altLang="en-US"/>
              <a:t>ポインタをたどる際には一つずつ先読みする必要</a:t>
            </a:r>
            <a:endParaRPr kumimoji="1" lang="en-US" altLang="ja-JP"/>
          </a:p>
          <a:p>
            <a:r>
              <a:rPr lang="en-US" altLang="ja-JP" err="1"/>
              <a:t>KFlex</a:t>
            </a:r>
            <a:r>
              <a:rPr lang="en-US" altLang="ja-JP"/>
              <a:t> [Dwivedi+, SOSP’24]</a:t>
            </a:r>
          </a:p>
          <a:p>
            <a:pPr lvl="1"/>
            <a:r>
              <a:rPr lang="ja-JP" altLang="en-US"/>
              <a:t>検証と実行時検査を併用して</a:t>
            </a:r>
            <a:r>
              <a:rPr lang="en-US" altLang="ja-JP" err="1"/>
              <a:t>eBPF</a:t>
            </a:r>
            <a:r>
              <a:rPr lang="ja-JP" altLang="en-US"/>
              <a:t>よりも拡張機能の柔軟性を向上</a:t>
            </a:r>
            <a:endParaRPr lang="en-US" altLang="ja-JP"/>
          </a:p>
          <a:p>
            <a:pPr lvl="1"/>
            <a:r>
              <a:rPr kumimoji="1" lang="ja-JP" altLang="en-US"/>
              <a:t>動的な終了条件をもつループを用いることが可能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705496-8C92-FAFD-0F47-7BDC8DEF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662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9455F228-C147-F8BF-F079-CDBA504B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b="1"/>
              <a:t>まとめ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F8057B0-995E-BEBF-6A63-1FC0E3087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ja-JP" dirty="0" err="1"/>
              <a:t>eBPF</a:t>
            </a:r>
            <a:r>
              <a:rPr lang="ja-JP" altLang="en-US" dirty="0"/>
              <a:t>プログラムを用いて</a:t>
            </a:r>
            <a:r>
              <a:rPr lang="en-US" altLang="ja-JP" dirty="0"/>
              <a:t>Confidential VM</a:t>
            </a:r>
            <a:r>
              <a:rPr lang="ja-JP" altLang="en-US" dirty="0"/>
              <a:t>の監視を高速化する</a:t>
            </a:r>
            <a:r>
              <a:rPr lang="en-US" altLang="ja-JP" dirty="0" err="1"/>
              <a:t>eBPFmonitor</a:t>
            </a:r>
            <a:r>
              <a:rPr lang="ja-JP" altLang="en-US" dirty="0"/>
              <a:t>を提案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に送り込んだ</a:t>
            </a:r>
            <a:r>
              <a:rPr lang="en-US" altLang="ja-JP" dirty="0" err="1"/>
              <a:t>eBPF</a:t>
            </a:r>
            <a:r>
              <a:rPr lang="ja-JP" altLang="en-US" dirty="0"/>
              <a:t>プログラムが</a:t>
            </a:r>
            <a:r>
              <a:rPr lang="en-US" altLang="ja-JP" dirty="0"/>
              <a:t>OS</a:t>
            </a:r>
            <a:r>
              <a:rPr lang="ja-JP" altLang="en-US" dirty="0"/>
              <a:t>データを先読みし、一括で取得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と</a:t>
            </a:r>
            <a:r>
              <a:rPr lang="en-US" altLang="ja-JP" dirty="0"/>
              <a:t>VM</a:t>
            </a:r>
            <a:r>
              <a:rPr lang="ja-JP" altLang="en-US" dirty="0"/>
              <a:t>内のエージェント間の通信オーバヘッドを削減</a:t>
            </a:r>
            <a:endParaRPr lang="en-US" altLang="ja-JP" dirty="0"/>
          </a:p>
          <a:p>
            <a:pPr lvl="1"/>
            <a:r>
              <a:rPr lang="ja-JP" altLang="en-US" dirty="0"/>
              <a:t>一括取得したすべての</a:t>
            </a:r>
            <a:r>
              <a:rPr lang="en-US" altLang="ja-JP" dirty="0"/>
              <a:t>OS</a:t>
            </a:r>
            <a:r>
              <a:rPr lang="ja-JP" altLang="en-US" dirty="0"/>
              <a:t>データで取得時間を大幅に削減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データの一括取得をバックグラウンドで実行して高速化</a:t>
            </a:r>
            <a:endParaRPr lang="en-US" altLang="ja-JP" dirty="0"/>
          </a:p>
          <a:p>
            <a:pPr lvl="1"/>
            <a:r>
              <a:rPr lang="ja-JP" altLang="en-US" dirty="0"/>
              <a:t>一括取得できる</a:t>
            </a:r>
            <a:r>
              <a:rPr lang="en-US" altLang="ja-JP" dirty="0"/>
              <a:t>OS</a:t>
            </a:r>
            <a:r>
              <a:rPr lang="ja-JP" altLang="en-US" dirty="0"/>
              <a:t>データの種類を増やす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をリモートホストでより安全に実行する場合の性能を測定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C444B77F-C164-8CB7-BAB6-CE53764D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2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92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83EA55-01F3-43F6-7938-AF168D31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proc</a:t>
            </a:r>
            <a:r>
              <a:rPr kumimoji="1" lang="ja-JP" altLang="en-US"/>
              <a:t>ファイルシステムの取得情報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40D5C0-6F49-BF27-0BBE-8841C34E8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400"/>
              <a:t>/proc/net/</a:t>
            </a:r>
            <a:r>
              <a:rPr lang="en-US" altLang="ja-JP" sz="2400" err="1"/>
              <a:t>tcp</a:t>
            </a:r>
            <a:r>
              <a:rPr lang="ja-JP" altLang="en-US" sz="2400"/>
              <a:t>：</a:t>
            </a:r>
            <a:r>
              <a:rPr lang="en-US" altLang="ja-JP" sz="2400"/>
              <a:t>TCP</a:t>
            </a:r>
            <a:r>
              <a:rPr lang="ja-JP" altLang="en-US" sz="2400"/>
              <a:t>ソケット</a:t>
            </a:r>
            <a:endParaRPr lang="en-US" altLang="ja-JP" sz="2400"/>
          </a:p>
          <a:p>
            <a:r>
              <a:rPr lang="en-US" altLang="ja-JP" sz="2400"/>
              <a:t>/proc/stat</a:t>
            </a:r>
            <a:r>
              <a:rPr lang="ja-JP" altLang="en-US" sz="2400"/>
              <a:t>：カーネル</a:t>
            </a:r>
            <a:r>
              <a:rPr lang="en-US" altLang="ja-JP" sz="2400"/>
              <a:t>/</a:t>
            </a:r>
            <a:r>
              <a:rPr lang="ja-JP" altLang="en-US" sz="2400"/>
              <a:t>システムの統計情報</a:t>
            </a:r>
            <a:endParaRPr lang="en-US" altLang="ja-JP" sz="2400"/>
          </a:p>
          <a:p>
            <a:r>
              <a:rPr lang="en-US" altLang="ja-JP" sz="2400"/>
              <a:t>/proc/sys/kernel/</a:t>
            </a:r>
            <a:r>
              <a:rPr lang="en-US" altLang="ja-JP" sz="2400" err="1"/>
              <a:t>osrelease</a:t>
            </a:r>
            <a:r>
              <a:rPr lang="ja-JP" altLang="en-US" sz="2400"/>
              <a:t>：</a:t>
            </a:r>
            <a:r>
              <a:rPr lang="en-US" altLang="ja-JP" sz="2400"/>
              <a:t>OS</a:t>
            </a:r>
            <a:r>
              <a:rPr lang="ja-JP" altLang="en-US" sz="2400"/>
              <a:t>のバージョン</a:t>
            </a:r>
            <a:endParaRPr lang="en-US" altLang="ja-JP" sz="2400"/>
          </a:p>
          <a:p>
            <a:r>
              <a:rPr lang="en-US" altLang="ja-JP" sz="2400"/>
              <a:t>/proc/sys/kernel/</a:t>
            </a:r>
            <a:r>
              <a:rPr lang="en-US" altLang="ja-JP" sz="2400" err="1"/>
              <a:t>pid_max</a:t>
            </a:r>
            <a:r>
              <a:rPr lang="ja-JP" altLang="en-US" sz="2400"/>
              <a:t>：</a:t>
            </a:r>
            <a:r>
              <a:rPr lang="en-US" altLang="ja-JP" sz="2400"/>
              <a:t>PID</a:t>
            </a:r>
            <a:r>
              <a:rPr lang="ja-JP" altLang="en-US" sz="2400"/>
              <a:t>の最大値</a:t>
            </a:r>
            <a:endParaRPr lang="en-US" altLang="ja-JP" sz="2400"/>
          </a:p>
          <a:p>
            <a:r>
              <a:rPr lang="en-US" altLang="ja-JP" sz="2400"/>
              <a:t>/proc/</a:t>
            </a:r>
            <a:r>
              <a:rPr lang="en-US" altLang="ja-JP" sz="2400" err="1"/>
              <a:t>meminfo</a:t>
            </a:r>
            <a:r>
              <a:rPr lang="ja-JP" altLang="en-US" sz="2400"/>
              <a:t>：システムのメモリ使用状況の統計情報</a:t>
            </a:r>
            <a:endParaRPr lang="en-US" altLang="ja-JP" sz="2400"/>
          </a:p>
          <a:p>
            <a:r>
              <a:rPr lang="en-US" altLang="ja-JP" sz="2400"/>
              <a:t>/proc/uptime</a:t>
            </a:r>
            <a:r>
              <a:rPr lang="ja-JP" altLang="en-US" sz="2400"/>
              <a:t>：システム起動時から経過した時間</a:t>
            </a:r>
            <a:endParaRPr lang="en-US" altLang="ja-JP" sz="2400"/>
          </a:p>
          <a:p>
            <a:r>
              <a:rPr lang="en-US" altLang="ja-JP" sz="2400"/>
              <a:t>/proc/</a:t>
            </a:r>
            <a:r>
              <a:rPr lang="en-US" altLang="ja-JP" sz="2400" err="1"/>
              <a:t>tty</a:t>
            </a:r>
            <a:r>
              <a:rPr lang="en-US" altLang="ja-JP" sz="2400"/>
              <a:t>/drivers</a:t>
            </a:r>
            <a:r>
              <a:rPr lang="ja-JP" altLang="en-US" sz="2400"/>
              <a:t>：</a:t>
            </a:r>
            <a:r>
              <a:rPr lang="en-US" altLang="ja-JP" sz="2400" err="1"/>
              <a:t>tty</a:t>
            </a:r>
            <a:r>
              <a:rPr lang="ja-JP" altLang="en-US" sz="2400"/>
              <a:t>ドライバ</a:t>
            </a:r>
            <a:endParaRPr lang="en-US" altLang="ja-JP" sz="2400"/>
          </a:p>
          <a:p>
            <a:r>
              <a:rPr lang="en-US" altLang="ja-JP" sz="2400"/>
              <a:t>/proc/&lt;</a:t>
            </a:r>
            <a:r>
              <a:rPr lang="en-US" altLang="ja-JP" sz="2400" err="1"/>
              <a:t>pid</a:t>
            </a:r>
            <a:r>
              <a:rPr lang="en-US" altLang="ja-JP" sz="2400"/>
              <a:t>&gt;/stat</a:t>
            </a:r>
            <a:r>
              <a:rPr lang="ja-JP" altLang="en-US" sz="2400"/>
              <a:t>：プロセスの状態についての情報</a:t>
            </a:r>
            <a:endParaRPr lang="en-US" altLang="ja-JP" sz="2400"/>
          </a:p>
          <a:p>
            <a:r>
              <a:rPr lang="en-US" altLang="ja-JP" sz="2400"/>
              <a:t>/proc/&lt;</a:t>
            </a:r>
            <a:r>
              <a:rPr lang="en-US" altLang="ja-JP" sz="2400" err="1"/>
              <a:t>pid</a:t>
            </a:r>
            <a:r>
              <a:rPr lang="en-US" altLang="ja-JP" sz="2400"/>
              <a:t>&gt;/status</a:t>
            </a:r>
            <a:r>
              <a:rPr lang="ja-JP" altLang="en-US" sz="2400"/>
              <a:t>：プロセスの状態とメモリ使用量についての情報</a:t>
            </a:r>
            <a:endParaRPr lang="en-US" altLang="ja-JP" sz="2400"/>
          </a:p>
          <a:p>
            <a:r>
              <a:rPr lang="en-US" altLang="ja-JP" sz="2400"/>
              <a:t>/proc/&lt;</a:t>
            </a:r>
            <a:r>
              <a:rPr lang="en-US" altLang="ja-JP" sz="2400" err="1"/>
              <a:t>pid</a:t>
            </a:r>
            <a:r>
              <a:rPr lang="en-US" altLang="ja-JP" sz="2400"/>
              <a:t>&gt;/</a:t>
            </a:r>
            <a:r>
              <a:rPr lang="en-US" altLang="ja-JP" sz="2400" err="1"/>
              <a:t>auxv</a:t>
            </a:r>
            <a:r>
              <a:rPr lang="ja-JP" altLang="en-US" sz="2400"/>
              <a:t>：プロセスに渡された</a:t>
            </a:r>
            <a:r>
              <a:rPr lang="en-US" altLang="ja-JP" sz="2400"/>
              <a:t>ELF</a:t>
            </a:r>
            <a:r>
              <a:rPr lang="ja-JP" altLang="en-US" sz="2400"/>
              <a:t>インタープリター情報</a:t>
            </a:r>
            <a:endParaRPr lang="en-JP" altLang="ja-JP" sz="24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D9231B-2574-FAE4-EBA2-BF88DEF5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697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F31A4-2A95-68EB-7C13-883C4EC1E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err="1"/>
              <a:t>eBPFmonitor</a:t>
            </a:r>
            <a:r>
              <a:rPr kumimoji="1" lang="ja-JP" altLang="en-US"/>
              <a:t>ライブラリ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635E93-7B29-A25F-5CE9-C541F517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6484"/>
            <a:ext cx="10515600" cy="4351338"/>
          </a:xfrm>
        </p:spPr>
        <p:txBody>
          <a:bodyPr/>
          <a:lstStyle/>
          <a:p>
            <a:r>
              <a:rPr kumimoji="1" lang="en-US" altLang="ja-JP"/>
              <a:t>OS</a:t>
            </a:r>
            <a:r>
              <a:rPr kumimoji="1" lang="ja-JP" altLang="en-US"/>
              <a:t>データを透過的に取得するためのライブラリを</a:t>
            </a:r>
            <a:r>
              <a:rPr kumimoji="1" lang="en-US" altLang="ja-JP"/>
              <a:t>IDS</a:t>
            </a:r>
            <a:r>
              <a:rPr kumimoji="1" lang="ja-JP" altLang="en-US"/>
              <a:t>に提供</a:t>
            </a:r>
            <a:endParaRPr kumimoji="1"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が</a:t>
            </a:r>
            <a:r>
              <a:rPr lang="en-US" altLang="ja-JP"/>
              <a:t>OS</a:t>
            </a:r>
            <a:r>
              <a:rPr lang="ja-JP" altLang="en-US"/>
              <a:t>データにアクセスする時に自動的に呼び出される</a:t>
            </a:r>
            <a:endParaRPr lang="en-US" altLang="ja-JP"/>
          </a:p>
          <a:p>
            <a:pPr lvl="2"/>
            <a:r>
              <a:rPr lang="en-US" altLang="ja-JP"/>
              <a:t>IDS</a:t>
            </a:r>
            <a:r>
              <a:rPr lang="ja-JP" altLang="en-US"/>
              <a:t>を</a:t>
            </a:r>
            <a:r>
              <a:rPr lang="en-US" altLang="ja-JP" err="1"/>
              <a:t>LLView</a:t>
            </a:r>
            <a:r>
              <a:rPr lang="ja-JP" altLang="en-US"/>
              <a:t>フレームワーク </a:t>
            </a:r>
            <a:r>
              <a:rPr lang="en-US" altLang="ja-JP" sz="1800"/>
              <a:t>[Ozaki+, APSys’19]</a:t>
            </a:r>
            <a:r>
              <a:rPr lang="en-US" altLang="ja-JP"/>
              <a:t> </a:t>
            </a:r>
            <a:r>
              <a:rPr lang="ja-JP" altLang="en-US"/>
              <a:t>で変換</a:t>
            </a:r>
            <a:endParaRPr lang="en-US" altLang="ja-JP"/>
          </a:p>
          <a:p>
            <a:r>
              <a:rPr kumimoji="1" lang="ja-JP" altLang="en-US"/>
              <a:t>ライブラリが</a:t>
            </a:r>
            <a:r>
              <a:rPr lang="ja-JP" altLang="en-US"/>
              <a:t>必要に応じて</a:t>
            </a:r>
            <a:r>
              <a:rPr lang="en-US" altLang="ja-JP"/>
              <a:t>OS</a:t>
            </a:r>
            <a:r>
              <a:rPr lang="ja-JP" altLang="en-US"/>
              <a:t>データの一括取得を行う</a:t>
            </a:r>
            <a:endParaRPr kumimoji="1" lang="en-US" altLang="ja-JP"/>
          </a:p>
          <a:p>
            <a:pPr lvl="1"/>
            <a:r>
              <a:rPr kumimoji="1" lang="en-US" altLang="ja-JP"/>
              <a:t>OS</a:t>
            </a:r>
            <a:r>
              <a:rPr kumimoji="1" lang="ja-JP" altLang="en-US"/>
              <a:t>データの取得に使う</a:t>
            </a:r>
            <a:r>
              <a:rPr kumimoji="1" lang="en-US" altLang="ja-JP" err="1"/>
              <a:t>eBPF</a:t>
            </a:r>
            <a:r>
              <a:rPr kumimoji="1" lang="ja-JP" altLang="en-US"/>
              <a:t>プログラムを監視</a:t>
            </a:r>
            <a:r>
              <a:rPr lang="ja-JP" altLang="en-US"/>
              <a:t>対象</a:t>
            </a:r>
            <a:r>
              <a:rPr lang="en-US" altLang="ja-JP"/>
              <a:t>VM</a:t>
            </a:r>
            <a:r>
              <a:rPr lang="ja-JP" altLang="en-US"/>
              <a:t>にロード</a:t>
            </a:r>
            <a:endParaRPr kumimoji="1" lang="en-US" altLang="ja-JP"/>
          </a:p>
          <a:p>
            <a:pPr lvl="1"/>
            <a:r>
              <a:rPr lang="ja-JP" altLang="en-US"/>
              <a:t>アドレスとメモリデータの組を繰り返し受信し、キャッシュに格納</a:t>
            </a:r>
            <a:endParaRPr kumimoji="1"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EC4656-2393-F3AA-07F6-159CB676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27</a:t>
            </a:fld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1339CA55-485D-64F4-EB97-BCDFF15AC023}"/>
              </a:ext>
            </a:extLst>
          </p:cNvPr>
          <p:cNvGrpSpPr/>
          <p:nvPr/>
        </p:nvGrpSpPr>
        <p:grpSpPr>
          <a:xfrm>
            <a:off x="3165785" y="4773365"/>
            <a:ext cx="5750702" cy="1948110"/>
            <a:chOff x="3165785" y="4773365"/>
            <a:chExt cx="5750702" cy="1948110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636F7884-A43E-6183-A573-3394AFECA5D9}"/>
                </a:ext>
              </a:extLst>
            </p:cNvPr>
            <p:cNvSpPr/>
            <p:nvPr/>
          </p:nvSpPr>
          <p:spPr>
            <a:xfrm>
              <a:off x="3165785" y="4773365"/>
              <a:ext cx="2036265" cy="1508123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19">
              <a:extLst>
                <a:ext uri="{FF2B5EF4-FFF2-40B4-BE49-F238E27FC236}">
                  <a16:creationId xmlns:a16="http://schemas.microsoft.com/office/drawing/2014/main" id="{4C102CAA-200B-8648-820D-C74DE98E58B8}"/>
                </a:ext>
              </a:extLst>
            </p:cNvPr>
            <p:cNvSpPr/>
            <p:nvPr/>
          </p:nvSpPr>
          <p:spPr>
            <a:xfrm>
              <a:off x="3575304" y="4827967"/>
              <a:ext cx="1177035" cy="32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>
                  <a:solidFill>
                    <a:schemeClr val="tx1"/>
                  </a:solidFill>
                </a:rPr>
                <a:t>IDS</a:t>
              </a:r>
              <a:endParaRPr kumimoji="1" lang="en-US" altLang="ja-JP" sz="1600" b="1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CBED122-FC84-47C4-9512-660A50763B7A}"/>
                </a:ext>
              </a:extLst>
            </p:cNvPr>
            <p:cNvSpPr txBox="1"/>
            <p:nvPr/>
          </p:nvSpPr>
          <p:spPr>
            <a:xfrm>
              <a:off x="3565463" y="6321365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/>
                <a:t>IDS VM</a:t>
              </a:r>
            </a:p>
          </p:txBody>
        </p:sp>
        <p:sp>
          <p:nvSpPr>
            <p:cNvPr id="8" name="四角形: 角を丸くする 11">
              <a:extLst>
                <a:ext uri="{FF2B5EF4-FFF2-40B4-BE49-F238E27FC236}">
                  <a16:creationId xmlns:a16="http://schemas.microsoft.com/office/drawing/2014/main" id="{56230524-7D77-7D32-5FB0-30DD81293BE2}"/>
                </a:ext>
              </a:extLst>
            </p:cNvPr>
            <p:cNvSpPr/>
            <p:nvPr/>
          </p:nvSpPr>
          <p:spPr>
            <a:xfrm>
              <a:off x="6411503" y="4966963"/>
              <a:ext cx="2504984" cy="135440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DEE21FB-7F07-096E-974F-0314C26D330D}"/>
                </a:ext>
              </a:extLst>
            </p:cNvPr>
            <p:cNvSpPr txBox="1"/>
            <p:nvPr/>
          </p:nvSpPr>
          <p:spPr>
            <a:xfrm flipH="1">
              <a:off x="6898293" y="6307052"/>
              <a:ext cx="1684687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>
                  <a:solidFill>
                    <a:schemeClr val="tx1"/>
                  </a:solidFill>
                </a:rPr>
                <a:t>VM</a:t>
              </a:r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90051E1-C466-A69D-1C63-10B97B073FEB}"/>
                </a:ext>
              </a:extLst>
            </p:cNvPr>
            <p:cNvSpPr/>
            <p:nvPr/>
          </p:nvSpPr>
          <p:spPr>
            <a:xfrm>
              <a:off x="6729273" y="5141854"/>
              <a:ext cx="1798987" cy="487213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エージェント</a:t>
              </a:r>
            </a:p>
          </p:txBody>
        </p:sp>
        <p:sp>
          <p:nvSpPr>
            <p:cNvPr id="11" name="正方形/長方形 26">
              <a:extLst>
                <a:ext uri="{FF2B5EF4-FFF2-40B4-BE49-F238E27FC236}">
                  <a16:creationId xmlns:a16="http://schemas.microsoft.com/office/drawing/2014/main" id="{440507A2-940E-D0C0-460A-4DC6C277529E}"/>
                </a:ext>
              </a:extLst>
            </p:cNvPr>
            <p:cNvSpPr/>
            <p:nvPr/>
          </p:nvSpPr>
          <p:spPr>
            <a:xfrm>
              <a:off x="6883821" y="5884342"/>
              <a:ext cx="1445383" cy="2934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メモリ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F273BDAC-9690-D699-02D8-B9FFB53DB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5645" y="5452597"/>
              <a:ext cx="1753628" cy="42278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19">
              <a:extLst>
                <a:ext uri="{FF2B5EF4-FFF2-40B4-BE49-F238E27FC236}">
                  <a16:creationId xmlns:a16="http://schemas.microsoft.com/office/drawing/2014/main" id="{A91D6EDA-D873-5F1A-07C6-AF1BC400AF10}"/>
                </a:ext>
              </a:extLst>
            </p:cNvPr>
            <p:cNvSpPr/>
            <p:nvPr/>
          </p:nvSpPr>
          <p:spPr>
            <a:xfrm>
              <a:off x="3313815" y="5202869"/>
              <a:ext cx="1662634" cy="5647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err="1">
                  <a:solidFill>
                    <a:schemeClr val="tx1"/>
                  </a:solidFill>
                </a:rPr>
                <a:t>eBPFmonitor</a:t>
              </a:r>
              <a:endParaRPr kumimoji="1" lang="en-US" altLang="ja-JP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b="1">
                  <a:solidFill>
                    <a:schemeClr val="tx1"/>
                  </a:solidFill>
                </a:rPr>
                <a:t>ライブラリ</a:t>
              </a:r>
              <a:endParaRPr kumimoji="1" lang="en-US" altLang="ja-JP" b="1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19">
              <a:extLst>
                <a:ext uri="{FF2B5EF4-FFF2-40B4-BE49-F238E27FC236}">
                  <a16:creationId xmlns:a16="http://schemas.microsoft.com/office/drawing/2014/main" id="{A3CD5ECF-266C-A1A4-6015-62919BBD6763}"/>
                </a:ext>
              </a:extLst>
            </p:cNvPr>
            <p:cNvSpPr/>
            <p:nvPr/>
          </p:nvSpPr>
          <p:spPr>
            <a:xfrm>
              <a:off x="3408631" y="5841484"/>
              <a:ext cx="1538284" cy="30260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>
                  <a:solidFill>
                    <a:schemeClr val="tx1"/>
                  </a:solidFill>
                </a:rPr>
                <a:t>キャッシュ</a:t>
              </a:r>
              <a:endParaRPr kumimoji="1" lang="en-US" altLang="ja-JP" sz="1600" b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7434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C3E28-1516-B1E2-32B5-90BD7F0C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BPF CO-RE</a:t>
            </a:r>
            <a:r>
              <a:rPr lang="ja-JP" altLang="en-US"/>
              <a:t>の制約の解消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27778A-FAE1-AFF6-40D6-C1107B22A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err="1"/>
              <a:t>eBPF</a:t>
            </a:r>
            <a:r>
              <a:rPr kumimoji="1" lang="ja-JP" altLang="en-US"/>
              <a:t>プログラムのバイナリのみを取り出して</a:t>
            </a:r>
            <a:r>
              <a:rPr kumimoji="1" lang="en-US" altLang="ja-JP"/>
              <a:t>VM</a:t>
            </a:r>
            <a:r>
              <a:rPr kumimoji="1" lang="ja-JP" altLang="en-US"/>
              <a:t>に送り込む</a:t>
            </a:r>
            <a:endParaRPr kumimoji="1" lang="en-US" altLang="ja-JP"/>
          </a:p>
          <a:p>
            <a:pPr lvl="1"/>
            <a:r>
              <a:rPr kumimoji="1" lang="en-US" altLang="ja-JP"/>
              <a:t>BPF CO-RE</a:t>
            </a:r>
            <a:r>
              <a:rPr kumimoji="1" lang="ja-JP" altLang="en-US"/>
              <a:t>は</a:t>
            </a:r>
            <a:r>
              <a:rPr kumimoji="1" lang="en-US" altLang="ja-JP" err="1"/>
              <a:t>eBPF</a:t>
            </a:r>
            <a:r>
              <a:rPr kumimoji="1" lang="ja-JP" altLang="en-US"/>
              <a:t>プログラムとロード・実行するコードを一体化</a:t>
            </a:r>
            <a:endParaRPr kumimoji="1"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プログラム以外のコードを</a:t>
            </a:r>
            <a:r>
              <a:rPr lang="en-US" altLang="ja-JP"/>
              <a:t>VM</a:t>
            </a:r>
            <a:r>
              <a:rPr lang="ja-JP" altLang="en-US"/>
              <a:t>に送り込むのは安全ではない</a:t>
            </a:r>
            <a:endParaRPr lang="en-US" altLang="ja-JP"/>
          </a:p>
          <a:p>
            <a:r>
              <a:rPr kumimoji="1" lang="en-US" altLang="ja-JP" err="1"/>
              <a:t>eBPF</a:t>
            </a:r>
            <a:r>
              <a:rPr kumimoji="1" lang="ja-JP" altLang="en-US"/>
              <a:t>プログラム内で</a:t>
            </a:r>
            <a:r>
              <a:rPr kumimoji="1" lang="en-US" altLang="ja-JP"/>
              <a:t>OS</a:t>
            </a:r>
            <a:r>
              <a:rPr kumimoji="1" lang="ja-JP" altLang="en-US"/>
              <a:t>の大域変数の名前からアドレスに変換</a:t>
            </a:r>
            <a:endParaRPr kumimoji="1" lang="en-US" altLang="ja-JP"/>
          </a:p>
          <a:p>
            <a:pPr lvl="1"/>
            <a:r>
              <a:rPr kumimoji="1" lang="en-US" altLang="ja-JP"/>
              <a:t>BPF CO-RE</a:t>
            </a:r>
            <a:r>
              <a:rPr kumimoji="1" lang="ja-JP" altLang="en-US"/>
              <a:t>では</a:t>
            </a:r>
            <a:r>
              <a:rPr kumimoji="1" lang="en-US" altLang="ja-JP" err="1"/>
              <a:t>eBPF</a:t>
            </a:r>
            <a:r>
              <a:rPr kumimoji="1" lang="ja-JP" altLang="en-US"/>
              <a:t>プログラム内で</a:t>
            </a:r>
            <a:r>
              <a:rPr kumimoji="1" lang="en-US" altLang="ja-JP"/>
              <a:t>OS</a:t>
            </a:r>
            <a:r>
              <a:rPr kumimoji="1" lang="ja-JP" altLang="en-US"/>
              <a:t>の大域変数が使えない</a:t>
            </a:r>
            <a:endParaRPr kumimoji="1"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プログラムにアドレスを埋め込むと</a:t>
            </a:r>
            <a:r>
              <a:rPr lang="en-US" altLang="ja-JP"/>
              <a:t>OS</a:t>
            </a:r>
            <a:r>
              <a:rPr lang="ja-JP" altLang="en-US"/>
              <a:t>のバージョンに依存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6E1123-C9B3-414B-E2B1-913788F1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28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9C07B6-40FE-40A7-251F-05101017F284}"/>
              </a:ext>
            </a:extLst>
          </p:cNvPr>
          <p:cNvGrpSpPr/>
          <p:nvPr/>
        </p:nvGrpSpPr>
        <p:grpSpPr>
          <a:xfrm>
            <a:off x="1185165" y="4525005"/>
            <a:ext cx="4367602" cy="2363656"/>
            <a:chOff x="6577587" y="4129219"/>
            <a:chExt cx="4367602" cy="2363656"/>
          </a:xfrm>
        </p:grpSpPr>
        <p:sp>
          <p:nvSpPr>
            <p:cNvPr id="75" name="四角形: 角を丸くする 11">
              <a:extLst>
                <a:ext uri="{FF2B5EF4-FFF2-40B4-BE49-F238E27FC236}">
                  <a16:creationId xmlns:a16="http://schemas.microsoft.com/office/drawing/2014/main" id="{77841C28-29A3-12C9-D0B0-91154C8DD5DA}"/>
                </a:ext>
              </a:extLst>
            </p:cNvPr>
            <p:cNvSpPr/>
            <p:nvPr/>
          </p:nvSpPr>
          <p:spPr>
            <a:xfrm>
              <a:off x="8969679" y="4129219"/>
              <a:ext cx="1975510" cy="1933355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0C7772E1-C5E2-79DB-C0BF-DE58B235BB18}"/>
                </a:ext>
              </a:extLst>
            </p:cNvPr>
            <p:cNvSpPr txBox="1"/>
            <p:nvPr/>
          </p:nvSpPr>
          <p:spPr>
            <a:xfrm flipH="1">
              <a:off x="9189514" y="6092765"/>
              <a:ext cx="17241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>
                  <a:solidFill>
                    <a:schemeClr val="tx1"/>
                  </a:solidFill>
                </a:rPr>
                <a:t>VM</a:t>
              </a:r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77" name="正方形/長方形 26">
              <a:extLst>
                <a:ext uri="{FF2B5EF4-FFF2-40B4-BE49-F238E27FC236}">
                  <a16:creationId xmlns:a16="http://schemas.microsoft.com/office/drawing/2014/main" id="{E89DFB5F-3E20-672F-696F-9E992EB8B1E9}"/>
                </a:ext>
              </a:extLst>
            </p:cNvPr>
            <p:cNvSpPr/>
            <p:nvPr/>
          </p:nvSpPr>
          <p:spPr>
            <a:xfrm>
              <a:off x="9090024" y="5296457"/>
              <a:ext cx="1749911" cy="65102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3A46AE8D-467B-DF94-FFD1-25CA61F11999}"/>
                </a:ext>
              </a:extLst>
            </p:cNvPr>
            <p:cNvSpPr>
              <a:spLocks/>
            </p:cNvSpPr>
            <p:nvPr/>
          </p:nvSpPr>
          <p:spPr>
            <a:xfrm>
              <a:off x="9565709" y="5354507"/>
              <a:ext cx="1205339" cy="534921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 b="1">
                  <a:solidFill>
                    <a:schemeClr val="tx1"/>
                  </a:solidFill>
                </a:rPr>
                <a:t>バイナリ</a:t>
              </a:r>
              <a:endParaRPr kumimoji="1" lang="ja-JP" altLang="en-US" sz="1600" b="1">
                <a:solidFill>
                  <a:schemeClr val="tx1"/>
                </a:solidFill>
              </a:endParaRPr>
            </a:p>
          </p:txBody>
        </p: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9E65AD4B-28F5-653F-FE3A-FA131D68C21C}"/>
                </a:ext>
              </a:extLst>
            </p:cNvPr>
            <p:cNvGrpSpPr/>
            <p:nvPr/>
          </p:nvGrpSpPr>
          <p:grpSpPr>
            <a:xfrm>
              <a:off x="9078668" y="4246209"/>
              <a:ext cx="1761267" cy="1002129"/>
              <a:chOff x="8858204" y="3763653"/>
              <a:chExt cx="1761267" cy="1002129"/>
            </a:xfrm>
          </p:grpSpPr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DAEF0FDA-F447-A240-20CA-6FCE429759F9}"/>
                  </a:ext>
                </a:extLst>
              </p:cNvPr>
              <p:cNvSpPr/>
              <p:nvPr/>
            </p:nvSpPr>
            <p:spPr>
              <a:xfrm>
                <a:off x="8858204" y="3763653"/>
                <a:ext cx="1749911" cy="1002129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テキスト ボックス 25">
                <a:extLst>
                  <a:ext uri="{FF2B5EF4-FFF2-40B4-BE49-F238E27FC236}">
                    <a16:creationId xmlns:a16="http://schemas.microsoft.com/office/drawing/2014/main" id="{AAEC3647-C213-EEDB-A3F7-443A21EA7D01}"/>
                  </a:ext>
                </a:extLst>
              </p:cNvPr>
              <p:cNvSpPr txBox="1"/>
              <p:nvPr/>
            </p:nvSpPr>
            <p:spPr>
              <a:xfrm>
                <a:off x="8895922" y="3774081"/>
                <a:ext cx="17235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000" b="1"/>
                  <a:t>エージェント</a:t>
                </a:r>
                <a:endParaRPr kumimoji="1" lang="ja-JP" altLang="en-US" sz="2000" b="1"/>
              </a:p>
            </p:txBody>
          </p:sp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6414A589-BA96-A253-C363-2B3BD3DF910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924675" y="4171003"/>
                <a:ext cx="1616284" cy="53492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>
                    <a:solidFill>
                      <a:schemeClr val="tx1"/>
                    </a:solidFill>
                  </a:rPr>
                  <a:t>ロード・</a:t>
                </a:r>
                <a:r>
                  <a:rPr lang="ja-JP" altLang="en-US" sz="1600" b="1">
                    <a:solidFill>
                      <a:schemeClr val="tx1"/>
                    </a:solidFill>
                  </a:rPr>
                  <a:t>実行に</a:t>
                </a:r>
                <a:endParaRPr lang="en-US" altLang="ja-JP" sz="1600" b="1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600" b="1">
                    <a:solidFill>
                      <a:schemeClr val="tx1"/>
                    </a:solidFill>
                  </a:rPr>
                  <a:t>使うコード</a:t>
                </a:r>
                <a:endParaRPr kumimoji="1" lang="ja-JP" altLang="en-US" sz="16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FBB3E9F-2634-83BC-8DC3-69EC2471653D}"/>
                </a:ext>
              </a:extLst>
            </p:cNvPr>
            <p:cNvSpPr txBox="1">
              <a:spLocks/>
            </p:cNvSpPr>
            <p:nvPr/>
          </p:nvSpPr>
          <p:spPr>
            <a:xfrm>
              <a:off x="9019904" y="5635635"/>
              <a:ext cx="548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/>
                <a:t>OS</a:t>
              </a:r>
              <a:endParaRPr kumimoji="1" lang="ja-JP" altLang="en-US" sz="2000" b="1"/>
            </a:p>
          </p:txBody>
        </p:sp>
        <p:sp>
          <p:nvSpPr>
            <p:cNvPr id="89" name="四角形: 角を丸くする 20">
              <a:extLst>
                <a:ext uri="{FF2B5EF4-FFF2-40B4-BE49-F238E27FC236}">
                  <a16:creationId xmlns:a16="http://schemas.microsoft.com/office/drawing/2014/main" id="{99B68F1D-C499-25BE-7733-9992AC380D12}"/>
                </a:ext>
              </a:extLst>
            </p:cNvPr>
            <p:cNvSpPr/>
            <p:nvPr/>
          </p:nvSpPr>
          <p:spPr>
            <a:xfrm>
              <a:off x="6577587" y="4710270"/>
              <a:ext cx="1308597" cy="1296944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701A6110-A512-C9FC-4F7E-36A89E62B8D7}"/>
                </a:ext>
              </a:extLst>
            </p:cNvPr>
            <p:cNvSpPr txBox="1"/>
            <p:nvPr/>
          </p:nvSpPr>
          <p:spPr>
            <a:xfrm>
              <a:off x="6612712" y="6026079"/>
              <a:ext cx="1238346" cy="4001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000" b="1"/>
                <a:t>IDS VM</a:t>
              </a:r>
              <a:endParaRPr kumimoji="1" lang="en-US" altLang="ja-JP" sz="2000" b="1"/>
            </a:p>
          </p:txBody>
        </p:sp>
        <p:cxnSp>
          <p:nvCxnSpPr>
            <p:cNvPr id="91" name="直線矢印コネクタ 90">
              <a:extLst>
                <a:ext uri="{FF2B5EF4-FFF2-40B4-BE49-F238E27FC236}">
                  <a16:creationId xmlns:a16="http://schemas.microsoft.com/office/drawing/2014/main" id="{9FE3B898-8916-82CB-4B73-9E5508332D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64683" y="5263152"/>
              <a:ext cx="403840" cy="527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655663E7-2815-6CD0-BB83-111CAB18462D}"/>
                </a:ext>
              </a:extLst>
            </p:cNvPr>
            <p:cNvSpPr>
              <a:spLocks/>
            </p:cNvSpPr>
            <p:nvPr/>
          </p:nvSpPr>
          <p:spPr>
            <a:xfrm>
              <a:off x="6632635" y="5100714"/>
              <a:ext cx="1205339" cy="534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b="1">
                  <a:solidFill>
                    <a:schemeClr val="tx1"/>
                  </a:solidFill>
                </a:rPr>
                <a:t>プログラム</a:t>
              </a:r>
            </a:p>
          </p:txBody>
        </p:sp>
        <p:cxnSp>
          <p:nvCxnSpPr>
            <p:cNvPr id="93" name="直線矢印コネクタ 92">
              <a:extLst>
                <a:ext uri="{FF2B5EF4-FFF2-40B4-BE49-F238E27FC236}">
                  <a16:creationId xmlns:a16="http://schemas.microsoft.com/office/drawing/2014/main" id="{E7EF5C41-7693-277B-9882-B98C504D5AAE}"/>
                </a:ext>
              </a:extLst>
            </p:cNvPr>
            <p:cNvCxnSpPr>
              <a:cxnSpLocks/>
              <a:endCxn id="75" idx="1"/>
            </p:cNvCxnSpPr>
            <p:nvPr/>
          </p:nvCxnSpPr>
          <p:spPr>
            <a:xfrm flipV="1">
              <a:off x="8255086" y="5095897"/>
              <a:ext cx="714593" cy="15550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テキスト ボックス 25">
              <a:extLst>
                <a:ext uri="{FF2B5EF4-FFF2-40B4-BE49-F238E27FC236}">
                  <a16:creationId xmlns:a16="http://schemas.microsoft.com/office/drawing/2014/main" id="{826CDB60-D672-5585-DACD-A53759E40BBC}"/>
                </a:ext>
              </a:extLst>
            </p:cNvPr>
            <p:cNvSpPr txBox="1"/>
            <p:nvPr/>
          </p:nvSpPr>
          <p:spPr>
            <a:xfrm>
              <a:off x="7592741" y="4437333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/>
                <a:t>コンパイル</a:t>
              </a:r>
              <a:endParaRPr kumimoji="1" lang="ja-JP" altLang="en-US" sz="2000" b="1"/>
            </a:p>
          </p:txBody>
        </p:sp>
        <p:sp>
          <p:nvSpPr>
            <p:cNvPr id="95" name="テキスト ボックス 25">
              <a:extLst>
                <a:ext uri="{FF2B5EF4-FFF2-40B4-BE49-F238E27FC236}">
                  <a16:creationId xmlns:a16="http://schemas.microsoft.com/office/drawing/2014/main" id="{2A1D7FFA-9616-5931-06CE-CAE997947540}"/>
                </a:ext>
              </a:extLst>
            </p:cNvPr>
            <p:cNvSpPr txBox="1"/>
            <p:nvPr/>
          </p:nvSpPr>
          <p:spPr>
            <a:xfrm>
              <a:off x="7829328" y="4726204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ロード</a:t>
              </a:r>
            </a:p>
          </p:txBody>
        </p:sp>
      </p:grpSp>
      <p:sp>
        <p:nvSpPr>
          <p:cNvPr id="9" name="TextBox 4">
            <a:extLst>
              <a:ext uri="{FF2B5EF4-FFF2-40B4-BE49-F238E27FC236}">
                <a16:creationId xmlns:a16="http://schemas.microsoft.com/office/drawing/2014/main" id="{2E34EC56-E93F-FC32-7272-1EFF7D72494B}"/>
              </a:ext>
            </a:extLst>
          </p:cNvPr>
          <p:cNvSpPr txBox="1"/>
          <p:nvPr/>
        </p:nvSpPr>
        <p:spPr>
          <a:xfrm>
            <a:off x="5899731" y="4709065"/>
            <a:ext cx="5690656" cy="13234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bpf_lookup_name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(“modules”, &amp;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ja-JP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kumimoji="1"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struct module *)</a:t>
            </a:r>
            <a:r>
              <a:rPr lang="en-US" altLang="ja-JP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kumimoji="1" lang="en-US" altLang="ja-JP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9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767B3-2AAD-8140-DDB6-15BC81F6C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OS</a:t>
            </a:r>
            <a:r>
              <a:rPr kumimoji="1" lang="ja-JP" altLang="en-US"/>
              <a:t>データを一括取得するタイミング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915EB9-8528-E07E-C8FB-79B7F59CD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一括取得のタイミングとしては様々なものが考えられる</a:t>
            </a:r>
            <a:endParaRPr kumimoji="1"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が最初に</a:t>
            </a:r>
            <a:r>
              <a:rPr lang="en-US" altLang="ja-JP"/>
              <a:t>OS</a:t>
            </a:r>
            <a:r>
              <a:rPr lang="ja-JP" altLang="en-US"/>
              <a:t>データを取得する時（現在の実装）</a:t>
            </a:r>
            <a:endParaRPr kumimoji="1" lang="en-US" altLang="ja-JP"/>
          </a:p>
          <a:p>
            <a:pPr lvl="1"/>
            <a:r>
              <a:rPr kumimoji="1" lang="ja-JP" altLang="en-US"/>
              <a:t>リストの先頭ノードにアクセスした時</a:t>
            </a:r>
            <a:endParaRPr kumimoji="1" lang="en-US" altLang="ja-JP"/>
          </a:p>
          <a:p>
            <a:pPr lvl="1"/>
            <a:r>
              <a:rPr lang="ja-JP" altLang="en-US"/>
              <a:t>リストのノードを</a:t>
            </a:r>
            <a:r>
              <a:rPr lang="en-US" altLang="ja-JP"/>
              <a:t>1</a:t>
            </a:r>
            <a:r>
              <a:rPr lang="ja-JP" altLang="en-US"/>
              <a:t>つたどった時</a:t>
            </a:r>
            <a:endParaRPr lang="en-US" altLang="ja-JP"/>
          </a:p>
          <a:p>
            <a:r>
              <a:rPr lang="ja-JP" altLang="en-US"/>
              <a:t>ライブラリは</a:t>
            </a:r>
            <a:r>
              <a:rPr lang="en-US" altLang="ja-JP"/>
              <a:t>OS</a:t>
            </a:r>
            <a:r>
              <a:rPr lang="ja-JP" altLang="en-US"/>
              <a:t>のデータ構造に関する情報を持たない</a:t>
            </a:r>
            <a:endParaRPr lang="en-US" altLang="ja-JP"/>
          </a:p>
          <a:p>
            <a:pPr lvl="1"/>
            <a:r>
              <a:rPr lang="ja-JP" altLang="en-US"/>
              <a:t>一括取得を開始するアドレスやアドレス範囲を登録する必要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BE6AB3-C133-DF01-8D6D-550A296C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29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EC690E7-A26C-13AF-E1EB-0ECF3D59B615}"/>
              </a:ext>
            </a:extLst>
          </p:cNvPr>
          <p:cNvGrpSpPr/>
          <p:nvPr/>
        </p:nvGrpSpPr>
        <p:grpSpPr>
          <a:xfrm>
            <a:off x="2776728" y="4594860"/>
            <a:ext cx="6638544" cy="1761490"/>
            <a:chOff x="2776728" y="4594860"/>
            <a:chExt cx="6638544" cy="1761490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1E9EA4F6-E7A7-F768-9A05-CA0482E175C9}"/>
                </a:ext>
              </a:extLst>
            </p:cNvPr>
            <p:cNvSpPr/>
            <p:nvPr/>
          </p:nvSpPr>
          <p:spPr>
            <a:xfrm>
              <a:off x="368198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0B6A614-A811-909B-1AD8-4627AFC14DB3}"/>
                </a:ext>
              </a:extLst>
            </p:cNvPr>
            <p:cNvSpPr/>
            <p:nvPr/>
          </p:nvSpPr>
          <p:spPr>
            <a:xfrm>
              <a:off x="538886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6C3A471E-8CB9-8A82-5B03-AA6038BA96BE}"/>
                </a:ext>
              </a:extLst>
            </p:cNvPr>
            <p:cNvSpPr/>
            <p:nvPr/>
          </p:nvSpPr>
          <p:spPr>
            <a:xfrm>
              <a:off x="709574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5BEA8910-88F2-FF5B-F372-8B6DA5593DC7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>
              <a:off x="4724398" y="5835142"/>
              <a:ext cx="6644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1B999BB2-DF93-9D6B-28DA-BA612607AD72}"/>
                </a:ext>
              </a:extLst>
            </p:cNvPr>
            <p:cNvCxnSpPr>
              <a:cxnSpLocks/>
              <a:stCxn id="6" idx="6"/>
              <a:endCxn id="7" idx="2"/>
            </p:cNvCxnSpPr>
            <p:nvPr/>
          </p:nvCxnSpPr>
          <p:spPr>
            <a:xfrm>
              <a:off x="6431278" y="5835142"/>
              <a:ext cx="6644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1EAE1EBF-2701-C671-AEEA-B59A0EFC3C60}"/>
                </a:ext>
              </a:extLst>
            </p:cNvPr>
            <p:cNvCxnSpPr>
              <a:cxnSpLocks/>
              <a:stCxn id="7" idx="6"/>
            </p:cNvCxnSpPr>
            <p:nvPr/>
          </p:nvCxnSpPr>
          <p:spPr>
            <a:xfrm>
              <a:off x="8138158" y="5835142"/>
              <a:ext cx="68275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吹き出し: 四角形 20">
              <a:extLst>
                <a:ext uri="{FF2B5EF4-FFF2-40B4-BE49-F238E27FC236}">
                  <a16:creationId xmlns:a16="http://schemas.microsoft.com/office/drawing/2014/main" id="{62682D70-3F80-CC21-0EB3-5F867EFCC9C6}"/>
                </a:ext>
              </a:extLst>
            </p:cNvPr>
            <p:cNvSpPr/>
            <p:nvPr/>
          </p:nvSpPr>
          <p:spPr>
            <a:xfrm>
              <a:off x="2776728" y="4594860"/>
              <a:ext cx="1790701" cy="651605"/>
            </a:xfrm>
            <a:prstGeom prst="wedgeRectCallout">
              <a:avLst>
                <a:gd name="adj1" fmla="val -1940"/>
                <a:gd name="adj2" fmla="val 106002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先頭ノード</a:t>
              </a:r>
              <a:r>
                <a:rPr lang="ja-JP" altLang="en-US" sz="2000" b="1">
                  <a:solidFill>
                    <a:schemeClr val="tx1"/>
                  </a:solidFill>
                </a:rPr>
                <a:t>に</a:t>
              </a:r>
              <a:endParaRPr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アクセス</a:t>
              </a:r>
              <a:endParaRPr kumimoji="1" lang="en-US" altLang="ja-JP" sz="2000" b="1">
                <a:solidFill>
                  <a:schemeClr val="tx1"/>
                </a:solidFill>
              </a:endParaRPr>
            </a:p>
          </p:txBody>
        </p:sp>
        <p:sp>
          <p:nvSpPr>
            <p:cNvPr id="22" name="吹き出し: 四角形 21">
              <a:extLst>
                <a:ext uri="{FF2B5EF4-FFF2-40B4-BE49-F238E27FC236}">
                  <a16:creationId xmlns:a16="http://schemas.microsoft.com/office/drawing/2014/main" id="{FE2598A9-9DC5-CA3A-932D-5DF4EAA85343}"/>
                </a:ext>
              </a:extLst>
            </p:cNvPr>
            <p:cNvSpPr/>
            <p:nvPr/>
          </p:nvSpPr>
          <p:spPr>
            <a:xfrm>
              <a:off x="5447534" y="4597131"/>
              <a:ext cx="1790701" cy="651605"/>
            </a:xfrm>
            <a:prstGeom prst="wedgeRectCallout">
              <a:avLst>
                <a:gd name="adj1" fmla="val 20529"/>
                <a:gd name="adj2" fmla="val 129859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ノードを</a:t>
              </a:r>
              <a:endParaRPr kumimoji="1"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たどった時</a:t>
              </a:r>
              <a:endParaRPr kumimoji="1" lang="en-US" altLang="ja-JP" sz="2000" b="1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B30656F-4DE1-04F1-E418-FDB73BD4D822}"/>
                </a:ext>
              </a:extLst>
            </p:cNvPr>
            <p:cNvSpPr txBox="1"/>
            <p:nvPr/>
          </p:nvSpPr>
          <p:spPr>
            <a:xfrm>
              <a:off x="7156702" y="5686497"/>
              <a:ext cx="920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/>
                <a:t>データ</a:t>
              </a:r>
            </a:p>
          </p:txBody>
        </p:sp>
        <p:sp>
          <p:nvSpPr>
            <p:cNvPr id="28" name="吹き出し: 四角形 27">
              <a:extLst>
                <a:ext uri="{FF2B5EF4-FFF2-40B4-BE49-F238E27FC236}">
                  <a16:creationId xmlns:a16="http://schemas.microsoft.com/office/drawing/2014/main" id="{7E2F38D6-8667-20DA-F5A5-5ADB1EE3514F}"/>
                </a:ext>
              </a:extLst>
            </p:cNvPr>
            <p:cNvSpPr/>
            <p:nvPr/>
          </p:nvSpPr>
          <p:spPr>
            <a:xfrm>
              <a:off x="7624571" y="4594860"/>
              <a:ext cx="1790701" cy="651605"/>
            </a:xfrm>
            <a:prstGeom prst="wedgeRectCallout">
              <a:avLst>
                <a:gd name="adj1" fmla="val -36663"/>
                <a:gd name="adj2" fmla="val 117229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最初の</a:t>
              </a:r>
              <a:endParaRPr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000" b="1">
                  <a:solidFill>
                    <a:schemeClr val="tx1"/>
                  </a:solidFill>
                </a:rPr>
                <a:t>OS</a:t>
              </a:r>
              <a:r>
                <a:rPr kumimoji="1" lang="ja-JP" altLang="en-US" sz="2000" b="1">
                  <a:solidFill>
                    <a:schemeClr val="tx1"/>
                  </a:solidFill>
                </a:rPr>
                <a:t>データ</a:t>
              </a:r>
              <a:endParaRPr kumimoji="1" lang="en-US" altLang="ja-JP" sz="2000" b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90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C0D78C-11E2-76F6-971E-4D6DF2484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Confidential VM</a:t>
            </a:r>
            <a:r>
              <a:rPr lang="ja-JP" altLang="en-US"/>
              <a:t>を用いた</a:t>
            </a:r>
            <a:r>
              <a:rPr kumimoji="1" lang="en-US" altLang="ja-JP"/>
              <a:t>VM</a:t>
            </a:r>
            <a:r>
              <a:rPr kumimoji="1" lang="ja-JP" altLang="en-US"/>
              <a:t>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B3CA05-320D-20F5-606A-3F6AB0867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最近のクラウドは</a:t>
            </a:r>
            <a:r>
              <a:rPr lang="en-US" altLang="ja-JP"/>
              <a:t>Confidential VM</a:t>
            </a:r>
            <a:r>
              <a:rPr lang="ja-JP" altLang="en-US"/>
              <a:t>を提供している</a:t>
            </a:r>
            <a:endParaRPr lang="en-US" altLang="ja-JP"/>
          </a:p>
          <a:p>
            <a:pPr lvl="1"/>
            <a:r>
              <a:rPr lang="en-US" altLang="ja-JP"/>
              <a:t>Trusted Execution Environment (TEE) </a:t>
            </a:r>
            <a:r>
              <a:rPr lang="ja-JP" altLang="en-US"/>
              <a:t>で保護された</a:t>
            </a:r>
            <a:r>
              <a:rPr lang="en-US" altLang="ja-JP"/>
              <a:t>VM</a:t>
            </a:r>
          </a:p>
          <a:p>
            <a:pPr lvl="1"/>
            <a:r>
              <a:rPr lang="en-US" altLang="ja-JP"/>
              <a:t>TEE</a:t>
            </a:r>
            <a:r>
              <a:rPr lang="ja-JP" altLang="en-US"/>
              <a:t>の例：</a:t>
            </a:r>
            <a:r>
              <a:rPr lang="en-US" altLang="ja-JP"/>
              <a:t>AMD SEV, Intel TDX, Arm CCA, RISC-V </a:t>
            </a:r>
            <a:r>
              <a:rPr lang="en-US" altLang="ja-JP" err="1"/>
              <a:t>CoVE</a:t>
            </a:r>
            <a:endParaRPr lang="en-US" altLang="ja-JP"/>
          </a:p>
          <a:p>
            <a:r>
              <a:rPr kumimoji="1" lang="ja-JP" altLang="en-US"/>
              <a:t>クラウド</a:t>
            </a:r>
            <a:r>
              <a:rPr lang="ja-JP" altLang="en-US"/>
              <a:t>の</a:t>
            </a:r>
            <a:r>
              <a:rPr kumimoji="1" lang="ja-JP" altLang="en-US"/>
              <a:t>内部犯から</a:t>
            </a:r>
            <a:r>
              <a:rPr kumimoji="1" lang="en-US" altLang="ja-JP"/>
              <a:t>VM</a:t>
            </a:r>
            <a:r>
              <a:rPr kumimoji="1" lang="ja-JP" altLang="en-US"/>
              <a:t>のメモリの盗聴などを防止</a:t>
            </a:r>
            <a:endParaRPr lang="en-US" altLang="ja-JP"/>
          </a:p>
          <a:p>
            <a:pPr lvl="1"/>
            <a:r>
              <a:rPr lang="en-US" altLang="ja-JP"/>
              <a:t>SEV</a:t>
            </a:r>
            <a:r>
              <a:rPr lang="ja-JP" altLang="en-US"/>
              <a:t>では</a:t>
            </a:r>
            <a:r>
              <a:rPr lang="en-US" altLang="ja-JP"/>
              <a:t>VM</a:t>
            </a:r>
            <a:r>
              <a:rPr lang="ja-JP" altLang="en-US"/>
              <a:t>ごとに異なる鍵を用いて</a:t>
            </a:r>
            <a:r>
              <a:rPr lang="en-US" altLang="ja-JP"/>
              <a:t>VM</a:t>
            </a:r>
            <a:r>
              <a:rPr lang="ja-JP" altLang="en-US"/>
              <a:t>のメモリを透過的に暗号化</a:t>
            </a:r>
            <a:endParaRPr lang="en-US" altLang="ja-JP"/>
          </a:p>
          <a:p>
            <a:pPr lvl="1"/>
            <a:r>
              <a:rPr lang="ja-JP" altLang="en-US"/>
              <a:t>暗号鍵は</a:t>
            </a:r>
            <a:r>
              <a:rPr lang="en-US" altLang="ja-JP"/>
              <a:t>AMD</a:t>
            </a:r>
            <a:r>
              <a:rPr lang="ja-JP" altLang="en-US"/>
              <a:t>セキュア・プロセッサによって安全に管理される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CE968E-A5C5-E7DB-80EA-202A4B06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2EF395A5-9995-952F-1F9C-C2053EF62E0A}"/>
              </a:ext>
            </a:extLst>
          </p:cNvPr>
          <p:cNvSpPr/>
          <p:nvPr/>
        </p:nvSpPr>
        <p:spPr>
          <a:xfrm>
            <a:off x="2265963" y="4942416"/>
            <a:ext cx="6519670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4163B3-2F2A-5065-9DF7-E495FC54ADEA}"/>
              </a:ext>
            </a:extLst>
          </p:cNvPr>
          <p:cNvSpPr txBox="1"/>
          <p:nvPr/>
        </p:nvSpPr>
        <p:spPr>
          <a:xfrm>
            <a:off x="1675587" y="5016555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クラウド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A6670F5-5964-7196-A768-35EFEE811560}"/>
              </a:ext>
            </a:extLst>
          </p:cNvPr>
          <p:cNvSpPr/>
          <p:nvPr/>
        </p:nvSpPr>
        <p:spPr>
          <a:xfrm>
            <a:off x="5779217" y="5298211"/>
            <a:ext cx="1682816" cy="6203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43430CD-EBC3-B20F-93A1-DE99D02454C4}"/>
              </a:ext>
            </a:extLst>
          </p:cNvPr>
          <p:cNvGrpSpPr/>
          <p:nvPr/>
        </p:nvGrpSpPr>
        <p:grpSpPr>
          <a:xfrm>
            <a:off x="3141054" y="5016555"/>
            <a:ext cx="1124239" cy="1389724"/>
            <a:chOff x="3355890" y="4788915"/>
            <a:chExt cx="1124239" cy="1389724"/>
          </a:xfrm>
        </p:grpSpPr>
        <p:pic>
          <p:nvPicPr>
            <p:cNvPr id="9" name="グラフィックス 8" descr="悲しそうな顔 (塗りつぶし) 単色塗りつぶし">
              <a:extLst>
                <a:ext uri="{FF2B5EF4-FFF2-40B4-BE49-F238E27FC236}">
                  <a16:creationId xmlns:a16="http://schemas.microsoft.com/office/drawing/2014/main" id="{180D8C44-8284-543D-C57D-1A04F3FECB91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8184" y="4788915"/>
              <a:ext cx="1111945" cy="1153933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BB7FFCB-A3EF-0BCF-CE80-263DE5DC0A28}"/>
                </a:ext>
              </a:extLst>
            </p:cNvPr>
            <p:cNvSpPr txBox="1"/>
            <p:nvPr/>
          </p:nvSpPr>
          <p:spPr>
            <a:xfrm>
              <a:off x="3355890" y="5772178"/>
              <a:ext cx="940011" cy="406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/>
                <a:t>内部犯</a:t>
              </a:r>
              <a:endParaRPr kumimoji="1" lang="en-US" altLang="ja-JP" sz="2400" b="1"/>
            </a:p>
          </p:txBody>
        </p:sp>
      </p:grp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F781D7B-D9E7-694D-DBFC-3B7CADFBE5DD}"/>
              </a:ext>
            </a:extLst>
          </p:cNvPr>
          <p:cNvCxnSpPr>
            <a:cxnSpLocks/>
          </p:cNvCxnSpPr>
          <p:nvPr/>
        </p:nvCxnSpPr>
        <p:spPr>
          <a:xfrm>
            <a:off x="4173614" y="5692590"/>
            <a:ext cx="15642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891CA4-9AF3-365D-2F0C-7EED30C6D78D}"/>
              </a:ext>
            </a:extLst>
          </p:cNvPr>
          <p:cNvSpPr txBox="1"/>
          <p:nvPr/>
        </p:nvSpPr>
        <p:spPr>
          <a:xfrm>
            <a:off x="4173614" y="5286129"/>
            <a:ext cx="678896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盗聴</a:t>
            </a:r>
          </a:p>
        </p:txBody>
      </p:sp>
      <p:pic>
        <p:nvPicPr>
          <p:cNvPr id="13" name="グラフィックス 12" descr="ユーザー 枠線">
            <a:extLst>
              <a:ext uri="{FF2B5EF4-FFF2-40B4-BE49-F238E27FC236}">
                <a16:creationId xmlns:a16="http://schemas.microsoft.com/office/drawing/2014/main" id="{E076F4EB-7A4E-8770-F85C-A1DA21F3181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41197" y="4865288"/>
            <a:ext cx="1475216" cy="1475216"/>
          </a:xfrm>
          <a:prstGeom prst="rect">
            <a:avLst/>
          </a:prstGeom>
        </p:spPr>
      </p:pic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E42BD57-6D25-56B6-510A-750C33BD4030}"/>
              </a:ext>
            </a:extLst>
          </p:cNvPr>
          <p:cNvCxnSpPr/>
          <p:nvPr/>
        </p:nvCxnSpPr>
        <p:spPr>
          <a:xfrm flipH="1">
            <a:off x="7490846" y="5602896"/>
            <a:ext cx="17027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456B1D-45EA-FEBB-421F-2E734F0FE98D}"/>
              </a:ext>
            </a:extLst>
          </p:cNvPr>
          <p:cNvSpPr txBox="1"/>
          <p:nvPr/>
        </p:nvSpPr>
        <p:spPr>
          <a:xfrm flipH="1">
            <a:off x="9224076" y="6135318"/>
            <a:ext cx="110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利用者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10B8341-B7E7-74C7-0BFE-24D577BB5E1E}"/>
              </a:ext>
            </a:extLst>
          </p:cNvPr>
          <p:cNvSpPr/>
          <p:nvPr/>
        </p:nvSpPr>
        <p:spPr>
          <a:xfrm>
            <a:off x="5763656" y="5298211"/>
            <a:ext cx="1682816" cy="620374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75499D0-5264-E00D-DC3B-2D729620C9AB}"/>
              </a:ext>
            </a:extLst>
          </p:cNvPr>
          <p:cNvSpPr txBox="1"/>
          <p:nvPr/>
        </p:nvSpPr>
        <p:spPr>
          <a:xfrm>
            <a:off x="5515301" y="5924936"/>
            <a:ext cx="2204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/>
              <a:t>Confidential VM</a:t>
            </a:r>
            <a:endParaRPr kumimoji="1" lang="ja-JP" altLang="en-US" sz="2000" b="1"/>
          </a:p>
        </p:txBody>
      </p:sp>
      <p:sp>
        <p:nvSpPr>
          <p:cNvPr id="18" name="乗算記号 17">
            <a:extLst>
              <a:ext uri="{FF2B5EF4-FFF2-40B4-BE49-F238E27FC236}">
                <a16:creationId xmlns:a16="http://schemas.microsoft.com/office/drawing/2014/main" id="{97831254-AEA5-AB0B-2A95-B5391EA5D7B0}"/>
              </a:ext>
            </a:extLst>
          </p:cNvPr>
          <p:cNvSpPr/>
          <p:nvPr/>
        </p:nvSpPr>
        <p:spPr>
          <a:xfrm>
            <a:off x="4810830" y="5237909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5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BA0FF-A5D3-94AD-6DD4-50235DD6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一括取得する</a:t>
            </a:r>
            <a:r>
              <a:rPr kumimoji="1" lang="en-US" altLang="ja-JP"/>
              <a:t>OS</a:t>
            </a:r>
            <a:r>
              <a:rPr kumimoji="1" lang="ja-JP" altLang="en-US"/>
              <a:t>データの範囲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FF7906-D536-8BD4-31F0-26E4BE67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IDS</a:t>
            </a:r>
            <a:r>
              <a:rPr kumimoji="1" lang="ja-JP" altLang="en-US"/>
              <a:t>が必要とする可能性があるすべての</a:t>
            </a:r>
            <a:r>
              <a:rPr kumimoji="1" lang="en-US" altLang="ja-JP"/>
              <a:t>OS</a:t>
            </a:r>
            <a:r>
              <a:rPr kumimoji="1" lang="ja-JP" altLang="en-US"/>
              <a:t>データを一括取得</a:t>
            </a:r>
            <a:endParaRPr kumimoji="1" lang="en-US" altLang="ja-JP"/>
          </a:p>
          <a:p>
            <a:pPr lvl="1"/>
            <a:r>
              <a:rPr lang="ja-JP" altLang="en-US"/>
              <a:t>要求回数は削減できるが、使用されなかった</a:t>
            </a:r>
            <a:r>
              <a:rPr lang="en-US" altLang="ja-JP"/>
              <a:t>OS</a:t>
            </a:r>
            <a:r>
              <a:rPr lang="ja-JP" altLang="en-US"/>
              <a:t>データは無駄になる</a:t>
            </a:r>
            <a:endParaRPr lang="en-US" altLang="ja-JP"/>
          </a:p>
          <a:p>
            <a:r>
              <a:rPr lang="en-US" altLang="ja-JP"/>
              <a:t>IDS</a:t>
            </a:r>
            <a:r>
              <a:rPr lang="ja-JP" altLang="en-US"/>
              <a:t>が必要とした</a:t>
            </a:r>
            <a:r>
              <a:rPr lang="en-US" altLang="ja-JP"/>
              <a:t>OS</a:t>
            </a:r>
            <a:r>
              <a:rPr lang="ja-JP" altLang="en-US"/>
              <a:t>データだけを要求</a:t>
            </a:r>
            <a:endParaRPr lang="en-US" altLang="ja-JP" sz="2000"/>
          </a:p>
          <a:p>
            <a:pPr lvl="1"/>
            <a:r>
              <a:rPr kumimoji="1" lang="ja-JP" altLang="en-US"/>
              <a:t>取得した</a:t>
            </a:r>
            <a:r>
              <a:rPr kumimoji="1" lang="en-US" altLang="ja-JP"/>
              <a:t>OS</a:t>
            </a:r>
            <a:r>
              <a:rPr kumimoji="1" lang="ja-JP" altLang="en-US"/>
              <a:t>データの無駄はなくなるが、要求回数は増加</a:t>
            </a:r>
            <a:endParaRPr kumimoji="1" lang="en-US" altLang="ja-JP"/>
          </a:p>
          <a:p>
            <a:r>
              <a:rPr lang="ja-JP" altLang="en-US"/>
              <a:t>ある程度の</a:t>
            </a:r>
            <a:r>
              <a:rPr lang="en-US" altLang="ja-JP"/>
              <a:t>OS</a:t>
            </a:r>
            <a:r>
              <a:rPr lang="ja-JP" altLang="en-US"/>
              <a:t>データだけを一括取得するのが望ましい</a:t>
            </a:r>
            <a:endParaRPr lang="en-US" altLang="ja-JP"/>
          </a:p>
          <a:p>
            <a:pPr lvl="1"/>
            <a:r>
              <a:rPr kumimoji="1" lang="ja-JP" altLang="en-US"/>
              <a:t>要求回数と取得したデータの利用率のバランスを考慮</a:t>
            </a:r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C13D5-9166-3DB8-B267-C4CD8235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8" name="正方形/長方形 19">
            <a:extLst>
              <a:ext uri="{FF2B5EF4-FFF2-40B4-BE49-F238E27FC236}">
                <a16:creationId xmlns:a16="http://schemas.microsoft.com/office/drawing/2014/main" id="{3B76DA2E-5B9E-0FF3-30E9-B1C0D497C881}"/>
              </a:ext>
            </a:extLst>
          </p:cNvPr>
          <p:cNvSpPr/>
          <p:nvPr/>
        </p:nvSpPr>
        <p:spPr>
          <a:xfrm>
            <a:off x="7965867" y="4824617"/>
            <a:ext cx="1994975" cy="1479752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>
              <a:solidFill>
                <a:schemeClr val="tx1"/>
              </a:solidFill>
            </a:endParaRPr>
          </a:p>
        </p:txBody>
      </p:sp>
      <p:sp>
        <p:nvSpPr>
          <p:cNvPr id="11" name="正方形/長方形 6">
            <a:extLst>
              <a:ext uri="{FF2B5EF4-FFF2-40B4-BE49-F238E27FC236}">
                <a16:creationId xmlns:a16="http://schemas.microsoft.com/office/drawing/2014/main" id="{FF0DDB89-EAFE-2E53-2CE9-34125D00CC80}"/>
              </a:ext>
            </a:extLst>
          </p:cNvPr>
          <p:cNvSpPr/>
          <p:nvPr/>
        </p:nvSpPr>
        <p:spPr>
          <a:xfrm>
            <a:off x="5314120" y="4519792"/>
            <a:ext cx="1631436" cy="21149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E4ABB-D66B-A5F3-74DE-289A5E7965FE}"/>
              </a:ext>
            </a:extLst>
          </p:cNvPr>
          <p:cNvSpPr txBox="1"/>
          <p:nvPr/>
        </p:nvSpPr>
        <p:spPr>
          <a:xfrm>
            <a:off x="5544657" y="4801173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1</a:t>
            </a:r>
            <a:endParaRPr kumimoji="1" lang="ja-JP" altLang="en-US" sz="2000" b="1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C4B3E6-4EF2-F271-C539-975B88FCD86F}"/>
              </a:ext>
            </a:extLst>
          </p:cNvPr>
          <p:cNvSpPr txBox="1"/>
          <p:nvPr/>
        </p:nvSpPr>
        <p:spPr>
          <a:xfrm>
            <a:off x="5544656" y="5385949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lang="en-US" altLang="ja-JP" sz="2000" b="1"/>
              <a:t>2</a:t>
            </a:r>
            <a:endParaRPr kumimoji="1" lang="ja-JP" altLang="en-US" sz="2000" b="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306949-3B25-D22B-F0E2-4F029884B06E}"/>
              </a:ext>
            </a:extLst>
          </p:cNvPr>
          <p:cNvSpPr txBox="1"/>
          <p:nvPr/>
        </p:nvSpPr>
        <p:spPr>
          <a:xfrm>
            <a:off x="5544657" y="6009483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lang="en-US" altLang="ja-JP" sz="2000" b="1"/>
              <a:t>3</a:t>
            </a:r>
            <a:endParaRPr kumimoji="1" lang="ja-JP" altLang="en-US" sz="2000" b="1"/>
          </a:p>
        </p:txBody>
      </p:sp>
      <p:sp>
        <p:nvSpPr>
          <p:cNvPr id="18" name="左大かっこ 17">
            <a:extLst>
              <a:ext uri="{FF2B5EF4-FFF2-40B4-BE49-F238E27FC236}">
                <a16:creationId xmlns:a16="http://schemas.microsoft.com/office/drawing/2014/main" id="{32578302-E1E5-D9A2-0EC0-524A756417E5}"/>
              </a:ext>
            </a:extLst>
          </p:cNvPr>
          <p:cNvSpPr/>
          <p:nvPr/>
        </p:nvSpPr>
        <p:spPr>
          <a:xfrm>
            <a:off x="5499066" y="4730247"/>
            <a:ext cx="131146" cy="1791173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大かっこ 18">
            <a:extLst>
              <a:ext uri="{FF2B5EF4-FFF2-40B4-BE49-F238E27FC236}">
                <a16:creationId xmlns:a16="http://schemas.microsoft.com/office/drawing/2014/main" id="{9952E5BF-A34A-C407-7D8F-73D3059E619D}"/>
              </a:ext>
            </a:extLst>
          </p:cNvPr>
          <p:cNvSpPr/>
          <p:nvPr/>
        </p:nvSpPr>
        <p:spPr>
          <a:xfrm>
            <a:off x="6607455" y="4761755"/>
            <a:ext cx="131146" cy="478945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大かっこ 19">
            <a:extLst>
              <a:ext uri="{FF2B5EF4-FFF2-40B4-BE49-F238E27FC236}">
                <a16:creationId xmlns:a16="http://schemas.microsoft.com/office/drawing/2014/main" id="{D1B1C30F-7CC1-A36F-15EA-FF1DFCF5CF12}"/>
              </a:ext>
            </a:extLst>
          </p:cNvPr>
          <p:cNvSpPr/>
          <p:nvPr/>
        </p:nvSpPr>
        <p:spPr>
          <a:xfrm>
            <a:off x="6593662" y="5960797"/>
            <a:ext cx="131146" cy="478945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3B233629-F469-FC85-F833-B8ACAFFE14D9}"/>
              </a:ext>
            </a:extLst>
          </p:cNvPr>
          <p:cNvCxnSpPr>
            <a:cxnSpLocks/>
          </p:cNvCxnSpPr>
          <p:nvPr/>
        </p:nvCxnSpPr>
        <p:spPr>
          <a:xfrm>
            <a:off x="6784903" y="5001227"/>
            <a:ext cx="1542431" cy="27069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C44E55D-4448-F554-1D91-6EE0CF420679}"/>
              </a:ext>
            </a:extLst>
          </p:cNvPr>
          <p:cNvCxnSpPr>
            <a:cxnSpLocks/>
          </p:cNvCxnSpPr>
          <p:nvPr/>
        </p:nvCxnSpPr>
        <p:spPr>
          <a:xfrm flipV="1">
            <a:off x="6754855" y="5741104"/>
            <a:ext cx="1572479" cy="3924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DF1C5F7-EDA9-FE6E-C5A9-1FDDA5A14643}"/>
              </a:ext>
            </a:extLst>
          </p:cNvPr>
          <p:cNvSpPr txBox="1"/>
          <p:nvPr/>
        </p:nvSpPr>
        <p:spPr>
          <a:xfrm>
            <a:off x="8354766" y="5071871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1</a:t>
            </a:r>
            <a:endParaRPr kumimoji="1" lang="ja-JP" altLang="en-US" sz="20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8285105-B807-BBCC-4E9D-90237E3C4D95}"/>
              </a:ext>
            </a:extLst>
          </p:cNvPr>
          <p:cNvSpPr txBox="1"/>
          <p:nvPr/>
        </p:nvSpPr>
        <p:spPr>
          <a:xfrm>
            <a:off x="8354767" y="5560461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3</a:t>
            </a:r>
            <a:endParaRPr kumimoji="1" lang="ja-JP" altLang="en-US" sz="20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772683C-0589-CE97-A4AD-AB682FB31C71}"/>
              </a:ext>
            </a:extLst>
          </p:cNvPr>
          <p:cNvSpPr txBox="1"/>
          <p:nvPr/>
        </p:nvSpPr>
        <p:spPr>
          <a:xfrm>
            <a:off x="4326418" y="5132403"/>
            <a:ext cx="948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すべて</a:t>
            </a:r>
            <a:endParaRPr kumimoji="1" lang="ja-JP" altLang="en-US" sz="20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358345A-3DD3-5D2D-D490-34FFE423329B}"/>
              </a:ext>
            </a:extLst>
          </p:cNvPr>
          <p:cNvSpPr txBox="1"/>
          <p:nvPr/>
        </p:nvSpPr>
        <p:spPr>
          <a:xfrm>
            <a:off x="8599517" y="6251625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IDS</a:t>
            </a:r>
            <a:endParaRPr kumimoji="1" lang="ja-JP" altLang="en-US" sz="2000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1E46393-A8B2-E1E8-08B1-B9A7C8292879}"/>
              </a:ext>
            </a:extLst>
          </p:cNvPr>
          <p:cNvSpPr txBox="1"/>
          <p:nvPr/>
        </p:nvSpPr>
        <p:spPr>
          <a:xfrm>
            <a:off x="7099075" y="5340994"/>
            <a:ext cx="700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個別</a:t>
            </a:r>
            <a:endParaRPr kumimoji="1" lang="ja-JP" altLang="en-US" sz="2000" b="1"/>
          </a:p>
        </p:txBody>
      </p:sp>
      <p:cxnSp>
        <p:nvCxnSpPr>
          <p:cNvPr id="37" name="Straight Arrow Connector 19">
            <a:extLst>
              <a:ext uri="{FF2B5EF4-FFF2-40B4-BE49-F238E27FC236}">
                <a16:creationId xmlns:a16="http://schemas.microsoft.com/office/drawing/2014/main" id="{B9C6F3BE-3944-F4C2-80BA-E858D25F280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flipH="1">
            <a:off x="6106162" y="5201283"/>
            <a:ext cx="1" cy="1846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20">
            <a:extLst>
              <a:ext uri="{FF2B5EF4-FFF2-40B4-BE49-F238E27FC236}">
                <a16:creationId xmlns:a16="http://schemas.microsoft.com/office/drawing/2014/main" id="{B1277358-0E1C-286A-D922-E008945C054E}"/>
              </a:ext>
            </a:extLst>
          </p:cNvPr>
          <p:cNvCxnSpPr/>
          <p:nvPr/>
        </p:nvCxnSpPr>
        <p:spPr>
          <a:xfrm flipH="1">
            <a:off x="6118833" y="5792395"/>
            <a:ext cx="1" cy="1846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19">
            <a:extLst>
              <a:ext uri="{FF2B5EF4-FFF2-40B4-BE49-F238E27FC236}">
                <a16:creationId xmlns:a16="http://schemas.microsoft.com/office/drawing/2014/main" id="{CB477E4D-74DD-5913-3D01-1326D204054E}"/>
              </a:ext>
            </a:extLst>
          </p:cNvPr>
          <p:cNvSpPr/>
          <p:nvPr/>
        </p:nvSpPr>
        <p:spPr>
          <a:xfrm>
            <a:off x="2283857" y="4801173"/>
            <a:ext cx="1994975" cy="1479752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B3CD1F8-AEEB-1E12-08B7-B3A8EFB3E734}"/>
              </a:ext>
            </a:extLst>
          </p:cNvPr>
          <p:cNvSpPr txBox="1"/>
          <p:nvPr/>
        </p:nvSpPr>
        <p:spPr>
          <a:xfrm>
            <a:off x="2730213" y="4929654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1</a:t>
            </a:r>
            <a:endParaRPr kumimoji="1" lang="ja-JP" altLang="en-US" sz="2000" b="1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B1C1875-8240-1B35-B148-968448BD2594}"/>
              </a:ext>
            </a:extLst>
          </p:cNvPr>
          <p:cNvSpPr txBox="1"/>
          <p:nvPr/>
        </p:nvSpPr>
        <p:spPr>
          <a:xfrm>
            <a:off x="2730213" y="5786059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3</a:t>
            </a:r>
            <a:endParaRPr kumimoji="1" lang="ja-JP" altLang="en-US" sz="2000" b="1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BCB1640-87D7-916B-79C2-8D9A43CAE01E}"/>
              </a:ext>
            </a:extLst>
          </p:cNvPr>
          <p:cNvSpPr txBox="1"/>
          <p:nvPr/>
        </p:nvSpPr>
        <p:spPr>
          <a:xfrm>
            <a:off x="2990021" y="6239687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IDS</a:t>
            </a:r>
            <a:endParaRPr kumimoji="1" lang="ja-JP" altLang="en-US" sz="2000" b="1"/>
          </a:p>
        </p:txBody>
      </p:sp>
      <p:sp>
        <p:nvSpPr>
          <p:cNvPr id="49" name="テキスト ボックス 39">
            <a:extLst>
              <a:ext uri="{FF2B5EF4-FFF2-40B4-BE49-F238E27FC236}">
                <a16:creationId xmlns:a16="http://schemas.microsoft.com/office/drawing/2014/main" id="{28B8DB82-AB93-B867-F4AA-2520C6A0C38C}"/>
              </a:ext>
            </a:extLst>
          </p:cNvPr>
          <p:cNvSpPr txBox="1"/>
          <p:nvPr/>
        </p:nvSpPr>
        <p:spPr>
          <a:xfrm>
            <a:off x="4738137" y="6321365"/>
            <a:ext cx="633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/>
              <a:t>OS</a:t>
            </a:r>
            <a:endParaRPr kumimoji="1" lang="ja-JP" altLang="en-US" sz="2000" b="1"/>
          </a:p>
        </p:txBody>
      </p:sp>
      <p:sp>
        <p:nvSpPr>
          <p:cNvPr id="50" name="テキスト ボックス 5">
            <a:extLst>
              <a:ext uri="{FF2B5EF4-FFF2-40B4-BE49-F238E27FC236}">
                <a16:creationId xmlns:a16="http://schemas.microsoft.com/office/drawing/2014/main" id="{12948334-3B1F-57B1-2C0D-4A7EA00FED36}"/>
              </a:ext>
            </a:extLst>
          </p:cNvPr>
          <p:cNvSpPr txBox="1"/>
          <p:nvPr/>
        </p:nvSpPr>
        <p:spPr>
          <a:xfrm>
            <a:off x="2730213" y="5354881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lang="en-US" altLang="ja-JP" sz="2000" b="1"/>
              <a:t>2</a:t>
            </a:r>
            <a:endParaRPr kumimoji="1" lang="ja-JP" altLang="en-US" sz="2000" b="1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FDA483B-EA91-E82F-4AFE-BF7C4858C4B9}"/>
              </a:ext>
            </a:extLst>
          </p:cNvPr>
          <p:cNvCxnSpPr>
            <a:cxnSpLocks/>
          </p:cNvCxnSpPr>
          <p:nvPr/>
        </p:nvCxnSpPr>
        <p:spPr>
          <a:xfrm flipV="1">
            <a:off x="3965778" y="5568137"/>
            <a:ext cx="1409868" cy="1783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2450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A94EE84-FD29-F38C-E5AA-82575E14E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EB668-A78D-6000-B73A-088406F2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3</a:t>
            </a:r>
            <a:r>
              <a:rPr lang="ja-JP" altLang="en-US"/>
              <a:t>：</a:t>
            </a:r>
            <a:r>
              <a:rPr lang="en-US" altLang="ja-JP"/>
              <a:t>TCP</a:t>
            </a:r>
            <a:r>
              <a:rPr lang="ja-JP" altLang="en-US"/>
              <a:t>ソケット一覧の取得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1D877-F8DB-9A00-D7B4-277BE4805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/proc/net/</a:t>
            </a:r>
            <a:r>
              <a:rPr lang="en-US" altLang="ja-JP" err="1"/>
              <a:t>tcp</a:t>
            </a:r>
            <a:r>
              <a:rPr lang="ja-JP" altLang="en-US"/>
              <a:t>と同一の情報が取得できた</a:t>
            </a:r>
            <a:endParaRPr lang="en-US" altLang="ja-JP"/>
          </a:p>
          <a:p>
            <a:pPr lvl="1"/>
            <a:r>
              <a:rPr lang="ja-JP" altLang="en-US"/>
              <a:t>一括取得する粒度に関わらず、</a:t>
            </a:r>
            <a:r>
              <a:rPr lang="en-US" altLang="ja-JP"/>
              <a:t>/proc/net/</a:t>
            </a:r>
            <a:r>
              <a:rPr lang="en-US" altLang="ja-JP" err="1"/>
              <a:t>tcp</a:t>
            </a:r>
            <a:r>
              <a:rPr lang="ja-JP" altLang="en-US"/>
              <a:t>の情報と一致</a:t>
            </a:r>
            <a:endParaRPr lang="en-US" altLang="ja-JP"/>
          </a:p>
          <a:p>
            <a:r>
              <a:rPr lang="en-JP"/>
              <a:t>TCPソケット情報を取得する時間を比較</a:t>
            </a:r>
          </a:p>
          <a:p>
            <a:pPr lvl="1"/>
            <a:r>
              <a:rPr lang="en-JP"/>
              <a:t>SEVmonitorより...</a:t>
            </a:r>
          </a:p>
          <a:p>
            <a:pPr lvl="1"/>
            <a:r>
              <a:rPr lang="en-JP"/>
              <a:t>データ単位では...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25011-70C7-B9A0-1EC5-C9D75FCF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341CE073-BB44-BC96-5B1A-1D68B7B45249}"/>
              </a:ext>
            </a:extLst>
          </p:cNvPr>
          <p:cNvSpPr/>
          <p:nvPr/>
        </p:nvSpPr>
        <p:spPr>
          <a:xfrm>
            <a:off x="9993308" y="508481"/>
            <a:ext cx="1688123" cy="783771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600">
                <a:solidFill>
                  <a:srgbClr val="FF0000"/>
                </a:solidFill>
              </a:rPr>
              <a:t>取得時間のグラフ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FFF21EA-45B0-7899-3B04-BD001002A7AD}"/>
              </a:ext>
            </a:extLst>
          </p:cNvPr>
          <p:cNvGrpSpPr/>
          <p:nvPr/>
        </p:nvGrpSpPr>
        <p:grpSpPr>
          <a:xfrm>
            <a:off x="5555967" y="3984039"/>
            <a:ext cx="5903843" cy="2743227"/>
            <a:chOff x="0" y="0"/>
            <a:chExt cx="5903843" cy="2743227"/>
          </a:xfrm>
        </p:grpSpPr>
        <p:pic>
          <p:nvPicPr>
            <p:cNvPr id="8" name="図 7" descr="棒グラフ が含まれている画像&#10;&#10;自動的に生成された説明">
              <a:extLst>
                <a:ext uri="{FF2B5EF4-FFF2-40B4-BE49-F238E27FC236}">
                  <a16:creationId xmlns:a16="http://schemas.microsoft.com/office/drawing/2014/main" id="{893F9EE9-D883-06FB-894C-896D50A25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7445"/>
            <a:stretch/>
          </p:blipFill>
          <p:spPr>
            <a:xfrm>
              <a:off x="0" y="0"/>
              <a:ext cx="5903843" cy="2743227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1CD4A4E-B859-3DD7-0BFE-403EDB3101F9}"/>
                </a:ext>
              </a:extLst>
            </p:cNvPr>
            <p:cNvSpPr/>
            <p:nvPr/>
          </p:nvSpPr>
          <p:spPr>
            <a:xfrm>
              <a:off x="352425" y="0"/>
              <a:ext cx="359052" cy="508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 descr="棒グラフ が含まれている画像&#10;&#10;自動的に生成された説明">
              <a:extLst>
                <a:ext uri="{FF2B5EF4-FFF2-40B4-BE49-F238E27FC236}">
                  <a16:creationId xmlns:a16="http://schemas.microsoft.com/office/drawing/2014/main" id="{FC9906E4-1B9B-720C-9411-99C9311DE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92556" r="17" b="81464"/>
            <a:stretch>
              <a:fillRect/>
            </a:stretch>
          </p:blipFill>
          <p:spPr>
            <a:xfrm>
              <a:off x="212311" y="0"/>
              <a:ext cx="473766" cy="508481"/>
            </a:xfrm>
            <a:custGeom>
              <a:avLst/>
              <a:gdLst>
                <a:gd name="connsiteX0" fmla="*/ 0 w 473766"/>
                <a:gd name="connsiteY0" fmla="*/ 0 h 508481"/>
                <a:gd name="connsiteX1" fmla="*/ 473766 w 473766"/>
                <a:gd name="connsiteY1" fmla="*/ 0 h 508481"/>
                <a:gd name="connsiteX2" fmla="*/ 473766 w 473766"/>
                <a:gd name="connsiteY2" fmla="*/ 508481 h 508481"/>
                <a:gd name="connsiteX3" fmla="*/ 0 w 473766"/>
                <a:gd name="connsiteY3" fmla="*/ 508481 h 50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766" h="508481">
                  <a:moveTo>
                    <a:pt x="0" y="0"/>
                  </a:moveTo>
                  <a:lnTo>
                    <a:pt x="473766" y="0"/>
                  </a:lnTo>
                  <a:lnTo>
                    <a:pt x="473766" y="508481"/>
                  </a:lnTo>
                  <a:lnTo>
                    <a:pt x="0" y="508481"/>
                  </a:lnTo>
                  <a:close/>
                </a:path>
              </a:pathLst>
            </a:cu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9902E7E-A8D5-1D40-3EA6-E31686E5BB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8388" y="533881"/>
              <a:ext cx="4952377" cy="158269"/>
            </a:xfrm>
            <a:prstGeom prst="rect">
              <a:avLst/>
            </a:prstGeom>
          </p:spPr>
        </p:pic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5515DE39-72E8-94A6-4CB7-998504A256C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69"/>
          <a:stretch/>
        </p:blipFill>
        <p:spPr>
          <a:xfrm>
            <a:off x="421205" y="4110624"/>
            <a:ext cx="4405515" cy="163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36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AB2F71-EBF4-43AD-7DEE-6CF076C7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1</a:t>
            </a:r>
            <a:r>
              <a:rPr lang="ja-JP" altLang="en-US"/>
              <a:t>：</a:t>
            </a:r>
            <a:r>
              <a:rPr lang="en-US" altLang="ja-JP"/>
              <a:t>OS</a:t>
            </a:r>
            <a:r>
              <a:rPr lang="ja-JP" altLang="en-US"/>
              <a:t>データの取得確認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E7637C-BB4F-38A3-0F52-FE997C3FA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プロセス一覧を取得する</a:t>
            </a:r>
            <a:r>
              <a:rPr lang="en-US" altLang="ja-JP"/>
              <a:t>IDS</a:t>
            </a:r>
            <a:endParaRPr lang="en-US" altLang="ja-JP" strike="sngStrike">
              <a:solidFill>
                <a:srgbClr val="FF0000"/>
              </a:solidFill>
            </a:endParaRPr>
          </a:p>
          <a:p>
            <a:pPr lvl="1"/>
            <a:r>
              <a:rPr lang="en-US" altLang="ja-JP"/>
              <a:t>162</a:t>
            </a:r>
            <a:r>
              <a:rPr lang="ja-JP" altLang="en-US"/>
              <a:t>個の全プロセスの</a:t>
            </a:r>
            <a:r>
              <a:rPr lang="en-US" altLang="ja-JP"/>
              <a:t>ID</a:t>
            </a:r>
            <a:r>
              <a:rPr lang="ja-JP" altLang="en-US"/>
              <a:t>と名前が取得できた</a:t>
            </a:r>
            <a:endParaRPr lang="en-US" altLang="ja-JP"/>
          </a:p>
          <a:p>
            <a:pPr lvl="1"/>
            <a:r>
              <a:rPr lang="en-US" altLang="ja-JP"/>
              <a:t>162</a:t>
            </a:r>
            <a:r>
              <a:rPr lang="ja-JP" altLang="en-US"/>
              <a:t>ページ分のメモリデータを一括で取得</a:t>
            </a:r>
            <a:endParaRPr lang="en-US" altLang="ja-JP"/>
          </a:p>
          <a:p>
            <a:r>
              <a:rPr lang="ja-JP" altLang="en-US"/>
              <a:t>カーネルモジュール一覧を取得する</a:t>
            </a:r>
            <a:r>
              <a:rPr lang="en-US" altLang="ja-JP"/>
              <a:t>IDS</a:t>
            </a:r>
            <a:endParaRPr lang="en-US" altLang="ja-JP" strike="sngStrike">
              <a:solidFill>
                <a:srgbClr val="FF0000"/>
              </a:solidFill>
            </a:endParaRPr>
          </a:p>
          <a:p>
            <a:pPr lvl="1"/>
            <a:r>
              <a:rPr lang="en-US" altLang="ja-JP"/>
              <a:t>76</a:t>
            </a:r>
            <a:r>
              <a:rPr lang="ja-JP" altLang="en-US"/>
              <a:t>個の全モジュールの名前が取得できた</a:t>
            </a:r>
            <a:endParaRPr lang="en-US" altLang="ja-JP"/>
          </a:p>
          <a:p>
            <a:pPr lvl="1"/>
            <a:r>
              <a:rPr lang="en-US" altLang="ja-JP"/>
              <a:t>78</a:t>
            </a:r>
            <a:r>
              <a:rPr lang="ja-JP" altLang="en-US"/>
              <a:t>ページ分のメモリデータを一括で取得</a:t>
            </a:r>
            <a:endParaRPr lang="en-US" altLang="ja-JP"/>
          </a:p>
          <a:p>
            <a:r>
              <a:rPr kumimoji="1" lang="en-US" altLang="ja-JP"/>
              <a:t>TCP</a:t>
            </a:r>
            <a:r>
              <a:rPr kumimoji="1" lang="ja-JP" altLang="en-US"/>
              <a:t>ソケット一覧を取得する</a:t>
            </a:r>
            <a:r>
              <a:rPr kumimoji="1" lang="en-US" altLang="ja-JP"/>
              <a:t>IDS</a:t>
            </a:r>
            <a:endParaRPr kumimoji="1" lang="en-US" altLang="ja-JP" strike="sngStrike">
              <a:solidFill>
                <a:srgbClr val="FF0000"/>
              </a:solidFill>
            </a:endParaRPr>
          </a:p>
          <a:p>
            <a:pPr lvl="1"/>
            <a:r>
              <a:rPr lang="en-US" altLang="ja-JP"/>
              <a:t>/proc/net/</a:t>
            </a:r>
            <a:r>
              <a:rPr lang="en-US" altLang="ja-JP" err="1"/>
              <a:t>tcp</a:t>
            </a:r>
            <a:r>
              <a:rPr lang="ja-JP" altLang="en-US"/>
              <a:t>と同一の情報が取得できた</a:t>
            </a:r>
            <a:endParaRPr lang="en-US" altLang="ja-JP"/>
          </a:p>
          <a:p>
            <a:pPr lvl="1"/>
            <a:r>
              <a:rPr lang="en-US" altLang="ja-JP"/>
              <a:t>67</a:t>
            </a:r>
            <a:r>
              <a:rPr lang="ja-JP" altLang="en-US"/>
              <a:t>ページ分のメモリデータを一括で取得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2023A-369B-AC73-3121-02EB0CAA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32</a:t>
            </a:fld>
            <a:endParaRPr kumimoji="1" lang="ja-JP" altLang="en-US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9C5225C-F9C5-3642-0DD2-D37480F1675A}"/>
              </a:ext>
            </a:extLst>
          </p:cNvPr>
          <p:cNvGrpSpPr/>
          <p:nvPr/>
        </p:nvGrpSpPr>
        <p:grpSpPr>
          <a:xfrm>
            <a:off x="8827897" y="120570"/>
            <a:ext cx="3083524" cy="2273838"/>
            <a:chOff x="9407417" y="291138"/>
            <a:chExt cx="2468718" cy="1778674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FBD41D63-104D-23B8-E0EE-1B14834F23D9}"/>
                </a:ext>
              </a:extLst>
            </p:cNvPr>
            <p:cNvSpPr txBox="1"/>
            <p:nvPr/>
          </p:nvSpPr>
          <p:spPr>
            <a:xfrm>
              <a:off x="9856598" y="1669702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/>
                <a:t>プロセル一覧</a:t>
              </a:r>
              <a:endParaRPr kumimoji="1" lang="ja-JP" altLang="en-US" sz="2000" b="1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DEEE90C-46C1-70B2-7269-6F7145F47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07417" y="291138"/>
              <a:ext cx="2468718" cy="1392052"/>
            </a:xfrm>
            <a:prstGeom prst="rect">
              <a:avLst/>
            </a:prstGeom>
          </p:spPr>
        </p:pic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9B2EE16-586D-D1E7-31EB-D2D1D7694ADB}"/>
              </a:ext>
            </a:extLst>
          </p:cNvPr>
          <p:cNvGrpSpPr/>
          <p:nvPr/>
        </p:nvGrpSpPr>
        <p:grpSpPr>
          <a:xfrm>
            <a:off x="8764323" y="2363580"/>
            <a:ext cx="3574234" cy="2251908"/>
            <a:chOff x="9293597" y="2351055"/>
            <a:chExt cx="3005951" cy="1856023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601B3291-4E12-29FE-5445-5385C3F24F45}"/>
                </a:ext>
              </a:extLst>
            </p:cNvPr>
            <p:cNvSpPr txBox="1"/>
            <p:nvPr/>
          </p:nvSpPr>
          <p:spPr>
            <a:xfrm>
              <a:off x="9293597" y="3806968"/>
              <a:ext cx="3005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/>
                <a:t>カーネルモジュール一覧</a:t>
              </a:r>
              <a:endParaRPr kumimoji="1" lang="ja-JP" altLang="en-US" sz="2000" b="1"/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61308134-BACA-34B7-B785-2D9500CDF7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93597" y="2351055"/>
              <a:ext cx="2593261" cy="1462279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835279-31CC-AE8C-CF73-7864C15BB6A4}"/>
              </a:ext>
            </a:extLst>
          </p:cNvPr>
          <p:cNvSpPr txBox="1"/>
          <p:nvPr/>
        </p:nvSpPr>
        <p:spPr>
          <a:xfrm>
            <a:off x="8493512" y="6433609"/>
            <a:ext cx="2663148" cy="50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/>
              <a:t>TCP</a:t>
            </a:r>
            <a:r>
              <a:rPr lang="ja-JP" altLang="en-US" sz="2000" b="1"/>
              <a:t>ソケット一覧</a:t>
            </a:r>
            <a:endParaRPr kumimoji="1" lang="ja-JP" altLang="en-US" sz="2000" b="1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F57E238-1AF0-CBF4-9B44-70E3F9AA60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5443" y="4524173"/>
            <a:ext cx="4430872" cy="190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56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4D264-C224-B45B-FA9E-1885BBF6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プロセス一覧、カーネルモジュール一覧の取得時間</a:t>
            </a:r>
            <a:endParaRPr lang="en-US" altLang="ja-JP"/>
          </a:p>
          <a:p>
            <a:pPr lvl="1"/>
            <a:r>
              <a:rPr lang="ja-JP" altLang="en-US"/>
              <a:t>ページ単位：それぞれ先行研究より</a:t>
            </a:r>
            <a:r>
              <a:rPr lang="en-US" altLang="ja-JP"/>
              <a:t>53%</a:t>
            </a:r>
            <a:r>
              <a:rPr lang="ja-JP" altLang="en-US"/>
              <a:t>、</a:t>
            </a:r>
            <a:r>
              <a:rPr lang="en-US" altLang="ja-JP"/>
              <a:t>36%</a:t>
            </a:r>
            <a:r>
              <a:rPr lang="ja-JP" altLang="en-US"/>
              <a:t>の削減</a:t>
            </a:r>
            <a:endParaRPr lang="en-US" altLang="ja-JP"/>
          </a:p>
          <a:p>
            <a:pPr lvl="1"/>
            <a:r>
              <a:rPr lang="ja-JP" altLang="en-US"/>
              <a:t>データ単位：さらに</a:t>
            </a:r>
            <a:r>
              <a:rPr lang="en-US" altLang="ja-JP"/>
              <a:t>59%</a:t>
            </a:r>
            <a:r>
              <a:rPr lang="ja-JP" altLang="en-US"/>
              <a:t>、</a:t>
            </a:r>
            <a:r>
              <a:rPr lang="en-US" altLang="ja-JP"/>
              <a:t>73%</a:t>
            </a:r>
            <a:r>
              <a:rPr lang="ja-JP" altLang="en-US"/>
              <a:t>の削減</a:t>
            </a:r>
            <a:endParaRPr lang="en-US" altLang="ja-JP"/>
          </a:p>
          <a:p>
            <a:r>
              <a:rPr kumimoji="1" lang="en-US" altLang="ja-JP"/>
              <a:t>TCP</a:t>
            </a:r>
            <a:r>
              <a:rPr kumimoji="1" lang="ja-JP" altLang="en-US"/>
              <a:t>ソケット一覧の取得時間</a:t>
            </a:r>
            <a:endParaRPr kumimoji="1" lang="en-US" altLang="ja-JP"/>
          </a:p>
          <a:p>
            <a:pPr lvl="1"/>
            <a:r>
              <a:rPr kumimoji="1" lang="ja-JP" altLang="en-US"/>
              <a:t>先行研究より</a:t>
            </a:r>
            <a:r>
              <a:rPr kumimoji="1" lang="en-US" altLang="ja-JP"/>
              <a:t>?%</a:t>
            </a:r>
            <a:r>
              <a:rPr lang="ja-JP" altLang="en-US"/>
              <a:t>の増加</a:t>
            </a:r>
            <a:endParaRPr lang="en-US" altLang="ja-JP"/>
          </a:p>
          <a:p>
            <a:pPr lvl="2"/>
            <a:r>
              <a:rPr lang="en-US" altLang="ja-JP"/>
              <a:t>BPF</a:t>
            </a:r>
            <a:r>
              <a:rPr lang="ja-JP" altLang="en-US"/>
              <a:t>テーブル格納の</a:t>
            </a:r>
            <a:br>
              <a:rPr lang="en-US" altLang="ja-JP"/>
            </a:br>
            <a:r>
              <a:rPr lang="ja-JP" altLang="en-US"/>
              <a:t>オーバヘッド</a:t>
            </a:r>
            <a:endParaRPr lang="en-US" altLang="ja-JP"/>
          </a:p>
          <a:p>
            <a:pPr lvl="1"/>
            <a:r>
              <a:rPr kumimoji="1" lang="ja-JP" altLang="en-US"/>
              <a:t>最適化は</a:t>
            </a:r>
            <a:r>
              <a:rPr kumimoji="1" lang="en-US" altLang="ja-JP"/>
              <a:t>?%</a:t>
            </a:r>
            <a:r>
              <a:rPr kumimoji="1" lang="ja-JP" altLang="en-US"/>
              <a:t>の削減</a:t>
            </a:r>
            <a:endParaRPr kumimoji="1" lang="en-US" altLang="ja-JP"/>
          </a:p>
          <a:p>
            <a:pPr lvl="1"/>
            <a:r>
              <a:rPr kumimoji="1" lang="ja-JP" altLang="en-US"/>
              <a:t>データ単位は</a:t>
            </a:r>
            <a:r>
              <a:rPr lang="en-US" altLang="ja-JP"/>
              <a:t>…</a:t>
            </a:r>
            <a:endParaRPr kumimoji="1" lang="en-US" altLang="ja-JP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D73C6181-2B74-6380-4B57-4AD212E09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002994"/>
              </p:ext>
            </p:extLst>
          </p:nvPr>
        </p:nvGraphicFramePr>
        <p:xfrm>
          <a:off x="5646420" y="3566160"/>
          <a:ext cx="623316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917A4F02-FAA5-53CC-18F4-4770D500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2</a:t>
            </a:r>
            <a:r>
              <a:rPr lang="ja-JP" altLang="en-US"/>
              <a:t>：</a:t>
            </a:r>
            <a:r>
              <a:rPr lang="en-US" altLang="ja-JP"/>
              <a:t>OS</a:t>
            </a:r>
            <a:r>
              <a:rPr lang="ja-JP" altLang="en-US"/>
              <a:t>データの取得性能</a:t>
            </a:r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10B4CE8-8325-FC0B-66E4-BD0A217DDDAF}"/>
              </a:ext>
            </a:extLst>
          </p:cNvPr>
          <p:cNvSpPr txBox="1"/>
          <p:nvPr/>
        </p:nvSpPr>
        <p:spPr>
          <a:xfrm flipH="1">
            <a:off x="10374915" y="4632440"/>
            <a:ext cx="1383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solidFill>
                  <a:srgbClr val="00B0F0"/>
                </a:solidFill>
              </a:rPr>
              <a:t>0.3%</a:t>
            </a:r>
            <a:r>
              <a:rPr lang="ja-JP" altLang="en-US" sz="2200" b="1">
                <a:solidFill>
                  <a:srgbClr val="00B0F0"/>
                </a:solidFill>
              </a:rPr>
              <a:t>増加</a:t>
            </a:r>
            <a:endParaRPr kumimoji="1" lang="ja-JP" altLang="en-US" sz="2200" b="1">
              <a:solidFill>
                <a:srgbClr val="00B0F0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F757C5F8-9BAA-CBBD-92BB-786F32ECE2CF}"/>
              </a:ext>
            </a:extLst>
          </p:cNvPr>
          <p:cNvCxnSpPr>
            <a:cxnSpLocks/>
          </p:cNvCxnSpPr>
          <p:nvPr/>
        </p:nvCxnSpPr>
        <p:spPr>
          <a:xfrm>
            <a:off x="7159258" y="3858857"/>
            <a:ext cx="220393" cy="8941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593F51C-DE01-8342-349D-307A56C6D458}"/>
              </a:ext>
            </a:extLst>
          </p:cNvPr>
          <p:cNvSpPr txBox="1"/>
          <p:nvPr/>
        </p:nvSpPr>
        <p:spPr>
          <a:xfrm flipH="1">
            <a:off x="6877515" y="3494862"/>
            <a:ext cx="1357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solidFill>
                  <a:srgbClr val="00B0F0"/>
                </a:solidFill>
              </a:rPr>
              <a:t>53%</a:t>
            </a:r>
            <a:r>
              <a:rPr lang="ja-JP" altLang="en-US" sz="2200" b="1">
                <a:solidFill>
                  <a:srgbClr val="00B0F0"/>
                </a:solidFill>
              </a:rPr>
              <a:t>削減</a:t>
            </a:r>
            <a:endParaRPr kumimoji="1" lang="ja-JP" altLang="en-US" sz="2200" b="1">
              <a:solidFill>
                <a:srgbClr val="00B0F0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D0C2898-FE0A-CCAE-1FB8-6A1A9B8D00E5}"/>
              </a:ext>
            </a:extLst>
          </p:cNvPr>
          <p:cNvCxnSpPr>
            <a:cxnSpLocks/>
          </p:cNvCxnSpPr>
          <p:nvPr/>
        </p:nvCxnSpPr>
        <p:spPr>
          <a:xfrm>
            <a:off x="9012690" y="4950206"/>
            <a:ext cx="221855" cy="3705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2DFA3FAA-DA0B-9205-9485-FB2D874EF63F}"/>
              </a:ext>
            </a:extLst>
          </p:cNvPr>
          <p:cNvCxnSpPr>
            <a:cxnSpLocks/>
          </p:cNvCxnSpPr>
          <p:nvPr/>
        </p:nvCxnSpPr>
        <p:spPr>
          <a:xfrm flipV="1">
            <a:off x="10489241" y="4981575"/>
            <a:ext cx="175584" cy="7548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FEE6B6C-DF42-321F-B6CB-4DAA1378BED7}"/>
              </a:ext>
            </a:extLst>
          </p:cNvPr>
          <p:cNvCxnSpPr>
            <a:cxnSpLocks/>
          </p:cNvCxnSpPr>
          <p:nvPr/>
        </p:nvCxnSpPr>
        <p:spPr>
          <a:xfrm flipV="1">
            <a:off x="6757597" y="3854450"/>
            <a:ext cx="239836" cy="20509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4544AB3-8278-220A-520B-6512BC75277F}"/>
              </a:ext>
            </a:extLst>
          </p:cNvPr>
          <p:cNvSpPr txBox="1"/>
          <p:nvPr/>
        </p:nvSpPr>
        <p:spPr>
          <a:xfrm flipH="1">
            <a:off x="6183792" y="4491743"/>
            <a:ext cx="852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27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49526409-8580-DE8A-F9E5-00944CA75297}"/>
              </a:ext>
            </a:extLst>
          </p:cNvPr>
          <p:cNvCxnSpPr>
            <a:cxnSpLocks/>
          </p:cNvCxnSpPr>
          <p:nvPr/>
        </p:nvCxnSpPr>
        <p:spPr>
          <a:xfrm flipV="1">
            <a:off x="8635309" y="4956810"/>
            <a:ext cx="212667" cy="9486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63F21CB-3D21-88B6-D567-C0239BB2FD59}"/>
              </a:ext>
            </a:extLst>
          </p:cNvPr>
          <p:cNvSpPr txBox="1"/>
          <p:nvPr/>
        </p:nvSpPr>
        <p:spPr>
          <a:xfrm flipH="1">
            <a:off x="8008265" y="5320779"/>
            <a:ext cx="86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14</a:t>
            </a:r>
            <a:r>
              <a:rPr kumimoji="1" lang="ja-JP" altLang="en-US" sz="2200" b="1"/>
              <a:t>倍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EBE445F-EB8F-CA40-D4E4-FBF3E8AC88DF}"/>
              </a:ext>
            </a:extLst>
          </p:cNvPr>
          <p:cNvSpPr txBox="1"/>
          <p:nvPr/>
        </p:nvSpPr>
        <p:spPr>
          <a:xfrm flipH="1">
            <a:off x="8586859" y="4615154"/>
            <a:ext cx="13856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solidFill>
                  <a:srgbClr val="00B0F0"/>
                </a:solidFill>
              </a:rPr>
              <a:t>36%</a:t>
            </a:r>
            <a:r>
              <a:rPr lang="ja-JP" altLang="en-US" sz="2200" b="1">
                <a:solidFill>
                  <a:srgbClr val="00B0F0"/>
                </a:solidFill>
              </a:rPr>
              <a:t>削減</a:t>
            </a:r>
            <a:endParaRPr kumimoji="1" lang="ja-JP" altLang="en-US" sz="2200" b="1">
              <a:solidFill>
                <a:srgbClr val="00B0F0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633060E-AD9E-E944-5DE4-ADFAA0450ABB}"/>
              </a:ext>
            </a:extLst>
          </p:cNvPr>
          <p:cNvCxnSpPr>
            <a:cxnSpLocks/>
          </p:cNvCxnSpPr>
          <p:nvPr/>
        </p:nvCxnSpPr>
        <p:spPr>
          <a:xfrm flipV="1">
            <a:off x="10814127" y="5015638"/>
            <a:ext cx="389062" cy="72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0CEEC03-D131-F3DA-57F5-FDDAE9B475E1}"/>
              </a:ext>
            </a:extLst>
          </p:cNvPr>
          <p:cNvSpPr txBox="1"/>
          <p:nvPr/>
        </p:nvSpPr>
        <p:spPr>
          <a:xfrm flipH="1">
            <a:off x="9752514" y="5314419"/>
            <a:ext cx="902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4.3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EE92585-8D53-05D3-52AF-CB46345FEC97}"/>
              </a:ext>
            </a:extLst>
          </p:cNvPr>
          <p:cNvCxnSpPr>
            <a:cxnSpLocks/>
          </p:cNvCxnSpPr>
          <p:nvPr/>
        </p:nvCxnSpPr>
        <p:spPr>
          <a:xfrm>
            <a:off x="7598131" y="4775200"/>
            <a:ext cx="230676" cy="7175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6A5B3C-E397-AA3C-0C73-F350777C2AA8}"/>
              </a:ext>
            </a:extLst>
          </p:cNvPr>
          <p:cNvSpPr txBox="1"/>
          <p:nvPr/>
        </p:nvSpPr>
        <p:spPr>
          <a:xfrm flipH="1">
            <a:off x="7396701" y="4419295"/>
            <a:ext cx="1303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ln w="0">
                  <a:noFill/>
                </a:ln>
                <a:solidFill>
                  <a:srgbClr val="00B050"/>
                </a:solidFill>
              </a:rPr>
              <a:t>59%</a:t>
            </a:r>
            <a:r>
              <a:rPr lang="ja-JP" altLang="en-US" sz="2200" b="1">
                <a:ln w="0">
                  <a:noFill/>
                </a:ln>
                <a:solidFill>
                  <a:srgbClr val="00B050"/>
                </a:solidFill>
              </a:rPr>
              <a:t>削減</a:t>
            </a:r>
            <a:endParaRPr kumimoji="1" lang="ja-JP" altLang="en-US" sz="2200" b="1">
              <a:ln w="0">
                <a:noFill/>
              </a:ln>
              <a:solidFill>
                <a:srgbClr val="00B050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8508D8B-F21D-36AC-C9FB-4FA72999B1AE}"/>
              </a:ext>
            </a:extLst>
          </p:cNvPr>
          <p:cNvCxnSpPr>
            <a:cxnSpLocks/>
          </p:cNvCxnSpPr>
          <p:nvPr/>
        </p:nvCxnSpPr>
        <p:spPr>
          <a:xfrm>
            <a:off x="9429398" y="5320779"/>
            <a:ext cx="186464" cy="4788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BDE0BA3-CDAD-D7D2-5545-92CEEB0AA918}"/>
              </a:ext>
            </a:extLst>
          </p:cNvPr>
          <p:cNvSpPr txBox="1"/>
          <p:nvPr/>
        </p:nvSpPr>
        <p:spPr>
          <a:xfrm flipH="1">
            <a:off x="9152177" y="4982820"/>
            <a:ext cx="1305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ln w="3175">
                  <a:noFill/>
                </a:ln>
                <a:solidFill>
                  <a:srgbClr val="00B050"/>
                </a:solidFill>
              </a:rPr>
              <a:t>73%</a:t>
            </a:r>
            <a:r>
              <a:rPr lang="ja-JP" altLang="en-US" sz="2200" b="1">
                <a:ln w="3175">
                  <a:noFill/>
                </a:ln>
                <a:solidFill>
                  <a:srgbClr val="00B050"/>
                </a:solidFill>
              </a:rPr>
              <a:t>削減</a:t>
            </a:r>
            <a:endParaRPr kumimoji="1" lang="ja-JP" altLang="en-US" sz="2200" b="1">
              <a:ln w="3175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F36E9B-E748-5032-99FE-29737CB1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542EE54-85E2-FDF5-FEF7-8C4C7D2C4327}"/>
              </a:ext>
            </a:extLst>
          </p:cNvPr>
          <p:cNvSpPr txBox="1"/>
          <p:nvPr/>
        </p:nvSpPr>
        <p:spPr>
          <a:xfrm flipH="1">
            <a:off x="11285323" y="5656179"/>
            <a:ext cx="737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>
                <a:ln w="3175">
                  <a:noFill/>
                </a:ln>
                <a:solidFill>
                  <a:srgbClr val="70AD47"/>
                </a:solidFill>
              </a:rPr>
              <a:t>N/</a:t>
            </a:r>
            <a:r>
              <a:rPr lang="en-US" altLang="ja-JP" sz="2200" b="1">
                <a:ln w="3175">
                  <a:noFill/>
                </a:ln>
                <a:solidFill>
                  <a:srgbClr val="70AD47"/>
                </a:solidFill>
              </a:rPr>
              <a:t>A</a:t>
            </a:r>
            <a:endParaRPr kumimoji="1" lang="ja-JP" altLang="en-US" sz="2200" b="1">
              <a:ln w="3175">
                <a:noFill/>
              </a:ln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276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360A6-4298-FC11-6A95-354FA237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/>
              <a:t>3</a:t>
            </a:r>
            <a:r>
              <a:rPr kumimoji="1" lang="ja-JP" altLang="en-US"/>
              <a:t>：ループ方法による性能差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230085-4DA3-CA34-0783-D751F6D23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err="1"/>
              <a:t>eBPF</a:t>
            </a:r>
            <a:r>
              <a:rPr kumimoji="1" lang="ja-JP" altLang="en-US"/>
              <a:t>プログラムのループ方法には様々なトレードオフがある</a:t>
            </a:r>
            <a:endParaRPr lang="en-US" altLang="ja-JP"/>
          </a:p>
          <a:p>
            <a:pPr lvl="1"/>
            <a:r>
              <a:rPr lang="ja-JP" altLang="en-US"/>
              <a:t>容易な実装：通常のループ文からの変更が簡単に行える</a:t>
            </a:r>
            <a:endParaRPr lang="en-US" altLang="ja-JP"/>
          </a:p>
          <a:p>
            <a:pPr lvl="1"/>
            <a:r>
              <a:rPr lang="ja-JP" altLang="en-US"/>
              <a:t>安定性：カーネルのバージョンが変化しても安定して動作する</a:t>
            </a:r>
            <a:endParaRPr lang="en-US" altLang="ja-JP"/>
          </a:p>
          <a:p>
            <a:pPr lvl="1"/>
            <a:r>
              <a:rPr lang="ja-JP" altLang="en-US"/>
              <a:t>汎用性：様々な</a:t>
            </a:r>
            <a:r>
              <a:rPr lang="en-US" altLang="ja-JP"/>
              <a:t>OS</a:t>
            </a:r>
            <a:r>
              <a:rPr lang="ja-JP" altLang="en-US"/>
              <a:t>データの収集に使用できる</a:t>
            </a:r>
            <a:endParaRPr lang="en-US" altLang="ja-JP"/>
          </a:p>
          <a:p>
            <a:r>
              <a:rPr lang="ja-JP" altLang="en-US"/>
              <a:t>ループ方法の監視性能への影響を調査</a:t>
            </a:r>
            <a:endParaRPr lang="en-US" altLang="ja-JP"/>
          </a:p>
          <a:p>
            <a:pPr lvl="1"/>
            <a:r>
              <a:rPr lang="ja-JP" altLang="en-US"/>
              <a:t>ループ方法の違いによる性能差は</a:t>
            </a:r>
            <a:br>
              <a:rPr lang="en-US" altLang="ja-JP"/>
            </a:br>
            <a:r>
              <a:rPr lang="ja-JP" altLang="en-US"/>
              <a:t>取得時間全体と比べると小さい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799F67-3EC3-4E3C-620B-B64D46AA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34</a:t>
            </a:fld>
            <a:endParaRPr kumimoji="1" lang="ja-JP" altLang="en-US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0F117D29-EEC6-6EBA-F635-C45699650E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727885"/>
              </p:ext>
            </p:extLst>
          </p:nvPr>
        </p:nvGraphicFramePr>
        <p:xfrm>
          <a:off x="6750846" y="4077421"/>
          <a:ext cx="5288972" cy="2780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DBF6049-4E8F-528A-B8CF-ECE5903C1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46424"/>
              </p:ext>
            </p:extLst>
          </p:nvPr>
        </p:nvGraphicFramePr>
        <p:xfrm>
          <a:off x="423936" y="4778374"/>
          <a:ext cx="595698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8021">
                  <a:extLst>
                    <a:ext uri="{9D8B030D-6E8A-4147-A177-3AD203B41FA5}">
                      <a16:colId xmlns:a16="http://schemas.microsoft.com/office/drawing/2014/main" val="2763409244"/>
                    </a:ext>
                  </a:extLst>
                </a:gridCol>
                <a:gridCol w="1327514">
                  <a:extLst>
                    <a:ext uri="{9D8B030D-6E8A-4147-A177-3AD203B41FA5}">
                      <a16:colId xmlns:a16="http://schemas.microsoft.com/office/drawing/2014/main" val="1061461678"/>
                    </a:ext>
                  </a:extLst>
                </a:gridCol>
                <a:gridCol w="1327514">
                  <a:extLst>
                    <a:ext uri="{9D8B030D-6E8A-4147-A177-3AD203B41FA5}">
                      <a16:colId xmlns:a16="http://schemas.microsoft.com/office/drawing/2014/main" val="1050619579"/>
                    </a:ext>
                  </a:extLst>
                </a:gridCol>
                <a:gridCol w="896969">
                  <a:extLst>
                    <a:ext uri="{9D8B030D-6E8A-4147-A177-3AD203B41FA5}">
                      <a16:colId xmlns:a16="http://schemas.microsoft.com/office/drawing/2014/main" val="1968204043"/>
                    </a:ext>
                  </a:extLst>
                </a:gridCol>
                <a:gridCol w="896969">
                  <a:extLst>
                    <a:ext uri="{9D8B030D-6E8A-4147-A177-3AD203B41FA5}">
                      <a16:colId xmlns:a16="http://schemas.microsoft.com/office/drawing/2014/main" val="3163195177"/>
                    </a:ext>
                  </a:extLst>
                </a:gridCol>
              </a:tblGrid>
              <a:tr h="2529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ループ回数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容易な実装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安定性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汎用性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334788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 err="1"/>
                        <a:t>bpf_loop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×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843242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/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×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238936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/>
                        <a:t>BPF </a:t>
                      </a:r>
                      <a:r>
                        <a:rPr kumimoji="1" lang="en-US" altLang="ja-JP" err="1"/>
                        <a:t>KFuncs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×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993036"/>
                  </a:ext>
                </a:extLst>
              </a:tr>
              <a:tr h="146576">
                <a:tc>
                  <a:txBody>
                    <a:bodyPr/>
                    <a:lstStyle/>
                    <a:p>
                      <a:r>
                        <a:rPr kumimoji="1" lang="en-US" altLang="ja-JP"/>
                        <a:t>BPF Iterator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×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07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39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6C2F0-738B-F168-9F65-3FC7873F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1</a:t>
            </a:r>
            <a:r>
              <a:rPr lang="ja-JP" altLang="en-US"/>
              <a:t>：プロセス一覧の取得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B4B5F-7C32-4752-87DF-FD7A826C8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全プロセスの</a:t>
            </a:r>
            <a:r>
              <a:rPr lang="en-US" altLang="ja-JP"/>
              <a:t>ID</a:t>
            </a:r>
            <a:r>
              <a:rPr lang="ja-JP" altLang="en-US"/>
              <a:t>と名前が一括取得できた</a:t>
            </a:r>
            <a:endParaRPr lang="en-US" altLang="ja-JP"/>
          </a:p>
          <a:p>
            <a:pPr lvl="1"/>
            <a:r>
              <a:rPr lang="ja-JP" altLang="en-US"/>
              <a:t>一括取得する粒度に関わらず、</a:t>
            </a:r>
            <a:r>
              <a:rPr lang="en-US" altLang="ja-JP" err="1"/>
              <a:t>ps</a:t>
            </a:r>
            <a:r>
              <a:rPr lang="ja-JP" altLang="en-US"/>
              <a:t>コマンドの実行結果と一致</a:t>
            </a:r>
            <a:endParaRPr lang="en-US" altLang="ja-JP"/>
          </a:p>
          <a:p>
            <a:r>
              <a:rPr lang="en-US" altLang="ja-JP"/>
              <a:t>150</a:t>
            </a:r>
            <a:r>
              <a:rPr lang="ja-JP" altLang="en-US"/>
              <a:t>個のプロセス情報を取得する時間を比較</a:t>
            </a:r>
            <a:endParaRPr lang="en-US" altLang="ja-JP"/>
          </a:p>
          <a:p>
            <a:pPr lvl="1"/>
            <a:r>
              <a:rPr lang="en-US" altLang="ja-JP" err="1"/>
              <a:t>SEVmonitor</a:t>
            </a:r>
            <a:r>
              <a:rPr lang="ja-JP" altLang="en-US"/>
              <a:t>より性能が</a:t>
            </a:r>
            <a:r>
              <a:rPr lang="en-US" altLang="ja-JP"/>
              <a:t>59%</a:t>
            </a:r>
            <a:r>
              <a:rPr lang="ja-JP" altLang="en-US"/>
              <a:t>向上</a:t>
            </a:r>
            <a:endParaRPr lang="en-US" altLang="ja-JP"/>
          </a:p>
          <a:p>
            <a:pPr lvl="1"/>
            <a:r>
              <a:rPr lang="ja-JP" altLang="en-US"/>
              <a:t>データ単位で取得するとページ単位で取得するより性能が</a:t>
            </a:r>
            <a:r>
              <a:rPr lang="en-US" altLang="ja-JP"/>
              <a:t>17%</a:t>
            </a:r>
            <a:r>
              <a:rPr lang="ja-JP" altLang="en-US"/>
              <a:t>向上</a:t>
            </a:r>
            <a:endParaRPr lang="en-US" altLang="ja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C44FA-6BAA-B46F-4096-A1D2FF0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35</a:t>
            </a:fld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5674AA0-914F-BEC2-C94F-1E11EE2C04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837"/>
          <a:stretch/>
        </p:blipFill>
        <p:spPr>
          <a:xfrm>
            <a:off x="153830" y="3999095"/>
            <a:ext cx="2306872" cy="2743527"/>
          </a:xfrm>
          <a:prstGeom prst="rect">
            <a:avLst/>
          </a:prstGeom>
        </p:spPr>
      </p:pic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2420CADF-9C42-FFF1-0428-C560E5419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833101"/>
              </p:ext>
            </p:extLst>
          </p:nvPr>
        </p:nvGraphicFramePr>
        <p:xfrm>
          <a:off x="2547632" y="4001294"/>
          <a:ext cx="45034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B70D5DDD-1D6D-3AAF-6D21-95841D1C6005}"/>
              </a:ext>
            </a:extLst>
          </p:cNvPr>
          <p:cNvGrpSpPr/>
          <p:nvPr/>
        </p:nvGrpSpPr>
        <p:grpSpPr>
          <a:xfrm>
            <a:off x="6111317" y="4001294"/>
            <a:ext cx="1780513" cy="1488549"/>
            <a:chOff x="2967015" y="3265844"/>
            <a:chExt cx="1780513" cy="1488549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410FFE7C-F0BA-9610-D989-BDD4BCBC1DF5}"/>
                </a:ext>
              </a:extLst>
            </p:cNvPr>
            <p:cNvSpPr/>
            <p:nvPr/>
          </p:nvSpPr>
          <p:spPr>
            <a:xfrm>
              <a:off x="2967015" y="3265844"/>
              <a:ext cx="1695468" cy="14278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0136A57D-FD59-074A-8094-0DB5B00FEDAA}"/>
                </a:ext>
              </a:extLst>
            </p:cNvPr>
            <p:cNvSpPr/>
            <p:nvPr/>
          </p:nvSpPr>
          <p:spPr>
            <a:xfrm>
              <a:off x="3017032" y="3361560"/>
              <a:ext cx="114301" cy="1143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EA24371-1A2D-2EC9-0D79-8E87066A06DD}"/>
                </a:ext>
              </a:extLst>
            </p:cNvPr>
            <p:cNvSpPr/>
            <p:nvPr/>
          </p:nvSpPr>
          <p:spPr>
            <a:xfrm>
              <a:off x="3014662" y="3616147"/>
              <a:ext cx="114301" cy="11430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D089646F-87F2-8233-949D-37E4D42E5BB1}"/>
                </a:ext>
              </a:extLst>
            </p:cNvPr>
            <p:cNvSpPr/>
            <p:nvPr/>
          </p:nvSpPr>
          <p:spPr>
            <a:xfrm>
              <a:off x="3012270" y="3975513"/>
              <a:ext cx="114301" cy="11430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333AA51-DDD9-7192-9323-E12A2C90510D}"/>
                </a:ext>
              </a:extLst>
            </p:cNvPr>
            <p:cNvSpPr/>
            <p:nvPr/>
          </p:nvSpPr>
          <p:spPr>
            <a:xfrm>
              <a:off x="3014657" y="4415839"/>
              <a:ext cx="114301" cy="1143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823E5E2-5A79-6080-243A-65C577A69673}"/>
                </a:ext>
              </a:extLst>
            </p:cNvPr>
            <p:cNvSpPr txBox="1"/>
            <p:nvPr/>
          </p:nvSpPr>
          <p:spPr>
            <a:xfrm>
              <a:off x="3126571" y="3271719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/>
                <a:t>直接メモリ参照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81EC0F4-387A-2DC7-069C-8EAB71943B27}"/>
                </a:ext>
              </a:extLst>
            </p:cNvPr>
            <p:cNvSpPr txBox="1"/>
            <p:nvPr/>
          </p:nvSpPr>
          <p:spPr>
            <a:xfrm>
              <a:off x="3126571" y="3528169"/>
              <a:ext cx="13692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err="1"/>
                <a:t>SEVmonitor</a:t>
              </a:r>
              <a:endParaRPr lang="en-US" altLang="ja-JP" sz="1600" b="1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5464F18-DA36-42C0-6FD5-529534D6F676}"/>
                </a:ext>
              </a:extLst>
            </p:cNvPr>
            <p:cNvSpPr txBox="1"/>
            <p:nvPr/>
          </p:nvSpPr>
          <p:spPr>
            <a:xfrm>
              <a:off x="3128958" y="3776478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45983C0-BA61-8898-BF85-EC1F7F75BF8A}"/>
                </a:ext>
              </a:extLst>
            </p:cNvPr>
            <p:cNvSpPr txBox="1"/>
            <p:nvPr/>
          </p:nvSpPr>
          <p:spPr>
            <a:xfrm>
              <a:off x="3167062" y="3975513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kumimoji="1" lang="ja-JP" altLang="en-US" sz="1600" b="1"/>
                <a:t>ページ単位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98DB2BA-4DFE-7A93-0522-03B4F3750729}"/>
                </a:ext>
              </a:extLst>
            </p:cNvPr>
            <p:cNvSpPr txBox="1"/>
            <p:nvPr/>
          </p:nvSpPr>
          <p:spPr>
            <a:xfrm>
              <a:off x="3191475" y="4415839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lang="ja-JP" altLang="en-US" sz="1600" b="1"/>
                <a:t>データ</a:t>
              </a:r>
              <a:r>
                <a:rPr kumimoji="1" lang="ja-JP" altLang="en-US" sz="1600" b="1"/>
                <a:t>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AA07082B-CB57-4FD1-A875-09C1DE851FC5}"/>
                </a:ext>
              </a:extLst>
            </p:cNvPr>
            <p:cNvSpPr txBox="1"/>
            <p:nvPr/>
          </p:nvSpPr>
          <p:spPr>
            <a:xfrm>
              <a:off x="3128958" y="4225126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</p:grpSp>
      <p:graphicFrame>
        <p:nvGraphicFramePr>
          <p:cNvPr id="39" name="表 38">
            <a:extLst>
              <a:ext uri="{FF2B5EF4-FFF2-40B4-BE49-F238E27FC236}">
                <a16:creationId xmlns:a16="http://schemas.microsoft.com/office/drawing/2014/main" id="{9CCBB27A-B598-2ADF-8216-DF3CA768B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61088"/>
              </p:ext>
            </p:extLst>
          </p:nvPr>
        </p:nvGraphicFramePr>
        <p:xfrm>
          <a:off x="7863261" y="4065270"/>
          <a:ext cx="4212000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43178923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4823855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40988665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580333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要求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応答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データ量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[KB]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01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SEVmonitor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150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150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615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59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（ページ単位）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617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8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（データ単位）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451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0220"/>
                  </a:ext>
                </a:extLst>
              </a:tr>
            </a:tbl>
          </a:graphicData>
        </a:graphic>
      </p:graphicFrame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0DB8763-8C49-7A47-FE0B-E6B8DAC609D6}"/>
              </a:ext>
            </a:extLst>
          </p:cNvPr>
          <p:cNvCxnSpPr>
            <a:cxnSpLocks/>
          </p:cNvCxnSpPr>
          <p:nvPr/>
        </p:nvCxnSpPr>
        <p:spPr>
          <a:xfrm flipV="1">
            <a:off x="4010400" y="4263619"/>
            <a:ext cx="384118" cy="23218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7A4B64B-2CFC-9B83-B33A-34C8435AF06C}"/>
              </a:ext>
            </a:extLst>
          </p:cNvPr>
          <p:cNvSpPr txBox="1"/>
          <p:nvPr/>
        </p:nvSpPr>
        <p:spPr>
          <a:xfrm flipH="1">
            <a:off x="3487396" y="5197271"/>
            <a:ext cx="852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53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CC281B3-6B51-C051-2E5C-D00A46C0D078}"/>
              </a:ext>
            </a:extLst>
          </p:cNvPr>
          <p:cNvCxnSpPr>
            <a:cxnSpLocks/>
          </p:cNvCxnSpPr>
          <p:nvPr/>
        </p:nvCxnSpPr>
        <p:spPr>
          <a:xfrm>
            <a:off x="5021868" y="4245409"/>
            <a:ext cx="378959" cy="13827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1E5A26C-DD95-4216-FB91-B064D69B4FA2}"/>
              </a:ext>
            </a:extLst>
          </p:cNvPr>
          <p:cNvSpPr txBox="1"/>
          <p:nvPr/>
        </p:nvSpPr>
        <p:spPr>
          <a:xfrm flipH="1">
            <a:off x="5242332" y="4440543"/>
            <a:ext cx="76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59%</a:t>
            </a:r>
          </a:p>
          <a:p>
            <a:r>
              <a:rPr kumimoji="1" lang="ja-JP" altLang="en-US" sz="2200" b="1"/>
              <a:t>削減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E5FF601-D6FF-1E8B-A0D2-7C128918E8ED}"/>
              </a:ext>
            </a:extLst>
          </p:cNvPr>
          <p:cNvSpPr txBox="1"/>
          <p:nvPr/>
        </p:nvSpPr>
        <p:spPr>
          <a:xfrm flipH="1">
            <a:off x="5456590" y="5881013"/>
            <a:ext cx="1303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ln w="0">
                  <a:noFill/>
                </a:ln>
              </a:rPr>
              <a:t>17%</a:t>
            </a:r>
            <a:r>
              <a:rPr lang="ja-JP" altLang="en-US" sz="2200" b="1">
                <a:ln w="0">
                  <a:noFill/>
                </a:ln>
              </a:rPr>
              <a:t>削減</a:t>
            </a:r>
            <a:endParaRPr kumimoji="1" lang="ja-JP" altLang="en-US" sz="2200" b="1">
              <a:ln w="0">
                <a:noFill/>
              </a:ln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F44ED336-A17C-9F2E-5404-3AB0FA88D55A}"/>
              </a:ext>
            </a:extLst>
          </p:cNvPr>
          <p:cNvCxnSpPr>
            <a:cxnSpLocks/>
          </p:cNvCxnSpPr>
          <p:nvPr/>
        </p:nvCxnSpPr>
        <p:spPr>
          <a:xfrm>
            <a:off x="5533299" y="5628158"/>
            <a:ext cx="1133051" cy="2302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464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1EDE9AC-90ED-2760-5BD0-A6AA0E5F3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D181-134D-2057-E5A3-0F47C1B9A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2</a:t>
            </a:r>
            <a:r>
              <a:rPr lang="ja-JP" altLang="en-US"/>
              <a:t>：カーネルモジュール一覧の取得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EB34-F81F-7448-6239-11524B979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77</a:t>
            </a:r>
            <a:r>
              <a:rPr lang="ja-JP" altLang="en-US"/>
              <a:t>個の全モジュールの名前が一括取得できた</a:t>
            </a:r>
            <a:endParaRPr lang="en-US" altLang="ja-JP"/>
          </a:p>
          <a:p>
            <a:pPr lvl="1"/>
            <a:r>
              <a:rPr lang="ja-JP" altLang="en-US"/>
              <a:t>一括取得する粒度に関わらず、</a:t>
            </a:r>
            <a:r>
              <a:rPr lang="en-US" altLang="ja-JP" err="1"/>
              <a:t>lsmod</a:t>
            </a:r>
            <a:r>
              <a:rPr lang="ja-JP" altLang="en-US"/>
              <a:t>コマンドの実行結果と一致</a:t>
            </a:r>
            <a:endParaRPr lang="en-US" altLang="ja-JP"/>
          </a:p>
          <a:p>
            <a:r>
              <a:rPr lang="ja-JP" altLang="en-US"/>
              <a:t>モジュール情報を取得する時間を比較</a:t>
            </a:r>
            <a:endParaRPr lang="en-US" altLang="ja-JP"/>
          </a:p>
          <a:p>
            <a:pPr lvl="1"/>
            <a:r>
              <a:rPr lang="en-US" altLang="ja-JP" err="1"/>
              <a:t>SEVmonitor</a:t>
            </a:r>
            <a:r>
              <a:rPr lang="ja-JP" altLang="en-US"/>
              <a:t>より性能が</a:t>
            </a:r>
            <a:r>
              <a:rPr lang="en-US" altLang="ja-JP"/>
              <a:t>57%</a:t>
            </a:r>
            <a:r>
              <a:rPr lang="ja-JP" altLang="en-US"/>
              <a:t>向上</a:t>
            </a:r>
            <a:endParaRPr lang="en-US" altLang="ja-JP"/>
          </a:p>
          <a:p>
            <a:pPr lvl="1"/>
            <a:r>
              <a:rPr lang="ja-JP" altLang="en-US"/>
              <a:t>データ単位で取得するとページ単位で取得するより性能が</a:t>
            </a:r>
            <a:r>
              <a:rPr lang="en-US" altLang="ja-JP"/>
              <a:t>39%</a:t>
            </a:r>
            <a:r>
              <a:rPr lang="ja-JP" altLang="en-US"/>
              <a:t>向上</a:t>
            </a:r>
            <a:endParaRPr lang="en-US" altLang="ja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2C112-B4B0-599D-1411-12B7AFAD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36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2C03B16-A149-FCC4-C19B-214C81D33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33" y="4041603"/>
            <a:ext cx="2483411" cy="2640409"/>
          </a:xfrm>
          <a:prstGeom prst="rect">
            <a:avLst/>
          </a:prstGeom>
        </p:spPr>
      </p:pic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6221AD6B-7522-A19A-FCBE-CBFA823C0E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855110"/>
              </p:ext>
            </p:extLst>
          </p:nvPr>
        </p:nvGraphicFramePr>
        <p:xfrm>
          <a:off x="2768899" y="4041603"/>
          <a:ext cx="434310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114D115D-ED5D-E0BB-3E34-78EE250BF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22042"/>
              </p:ext>
            </p:extLst>
          </p:nvPr>
        </p:nvGraphicFramePr>
        <p:xfrm>
          <a:off x="7895213" y="4045990"/>
          <a:ext cx="4212000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43178923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4823855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40988665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580333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要求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応答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データ量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[KB]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01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SEVmonitor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77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77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316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59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（ページ単位）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78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317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8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（データ単位）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155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0220"/>
                  </a:ext>
                </a:extLst>
              </a:tr>
            </a:tbl>
          </a:graphicData>
        </a:graphic>
      </p:graphicFrame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EED93A6-0A30-D1DD-A3D0-D3BD4866B4D9}"/>
              </a:ext>
            </a:extLst>
          </p:cNvPr>
          <p:cNvGrpSpPr/>
          <p:nvPr/>
        </p:nvGrpSpPr>
        <p:grpSpPr>
          <a:xfrm>
            <a:off x="6114881" y="3991355"/>
            <a:ext cx="1780513" cy="1488549"/>
            <a:chOff x="2967015" y="3265844"/>
            <a:chExt cx="1780513" cy="1488549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7F725977-D914-BCBD-DF67-E098C47A30F4}"/>
                </a:ext>
              </a:extLst>
            </p:cNvPr>
            <p:cNvSpPr/>
            <p:nvPr/>
          </p:nvSpPr>
          <p:spPr>
            <a:xfrm>
              <a:off x="2967015" y="3265844"/>
              <a:ext cx="1695468" cy="14278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19945ABC-34DF-8086-6E45-00BF6F38272E}"/>
                </a:ext>
              </a:extLst>
            </p:cNvPr>
            <p:cNvSpPr/>
            <p:nvPr/>
          </p:nvSpPr>
          <p:spPr>
            <a:xfrm>
              <a:off x="3017032" y="3361560"/>
              <a:ext cx="114301" cy="1143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1CF753C5-0884-E960-4B4D-605DC7D2358F}"/>
                </a:ext>
              </a:extLst>
            </p:cNvPr>
            <p:cNvSpPr/>
            <p:nvPr/>
          </p:nvSpPr>
          <p:spPr>
            <a:xfrm>
              <a:off x="3014662" y="3616147"/>
              <a:ext cx="114301" cy="11430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1F6DBA14-7940-C6AB-A241-95EAB5007CF2}"/>
                </a:ext>
              </a:extLst>
            </p:cNvPr>
            <p:cNvSpPr/>
            <p:nvPr/>
          </p:nvSpPr>
          <p:spPr>
            <a:xfrm>
              <a:off x="3012270" y="3975513"/>
              <a:ext cx="114301" cy="11430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F260AFE2-B64B-EA75-B509-DF48455E84C3}"/>
                </a:ext>
              </a:extLst>
            </p:cNvPr>
            <p:cNvSpPr/>
            <p:nvPr/>
          </p:nvSpPr>
          <p:spPr>
            <a:xfrm>
              <a:off x="3014657" y="4415839"/>
              <a:ext cx="114301" cy="1143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A0CDA17D-552C-05CE-E8CB-781E9AECE462}"/>
                </a:ext>
              </a:extLst>
            </p:cNvPr>
            <p:cNvSpPr txBox="1"/>
            <p:nvPr/>
          </p:nvSpPr>
          <p:spPr>
            <a:xfrm>
              <a:off x="3126571" y="3271719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/>
                <a:t>直接メモリ参照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9BCBE960-962F-FEB2-9CA0-1AC9B944B2FC}"/>
                </a:ext>
              </a:extLst>
            </p:cNvPr>
            <p:cNvSpPr txBox="1"/>
            <p:nvPr/>
          </p:nvSpPr>
          <p:spPr>
            <a:xfrm>
              <a:off x="3126571" y="3528169"/>
              <a:ext cx="13692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err="1"/>
                <a:t>SEVmonitor</a:t>
              </a:r>
              <a:endParaRPr lang="en-US" altLang="ja-JP" sz="1600" b="1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5D2572AB-1568-2DE7-C612-7025CE12473F}"/>
                </a:ext>
              </a:extLst>
            </p:cNvPr>
            <p:cNvSpPr txBox="1"/>
            <p:nvPr/>
          </p:nvSpPr>
          <p:spPr>
            <a:xfrm>
              <a:off x="3128958" y="3776478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22F7BAA-3105-99F9-1C7E-FE919A08667C}"/>
                </a:ext>
              </a:extLst>
            </p:cNvPr>
            <p:cNvSpPr txBox="1"/>
            <p:nvPr/>
          </p:nvSpPr>
          <p:spPr>
            <a:xfrm>
              <a:off x="3167062" y="3975513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kumimoji="1" lang="ja-JP" altLang="en-US" sz="1600" b="1"/>
                <a:t>ページ単位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89A0B005-5078-BA55-9CE2-78A69C7325A3}"/>
                </a:ext>
              </a:extLst>
            </p:cNvPr>
            <p:cNvSpPr txBox="1"/>
            <p:nvPr/>
          </p:nvSpPr>
          <p:spPr>
            <a:xfrm>
              <a:off x="3191475" y="4415839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lang="ja-JP" altLang="en-US" sz="1600" b="1"/>
                <a:t>データ</a:t>
              </a:r>
              <a:r>
                <a:rPr kumimoji="1" lang="ja-JP" altLang="en-US" sz="1600" b="1"/>
                <a:t>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4E69DB7-EC95-12A6-FC4A-CF4EA484EC78}"/>
                </a:ext>
              </a:extLst>
            </p:cNvPr>
            <p:cNvSpPr txBox="1"/>
            <p:nvPr/>
          </p:nvSpPr>
          <p:spPr>
            <a:xfrm>
              <a:off x="3128958" y="4225126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</p:grp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0CE1F427-AA2D-8DD9-52DF-74FD4A7B3791}"/>
              </a:ext>
            </a:extLst>
          </p:cNvPr>
          <p:cNvCxnSpPr>
            <a:cxnSpLocks/>
          </p:cNvCxnSpPr>
          <p:nvPr/>
        </p:nvCxnSpPr>
        <p:spPr>
          <a:xfrm flipV="1">
            <a:off x="4074251" y="4335784"/>
            <a:ext cx="447103" cy="22314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46A309D-BD43-719E-6028-E20D93B87F20}"/>
              </a:ext>
            </a:extLst>
          </p:cNvPr>
          <p:cNvSpPr txBox="1"/>
          <p:nvPr/>
        </p:nvSpPr>
        <p:spPr>
          <a:xfrm flipH="1">
            <a:off x="3487396" y="5197271"/>
            <a:ext cx="852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24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7EFF1967-C174-2F0C-FF8F-35FF3E624D99}"/>
              </a:ext>
            </a:extLst>
          </p:cNvPr>
          <p:cNvCxnSpPr>
            <a:cxnSpLocks/>
          </p:cNvCxnSpPr>
          <p:nvPr/>
        </p:nvCxnSpPr>
        <p:spPr>
          <a:xfrm>
            <a:off x="5081398" y="4259262"/>
            <a:ext cx="378959" cy="13827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D39F959-82C9-3E82-F5CD-E8EE37DF56C2}"/>
              </a:ext>
            </a:extLst>
          </p:cNvPr>
          <p:cNvSpPr txBox="1"/>
          <p:nvPr/>
        </p:nvSpPr>
        <p:spPr>
          <a:xfrm flipH="1">
            <a:off x="5242332" y="4440543"/>
            <a:ext cx="76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57%</a:t>
            </a:r>
          </a:p>
          <a:p>
            <a:r>
              <a:rPr kumimoji="1" lang="ja-JP" altLang="en-US" sz="2200" b="1"/>
              <a:t>削減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A70A36D-6625-D42B-CCB1-7C5DA96837B6}"/>
              </a:ext>
            </a:extLst>
          </p:cNvPr>
          <p:cNvSpPr txBox="1"/>
          <p:nvPr/>
        </p:nvSpPr>
        <p:spPr>
          <a:xfrm flipH="1">
            <a:off x="5565578" y="6085178"/>
            <a:ext cx="1303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>
                <a:ln w="0">
                  <a:noFill/>
                </a:ln>
              </a:rPr>
              <a:t>39%</a:t>
            </a:r>
            <a:r>
              <a:rPr lang="ja-JP" altLang="en-US" sz="2200" b="1">
                <a:ln w="0">
                  <a:noFill/>
                </a:ln>
              </a:rPr>
              <a:t>削減</a:t>
            </a:r>
            <a:endParaRPr kumimoji="1" lang="ja-JP" altLang="en-US" sz="2200" b="1">
              <a:ln w="0">
                <a:noFill/>
              </a:ln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DDB534C4-0E5A-52B3-DCA9-9BD48FAE27E2}"/>
              </a:ext>
            </a:extLst>
          </p:cNvPr>
          <p:cNvCxnSpPr>
            <a:cxnSpLocks/>
          </p:cNvCxnSpPr>
          <p:nvPr/>
        </p:nvCxnSpPr>
        <p:spPr>
          <a:xfrm>
            <a:off x="5650760" y="5639196"/>
            <a:ext cx="1080885" cy="4015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5970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B5943CA-B093-5754-DEDB-DB6938850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A453-30EA-5BF7-22BA-28CC891C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r>
              <a:rPr lang="en-US" altLang="ja-JP"/>
              <a:t>3</a:t>
            </a:r>
            <a:r>
              <a:rPr lang="ja-JP" altLang="en-US"/>
              <a:t>：</a:t>
            </a:r>
            <a:r>
              <a:rPr lang="en-US" altLang="ja-JP"/>
              <a:t>TCP</a:t>
            </a:r>
            <a:r>
              <a:rPr lang="ja-JP" altLang="en-US"/>
              <a:t>ソケット一覧の取得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2457-AA60-2989-3A78-07BEA889A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/proc/net/</a:t>
            </a:r>
            <a:r>
              <a:rPr lang="en-US" altLang="ja-JP" err="1"/>
              <a:t>tcp</a:t>
            </a:r>
            <a:r>
              <a:rPr lang="ja-JP" altLang="en-US"/>
              <a:t>と同一の情報が取得できた</a:t>
            </a:r>
            <a:endParaRPr lang="en-US" altLang="ja-JP"/>
          </a:p>
          <a:p>
            <a:pPr lvl="1"/>
            <a:r>
              <a:rPr lang="ja-JP" altLang="en-US"/>
              <a:t>一括取得する粒度に関わらず、</a:t>
            </a:r>
            <a:r>
              <a:rPr lang="en-US" altLang="ja-JP"/>
              <a:t>/proc/net/</a:t>
            </a:r>
            <a:r>
              <a:rPr lang="en-US" altLang="ja-JP" err="1"/>
              <a:t>tcp</a:t>
            </a:r>
            <a:r>
              <a:rPr lang="ja-JP" altLang="en-US"/>
              <a:t>の出力結果と一致</a:t>
            </a:r>
            <a:endParaRPr lang="en-US" altLang="ja-JP"/>
          </a:p>
          <a:p>
            <a:r>
              <a:rPr lang="en-JP"/>
              <a:t>TCPソケット情報を取得する時間を比較</a:t>
            </a:r>
          </a:p>
          <a:p>
            <a:pPr lvl="1"/>
            <a:r>
              <a:rPr lang="en-JP"/>
              <a:t>SEVmonitorより</a:t>
            </a:r>
            <a:r>
              <a:rPr lang="ja-JP" altLang="en-US"/>
              <a:t>性能が</a:t>
            </a:r>
            <a:r>
              <a:rPr lang="en-US" altLang="ja-JP"/>
              <a:t>41%</a:t>
            </a:r>
            <a:r>
              <a:rPr lang="ja-JP" altLang="en-US"/>
              <a:t>向上</a:t>
            </a:r>
            <a:endParaRPr lang="en-JP"/>
          </a:p>
          <a:p>
            <a:pPr lvl="1"/>
            <a:r>
              <a:rPr lang="en-JP"/>
              <a:t>データ単位で</a:t>
            </a:r>
            <a:r>
              <a:rPr lang="ja-JP" altLang="en-US"/>
              <a:t>は取得時間が</a:t>
            </a:r>
            <a:r>
              <a:rPr lang="en-US" altLang="ja-JP"/>
              <a:t>31</a:t>
            </a:r>
            <a:r>
              <a:rPr lang="ja-JP" altLang="en-US"/>
              <a:t>倍に増加</a:t>
            </a:r>
            <a:endParaRPr lang="en-US" altLang="ja-JP"/>
          </a:p>
          <a:p>
            <a:pPr lvl="2"/>
            <a:r>
              <a:rPr lang="en-US" altLang="ja-JP"/>
              <a:t>IDS</a:t>
            </a:r>
            <a:r>
              <a:rPr lang="ja-JP" altLang="en-US"/>
              <a:t>とエージェント間の通信オーバヘッド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7179F-E59B-E78B-7DD1-D706CA49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37</a:t>
            </a:fld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B46807A-54A6-58E6-5D85-DE5D3B2552F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37" r="9367"/>
          <a:stretch/>
        </p:blipFill>
        <p:spPr>
          <a:xfrm>
            <a:off x="7783823" y="2674266"/>
            <a:ext cx="4231668" cy="1755643"/>
          </a:xfrm>
          <a:prstGeom prst="rect">
            <a:avLst/>
          </a:prstGeom>
        </p:spPr>
      </p:pic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25F513AC-495A-E4DC-5CD3-D9FA429F6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72775"/>
              </p:ext>
            </p:extLst>
          </p:nvPr>
        </p:nvGraphicFramePr>
        <p:xfrm>
          <a:off x="6457800" y="4503644"/>
          <a:ext cx="4896000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43178923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482385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4098866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580333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要求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応答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データ量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[KB]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01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SEVmonitor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69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69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283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59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（ページ単位）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74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300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8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eBPFmonitor</a:t>
                      </a:r>
                      <a:endParaRPr kumimoji="1" lang="en-US" altLang="ja-JP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（データ単位）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13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17674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403</a:t>
                      </a:r>
                      <a:endParaRPr kumimoji="1" lang="ja-JP" altLang="en-US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0220"/>
                  </a:ext>
                </a:extLst>
              </a:tr>
            </a:tbl>
          </a:graphicData>
        </a:graphic>
      </p:graphicFrame>
      <p:pic>
        <p:nvPicPr>
          <p:cNvPr id="50" name="図 49" descr="グラフ, 棒グラフ&#10;&#10;自動的に生成された説明">
            <a:extLst>
              <a:ext uri="{FF2B5EF4-FFF2-40B4-BE49-F238E27FC236}">
                <a16:creationId xmlns:a16="http://schemas.microsoft.com/office/drawing/2014/main" id="{766BB1EC-56D6-D4B9-54E5-DD65B7A07FA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6" r="10490"/>
          <a:stretch/>
        </p:blipFill>
        <p:spPr>
          <a:xfrm>
            <a:off x="516368" y="4355320"/>
            <a:ext cx="3886200" cy="2471675"/>
          </a:xfrm>
          <a:prstGeom prst="rect">
            <a:avLst/>
          </a:prstGeom>
        </p:spPr>
      </p:pic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37A499CA-4919-64B6-90F7-BB7FBE2A6EEC}"/>
              </a:ext>
            </a:extLst>
          </p:cNvPr>
          <p:cNvSpPr/>
          <p:nvPr/>
        </p:nvSpPr>
        <p:spPr>
          <a:xfrm>
            <a:off x="916418" y="4355321"/>
            <a:ext cx="359052" cy="556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 descr="グラフ, 棒グラフ&#10;&#10;自動的に生成された説明">
            <a:extLst>
              <a:ext uri="{FF2B5EF4-FFF2-40B4-BE49-F238E27FC236}">
                <a16:creationId xmlns:a16="http://schemas.microsoft.com/office/drawing/2014/main" id="{C151EFC8-84D4-D188-22E1-F1F6EC058DF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91637" b="73410"/>
          <a:stretch/>
        </p:blipFill>
        <p:spPr>
          <a:xfrm>
            <a:off x="865618" y="4355319"/>
            <a:ext cx="363378" cy="657226"/>
          </a:xfrm>
          <a:prstGeom prst="rect">
            <a:avLst/>
          </a:prstGeom>
        </p:spPr>
      </p:pic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ED031C0C-D005-C481-BB1A-775A5EDB4752}"/>
              </a:ext>
            </a:extLst>
          </p:cNvPr>
          <p:cNvGrpSpPr/>
          <p:nvPr/>
        </p:nvGrpSpPr>
        <p:grpSpPr>
          <a:xfrm>
            <a:off x="4499293" y="4503644"/>
            <a:ext cx="1780513" cy="1488549"/>
            <a:chOff x="2967015" y="3265844"/>
            <a:chExt cx="1780513" cy="1488549"/>
          </a:xfrm>
        </p:grpSpPr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06FBBB76-8A4C-8415-CB69-9092C65C41D4}"/>
                </a:ext>
              </a:extLst>
            </p:cNvPr>
            <p:cNvSpPr/>
            <p:nvPr/>
          </p:nvSpPr>
          <p:spPr>
            <a:xfrm>
              <a:off x="2967015" y="3265844"/>
              <a:ext cx="1695468" cy="14278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427AAAC-4995-B3B4-3485-25D6B5A2C5CB}"/>
                </a:ext>
              </a:extLst>
            </p:cNvPr>
            <p:cNvSpPr/>
            <p:nvPr/>
          </p:nvSpPr>
          <p:spPr>
            <a:xfrm>
              <a:off x="3017032" y="3361560"/>
              <a:ext cx="114301" cy="1143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55D48A52-08C5-A46B-CC0C-AF0A403E2F32}"/>
                </a:ext>
              </a:extLst>
            </p:cNvPr>
            <p:cNvSpPr/>
            <p:nvPr/>
          </p:nvSpPr>
          <p:spPr>
            <a:xfrm>
              <a:off x="3014662" y="3616147"/>
              <a:ext cx="114301" cy="11430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D96CCC74-B3DE-758F-8C45-D21B0BBC7332}"/>
                </a:ext>
              </a:extLst>
            </p:cNvPr>
            <p:cNvSpPr/>
            <p:nvPr/>
          </p:nvSpPr>
          <p:spPr>
            <a:xfrm>
              <a:off x="3012270" y="3975513"/>
              <a:ext cx="114301" cy="11430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ED9F23CC-7FEF-AB48-7E72-D0AD6DCA32AA}"/>
                </a:ext>
              </a:extLst>
            </p:cNvPr>
            <p:cNvSpPr/>
            <p:nvPr/>
          </p:nvSpPr>
          <p:spPr>
            <a:xfrm>
              <a:off x="3014657" y="4415839"/>
              <a:ext cx="114301" cy="1143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05373C8D-B86A-EF10-C987-1190BC730876}"/>
                </a:ext>
              </a:extLst>
            </p:cNvPr>
            <p:cNvSpPr txBox="1"/>
            <p:nvPr/>
          </p:nvSpPr>
          <p:spPr>
            <a:xfrm>
              <a:off x="3126571" y="3271719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/>
                <a:t>直接メモリ参照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9B50022A-34A9-12F8-B9B3-D74DFE6F8E5F}"/>
                </a:ext>
              </a:extLst>
            </p:cNvPr>
            <p:cNvSpPr txBox="1"/>
            <p:nvPr/>
          </p:nvSpPr>
          <p:spPr>
            <a:xfrm>
              <a:off x="3126571" y="3528169"/>
              <a:ext cx="13692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err="1"/>
                <a:t>SEVmonitor</a:t>
              </a:r>
              <a:endParaRPr lang="en-US" altLang="ja-JP" sz="1600" b="1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20201AFD-982D-7D6C-70BA-00A192456849}"/>
                </a:ext>
              </a:extLst>
            </p:cNvPr>
            <p:cNvSpPr txBox="1"/>
            <p:nvPr/>
          </p:nvSpPr>
          <p:spPr>
            <a:xfrm>
              <a:off x="3128958" y="3776478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356EB739-924E-F51F-86E7-0384818F6977}"/>
                </a:ext>
              </a:extLst>
            </p:cNvPr>
            <p:cNvSpPr txBox="1"/>
            <p:nvPr/>
          </p:nvSpPr>
          <p:spPr>
            <a:xfrm>
              <a:off x="3167062" y="3975513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kumimoji="1" lang="ja-JP" altLang="en-US" sz="1600" b="1"/>
                <a:t>ページ単位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FD0E8B46-A11F-12BF-1A43-87E07BB1408C}"/>
                </a:ext>
              </a:extLst>
            </p:cNvPr>
            <p:cNvSpPr txBox="1"/>
            <p:nvPr/>
          </p:nvSpPr>
          <p:spPr>
            <a:xfrm>
              <a:off x="3191475" y="4415839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/>
                <a:t>(</a:t>
              </a:r>
              <a:r>
                <a:rPr lang="ja-JP" altLang="en-US" sz="1600" b="1"/>
                <a:t>データ</a:t>
              </a:r>
              <a:r>
                <a:rPr kumimoji="1" lang="ja-JP" altLang="en-US" sz="1600" b="1"/>
                <a:t>単位</a:t>
              </a:r>
              <a:r>
                <a:rPr kumimoji="1" lang="en-US" altLang="ja-JP" sz="1600" b="1"/>
                <a:t>)</a:t>
              </a:r>
              <a:endParaRPr kumimoji="1" lang="ja-JP" altLang="en-US" sz="1600" b="1"/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AD445BBB-8382-60F2-62BB-4A97C4B60A73}"/>
                </a:ext>
              </a:extLst>
            </p:cNvPr>
            <p:cNvSpPr txBox="1"/>
            <p:nvPr/>
          </p:nvSpPr>
          <p:spPr>
            <a:xfrm>
              <a:off x="3128958" y="4225126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err="1"/>
                <a:t>eBPFmonitor</a:t>
              </a:r>
              <a:endParaRPr kumimoji="1" lang="ja-JP" altLang="en-US" sz="1600" b="1"/>
            </a:p>
          </p:txBody>
        </p:sp>
      </p:grp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AD946093-D2E8-2DE9-01C2-8CC7E803D0A7}"/>
              </a:ext>
            </a:extLst>
          </p:cNvPr>
          <p:cNvCxnSpPr>
            <a:cxnSpLocks/>
          </p:cNvCxnSpPr>
          <p:nvPr/>
        </p:nvCxnSpPr>
        <p:spPr>
          <a:xfrm flipV="1">
            <a:off x="1961907" y="5640927"/>
            <a:ext cx="335367" cy="9498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89DBE70-FF44-63AC-7127-CBB5A30D13C4}"/>
              </a:ext>
            </a:extLst>
          </p:cNvPr>
          <p:cNvSpPr txBox="1"/>
          <p:nvPr/>
        </p:nvSpPr>
        <p:spPr>
          <a:xfrm flipH="1">
            <a:off x="1476743" y="5939916"/>
            <a:ext cx="852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/>
              <a:t>8</a:t>
            </a:r>
            <a:r>
              <a:rPr kumimoji="1" lang="ja-JP" altLang="en-US" sz="2200" b="1"/>
              <a:t>倍</a:t>
            </a: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06E7DF53-B22E-011F-79C3-94FF8DCC028A}"/>
              </a:ext>
            </a:extLst>
          </p:cNvPr>
          <p:cNvCxnSpPr>
            <a:cxnSpLocks/>
          </p:cNvCxnSpPr>
          <p:nvPr/>
        </p:nvCxnSpPr>
        <p:spPr>
          <a:xfrm>
            <a:off x="2549917" y="5638107"/>
            <a:ext cx="563228" cy="49673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4264BE4-5A38-7504-7EE3-F2F8D848A162}"/>
              </a:ext>
            </a:extLst>
          </p:cNvPr>
          <p:cNvSpPr txBox="1"/>
          <p:nvPr/>
        </p:nvSpPr>
        <p:spPr>
          <a:xfrm flipH="1">
            <a:off x="1638632" y="5226117"/>
            <a:ext cx="14099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41%</a:t>
            </a:r>
            <a:r>
              <a:rPr kumimoji="1" lang="ja-JP" altLang="en-US" sz="2200" b="1"/>
              <a:t>削減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C99876D-05F5-CF50-9541-168F8EBAAEEC}"/>
              </a:ext>
            </a:extLst>
          </p:cNvPr>
          <p:cNvSpPr txBox="1"/>
          <p:nvPr/>
        </p:nvSpPr>
        <p:spPr>
          <a:xfrm flipH="1">
            <a:off x="2833470" y="4471781"/>
            <a:ext cx="877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>
                <a:ln w="0">
                  <a:noFill/>
                </a:ln>
              </a:rPr>
              <a:t>3</a:t>
            </a:r>
            <a:r>
              <a:rPr lang="en-US" altLang="ja-JP" sz="2200" b="1">
                <a:ln w="0">
                  <a:noFill/>
                </a:ln>
              </a:rPr>
              <a:t>1</a:t>
            </a:r>
            <a:r>
              <a:rPr lang="ja-JP" altLang="en-US" sz="2200" b="1">
                <a:ln w="0">
                  <a:noFill/>
                </a:ln>
              </a:rPr>
              <a:t>倍</a:t>
            </a:r>
            <a:endParaRPr kumimoji="1" lang="ja-JP" altLang="en-US" sz="2200" b="1">
              <a:ln w="0">
                <a:noFill/>
              </a:ln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74A5599A-C72A-28DF-6970-BCA1187860E1}"/>
              </a:ext>
            </a:extLst>
          </p:cNvPr>
          <p:cNvCxnSpPr>
            <a:cxnSpLocks/>
          </p:cNvCxnSpPr>
          <p:nvPr/>
        </p:nvCxnSpPr>
        <p:spPr>
          <a:xfrm flipV="1">
            <a:off x="2814087" y="4663113"/>
            <a:ext cx="1084027" cy="95654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図 52">
            <a:extLst>
              <a:ext uri="{FF2B5EF4-FFF2-40B4-BE49-F238E27FC236}">
                <a16:creationId xmlns:a16="http://schemas.microsoft.com/office/drawing/2014/main" id="{F4FB184B-5C6A-3060-2F80-B1FF57FFDE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419" y="4911894"/>
            <a:ext cx="3513567" cy="17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F362A-81F3-7080-94EA-BB2D80A6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IDS</a:t>
            </a:r>
            <a:r>
              <a:rPr kumimoji="1" lang="ja-JP" altLang="en-US"/>
              <a:t>による</a:t>
            </a:r>
            <a:r>
              <a:rPr kumimoji="1" lang="en-US" altLang="ja-JP"/>
              <a:t>VM</a:t>
            </a:r>
            <a:r>
              <a:rPr kumimoji="1" lang="ja-JP" altLang="en-US"/>
              <a:t>監視の必要性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96EEFF-4C89-61EB-1758-3790EC9EB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678"/>
            <a:ext cx="10515600" cy="4351338"/>
          </a:xfrm>
        </p:spPr>
        <p:txBody>
          <a:bodyPr>
            <a:normAutofit/>
          </a:bodyPr>
          <a:lstStyle/>
          <a:p>
            <a:r>
              <a:rPr kumimoji="1" lang="en-US" altLang="ja-JP"/>
              <a:t>Confidential VM</a:t>
            </a:r>
            <a:r>
              <a:rPr lang="ja-JP" altLang="en-US"/>
              <a:t>による保護は</a:t>
            </a:r>
            <a:r>
              <a:rPr lang="en-US" altLang="ja-JP"/>
              <a:t>VM</a:t>
            </a:r>
            <a:r>
              <a:rPr lang="ja-JP" altLang="en-US"/>
              <a:t>内の侵入者に対しては無力</a:t>
            </a:r>
            <a:endParaRPr kumimoji="1" lang="en-US" altLang="ja-JP"/>
          </a:p>
          <a:p>
            <a:pPr lvl="1"/>
            <a:r>
              <a:rPr kumimoji="1" lang="ja-JP" altLang="en-US"/>
              <a:t>従来通り、侵入検知システム</a:t>
            </a:r>
            <a:r>
              <a:rPr kumimoji="1" lang="en-US" altLang="ja-JP"/>
              <a:t>(IDS)</a:t>
            </a:r>
            <a:r>
              <a:rPr kumimoji="1" lang="ja-JP" altLang="en-US"/>
              <a:t>による監視も必要</a:t>
            </a:r>
            <a:endParaRPr kumimoji="1"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内に</a:t>
            </a:r>
            <a:r>
              <a:rPr lang="en-US" altLang="ja-JP"/>
              <a:t>IDS</a:t>
            </a:r>
            <a:r>
              <a:rPr lang="ja-JP" altLang="en-US"/>
              <a:t>を配置すると侵入時に無効化される恐れがある</a:t>
            </a:r>
            <a:endParaRPr kumimoji="1" lang="en-US" altLang="ja-JP"/>
          </a:p>
          <a:p>
            <a:r>
              <a:rPr kumimoji="1" lang="en-US" altLang="ja-JP"/>
              <a:t>IDS</a:t>
            </a:r>
            <a:r>
              <a:rPr kumimoji="1" lang="ja-JP" altLang="en-US"/>
              <a:t>を保護するために</a:t>
            </a:r>
            <a:r>
              <a:rPr kumimoji="1" lang="en-US" altLang="ja-JP"/>
              <a:t>IDS</a:t>
            </a:r>
            <a:r>
              <a:rPr kumimoji="1" lang="ja-JP" altLang="en-US"/>
              <a:t>オフロードが用いられている</a:t>
            </a:r>
            <a:endParaRPr kumimoji="1" lang="en-US" altLang="ja-JP"/>
          </a:p>
          <a:p>
            <a:pPr lvl="1"/>
            <a:r>
              <a:rPr kumimoji="1" lang="en-US" altLang="ja-JP"/>
              <a:t>VM</a:t>
            </a:r>
            <a:r>
              <a:rPr kumimoji="1" lang="ja-JP" altLang="en-US"/>
              <a:t>の外側で</a:t>
            </a:r>
            <a:r>
              <a:rPr kumimoji="1" lang="en-US" altLang="ja-JP"/>
              <a:t>IDS</a:t>
            </a:r>
            <a:r>
              <a:rPr kumimoji="1" lang="ja-JP" altLang="en-US"/>
              <a:t>を安全に動作させ、</a:t>
            </a:r>
            <a:r>
              <a:rPr kumimoji="1" lang="en-US" altLang="ja-JP"/>
              <a:t>VM</a:t>
            </a:r>
            <a:r>
              <a:rPr kumimoji="1" lang="ja-JP" altLang="en-US"/>
              <a:t>のメモリ上の</a:t>
            </a:r>
            <a:r>
              <a:rPr kumimoji="1" lang="en-US" altLang="ja-JP"/>
              <a:t>OS</a:t>
            </a:r>
            <a:r>
              <a:rPr kumimoji="1" lang="ja-JP" altLang="en-US"/>
              <a:t>データを監視</a:t>
            </a:r>
            <a:endParaRPr lang="en-US" altLang="ja-JP"/>
          </a:p>
          <a:p>
            <a:pPr lvl="1"/>
            <a:r>
              <a:rPr lang="ja-JP" altLang="en-US"/>
              <a:t>しかし、メモリが暗号化されている</a:t>
            </a:r>
            <a:r>
              <a:rPr lang="en-US" altLang="ja-JP"/>
              <a:t>Confidential VM</a:t>
            </a:r>
            <a:r>
              <a:rPr lang="ja-JP" altLang="en-US"/>
              <a:t>は監視できない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0D6B96-F8DC-F951-7698-349A2C82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20CA2DC-CFFF-F53B-8B6F-C5C5D0CE3EE4}"/>
              </a:ext>
            </a:extLst>
          </p:cNvPr>
          <p:cNvGrpSpPr/>
          <p:nvPr/>
        </p:nvGrpSpPr>
        <p:grpSpPr>
          <a:xfrm>
            <a:off x="8922995" y="4710507"/>
            <a:ext cx="1174634" cy="1519394"/>
            <a:chOff x="9177486" y="4741789"/>
            <a:chExt cx="1174634" cy="1519394"/>
          </a:xfrm>
        </p:grpSpPr>
        <p:sp>
          <p:nvSpPr>
            <p:cNvPr id="16" name="円/楕円 15">
              <a:extLst>
                <a:ext uri="{FF2B5EF4-FFF2-40B4-BE49-F238E27FC236}">
                  <a16:creationId xmlns:a16="http://schemas.microsoft.com/office/drawing/2014/main" id="{33FB15DF-E972-48BD-A0C7-F80EA443B4CD}"/>
                </a:ext>
              </a:extLst>
            </p:cNvPr>
            <p:cNvSpPr/>
            <p:nvPr/>
          </p:nvSpPr>
          <p:spPr>
            <a:xfrm>
              <a:off x="9326391" y="4909216"/>
              <a:ext cx="830525" cy="83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rgbClr val="FF0000"/>
                </a:solidFill>
              </a:endParaRPr>
            </a:p>
          </p:txBody>
        </p:sp>
        <p:pic>
          <p:nvPicPr>
            <p:cNvPr id="25" name="グラフィックス 24" descr="悲しそうな顔 (塗りつぶし) 単色塗りつぶし">
              <a:extLst>
                <a:ext uri="{FF2B5EF4-FFF2-40B4-BE49-F238E27FC236}">
                  <a16:creationId xmlns:a16="http://schemas.microsoft.com/office/drawing/2014/main" id="{2537BC66-7104-A006-F24A-41374348163C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77486" y="4741789"/>
              <a:ext cx="1111945" cy="1153933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BC22F7F-A87C-DDC5-956B-93B285C4A0F5}"/>
                </a:ext>
              </a:extLst>
            </p:cNvPr>
            <p:cNvSpPr txBox="1"/>
            <p:nvPr/>
          </p:nvSpPr>
          <p:spPr>
            <a:xfrm>
              <a:off x="9244124" y="5799518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/>
                <a:t>攻撃者</a:t>
              </a:r>
              <a:endParaRPr kumimoji="1" lang="en-US" altLang="ja-JP" sz="2400" b="1"/>
            </a:p>
          </p:txBody>
        </p:sp>
      </p:grpSp>
      <p:sp>
        <p:nvSpPr>
          <p:cNvPr id="18" name="雲 17">
            <a:extLst>
              <a:ext uri="{FF2B5EF4-FFF2-40B4-BE49-F238E27FC236}">
                <a16:creationId xmlns:a16="http://schemas.microsoft.com/office/drawing/2014/main" id="{FE3F15E0-7E8D-19F2-C89D-0CF85F5CD209}"/>
              </a:ext>
            </a:extLst>
          </p:cNvPr>
          <p:cNvSpPr/>
          <p:nvPr/>
        </p:nvSpPr>
        <p:spPr>
          <a:xfrm>
            <a:off x="2113430" y="4651629"/>
            <a:ext cx="6920745" cy="196824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C26C1E8-EC21-0847-D475-C962C4454656}"/>
              </a:ext>
            </a:extLst>
          </p:cNvPr>
          <p:cNvSpPr txBox="1"/>
          <p:nvPr/>
        </p:nvSpPr>
        <p:spPr>
          <a:xfrm>
            <a:off x="1456847" y="4667331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クラウド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0CAE01C-4EBA-FBF0-27FD-DF159FB02742}"/>
              </a:ext>
            </a:extLst>
          </p:cNvPr>
          <p:cNvSpPr txBox="1"/>
          <p:nvPr/>
        </p:nvSpPr>
        <p:spPr>
          <a:xfrm>
            <a:off x="7488881" y="531361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侵入・</a:t>
            </a:r>
            <a:r>
              <a:rPr kumimoji="1" lang="ja-JP" altLang="en-US" sz="2000" b="1" dirty="0"/>
              <a:t>盗聴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BA7B9DF-89F3-5A1F-EC6D-F85B30026EAA}"/>
              </a:ext>
            </a:extLst>
          </p:cNvPr>
          <p:cNvSpPr txBox="1"/>
          <p:nvPr/>
        </p:nvSpPr>
        <p:spPr>
          <a:xfrm>
            <a:off x="4122681" y="518403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監視</a:t>
            </a:r>
            <a:endParaRPr kumimoji="1" lang="ja-JP" altLang="en-US" sz="2000" b="1" dirty="0"/>
          </a:p>
        </p:txBody>
      </p:sp>
      <p:sp>
        <p:nvSpPr>
          <p:cNvPr id="33" name="四角形: 角を丸くする 47">
            <a:extLst>
              <a:ext uri="{FF2B5EF4-FFF2-40B4-BE49-F238E27FC236}">
                <a16:creationId xmlns:a16="http://schemas.microsoft.com/office/drawing/2014/main" id="{19FBA680-7E20-D879-D6A7-70A99920EDC4}"/>
              </a:ext>
            </a:extLst>
          </p:cNvPr>
          <p:cNvSpPr/>
          <p:nvPr/>
        </p:nvSpPr>
        <p:spPr>
          <a:xfrm>
            <a:off x="5534342" y="4736534"/>
            <a:ext cx="1873070" cy="1269224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34" name="正方形/長方形 26">
            <a:extLst>
              <a:ext uri="{FF2B5EF4-FFF2-40B4-BE49-F238E27FC236}">
                <a16:creationId xmlns:a16="http://schemas.microsoft.com/office/drawing/2014/main" id="{FC471BC0-8BDD-0F28-8A49-B491831831F3}"/>
              </a:ext>
            </a:extLst>
          </p:cNvPr>
          <p:cNvSpPr/>
          <p:nvPr/>
        </p:nvSpPr>
        <p:spPr>
          <a:xfrm>
            <a:off x="5706829" y="5592364"/>
            <a:ext cx="1568057" cy="293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メモリ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CF963F6-3E68-28EB-0038-F01D79767362}"/>
              </a:ext>
            </a:extLst>
          </p:cNvPr>
          <p:cNvCxnSpPr>
            <a:cxnSpLocks/>
          </p:cNvCxnSpPr>
          <p:nvPr/>
        </p:nvCxnSpPr>
        <p:spPr>
          <a:xfrm flipH="1">
            <a:off x="7274886" y="5605967"/>
            <a:ext cx="1825927" cy="1661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E21F1D22-DF0D-F8E0-8D29-8F283E0BBC93}"/>
              </a:ext>
            </a:extLst>
          </p:cNvPr>
          <p:cNvCxnSpPr>
            <a:cxnSpLocks/>
          </p:cNvCxnSpPr>
          <p:nvPr/>
        </p:nvCxnSpPr>
        <p:spPr>
          <a:xfrm>
            <a:off x="4070996" y="5509621"/>
            <a:ext cx="1610816" cy="17940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D5A38DBA-CEE1-577F-5FF6-ACA2AB547828}"/>
              </a:ext>
            </a:extLst>
          </p:cNvPr>
          <p:cNvSpPr/>
          <p:nvPr/>
        </p:nvSpPr>
        <p:spPr>
          <a:xfrm>
            <a:off x="4668665" y="5204313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19">
            <a:extLst>
              <a:ext uri="{FF2B5EF4-FFF2-40B4-BE49-F238E27FC236}">
                <a16:creationId xmlns:a16="http://schemas.microsoft.com/office/drawing/2014/main" id="{2CE13FB6-4EA3-5925-E264-9707EF836A10}"/>
              </a:ext>
            </a:extLst>
          </p:cNvPr>
          <p:cNvSpPr/>
          <p:nvPr/>
        </p:nvSpPr>
        <p:spPr>
          <a:xfrm>
            <a:off x="5977407" y="5117909"/>
            <a:ext cx="984539" cy="40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>
                <a:solidFill>
                  <a:schemeClr val="tx1"/>
                </a:solidFill>
              </a:rPr>
              <a:t>IDS</a:t>
            </a:r>
            <a:endParaRPr kumimoji="1" lang="en-US" altLang="ja-JP" b="1">
              <a:solidFill>
                <a:schemeClr val="tx1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B6208055-5D11-4F2E-4F77-63D455661AA3}"/>
              </a:ext>
            </a:extLst>
          </p:cNvPr>
          <p:cNvCxnSpPr>
            <a:cxnSpLocks/>
          </p:cNvCxnSpPr>
          <p:nvPr/>
        </p:nvCxnSpPr>
        <p:spPr>
          <a:xfrm flipH="1">
            <a:off x="7016941" y="5073792"/>
            <a:ext cx="1939008" cy="1956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7F98C92-7044-BB46-A1B7-B0EF2572FD98}"/>
              </a:ext>
            </a:extLst>
          </p:cNvPr>
          <p:cNvSpPr txBox="1"/>
          <p:nvPr/>
        </p:nvSpPr>
        <p:spPr>
          <a:xfrm>
            <a:off x="7367909" y="4850334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無効化</a:t>
            </a: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27DA5490-D024-420E-09D5-645B65D84706}"/>
              </a:ext>
            </a:extLst>
          </p:cNvPr>
          <p:cNvCxnSpPr>
            <a:cxnSpLocks/>
          </p:cNvCxnSpPr>
          <p:nvPr/>
        </p:nvCxnSpPr>
        <p:spPr>
          <a:xfrm flipH="1">
            <a:off x="7014420" y="5074568"/>
            <a:ext cx="1939008" cy="195626"/>
          </a:xfrm>
          <a:prstGeom prst="straightConnector1">
            <a:avLst/>
          </a:prstGeom>
          <a:ln w="57150">
            <a:solidFill>
              <a:srgbClr val="A53331">
                <a:alpha val="76863"/>
              </a:srgbClr>
            </a:solidFill>
            <a:prstDash val="sysDot"/>
            <a:bevel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06FDA4-9813-F7B9-0058-4C5F1E229587}"/>
              </a:ext>
            </a:extLst>
          </p:cNvPr>
          <p:cNvSpPr txBox="1"/>
          <p:nvPr/>
        </p:nvSpPr>
        <p:spPr>
          <a:xfrm>
            <a:off x="5408398" y="5953933"/>
            <a:ext cx="2204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/>
              <a:t>Confidential VM</a:t>
            </a:r>
            <a:endParaRPr kumimoji="1" lang="ja-JP" altLang="en-US" sz="2000" b="1"/>
          </a:p>
        </p:txBody>
      </p:sp>
    </p:spTree>
    <p:extLst>
      <p:ext uri="{BB962C8B-B14F-4D97-AF65-F5344CB8AC3E}">
        <p14:creationId xmlns:p14="http://schemas.microsoft.com/office/powerpoint/2010/main" val="308464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07407E-6 L -0.2375 0.0296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75" y="148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 animBg="1"/>
      <p:bldP spid="31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1A7554-863A-C3C0-A3A0-05675FBEF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Confidential VM</a:t>
            </a:r>
            <a:r>
              <a:rPr lang="ja-JP" altLang="en-US"/>
              <a:t>に対して</a:t>
            </a:r>
            <a:r>
              <a:rPr lang="en-US" altLang="ja-JP"/>
              <a:t>IDS</a:t>
            </a:r>
            <a:r>
              <a:rPr lang="ja-JP" altLang="en-US"/>
              <a:t>オフロードを実現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内で監視対象システムを隔離し、エージェントを安全に動作させる</a:t>
            </a:r>
            <a:endParaRPr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はエージェントと暗号通信して</a:t>
            </a:r>
            <a:r>
              <a:rPr lang="en-US" altLang="ja-JP"/>
              <a:t>VM</a:t>
            </a:r>
            <a:r>
              <a:rPr lang="ja-JP" altLang="en-US"/>
              <a:t>のメモリデータを取得</a:t>
            </a:r>
            <a:endParaRPr lang="en-US" altLang="ja-JP"/>
          </a:p>
          <a:p>
            <a:r>
              <a:rPr kumimoji="1" lang="en-US" altLang="ja-JP"/>
              <a:t>IDS</a:t>
            </a:r>
            <a:r>
              <a:rPr kumimoji="1" lang="ja-JP" altLang="en-US"/>
              <a:t>はメモリデータを必要とするたびにエージェントと通信</a:t>
            </a:r>
            <a:endParaRPr kumimoji="1" lang="en-US" altLang="ja-JP"/>
          </a:p>
          <a:p>
            <a:pPr lvl="1"/>
            <a:r>
              <a:rPr kumimoji="1" lang="ja-JP" altLang="en-US"/>
              <a:t>ポインタを</a:t>
            </a:r>
            <a:r>
              <a:rPr lang="ja-JP" altLang="en-US"/>
              <a:t>たどる</a:t>
            </a:r>
            <a:r>
              <a:rPr kumimoji="1" lang="en-US" altLang="ja-JP"/>
              <a:t>OS</a:t>
            </a:r>
            <a:r>
              <a:rPr kumimoji="1" lang="ja-JP" altLang="en-US"/>
              <a:t>データの場合は監視性能が大幅に低下</a:t>
            </a:r>
            <a:endParaRPr kumimoji="1" lang="en-US" altLang="ja-JP"/>
          </a:p>
          <a:p>
            <a:pPr lvl="1"/>
            <a:r>
              <a:rPr lang="ja-JP" altLang="en-US"/>
              <a:t>例：プロセスリストに含まれるすべてのプロセスの情報を取得</a:t>
            </a:r>
            <a:endParaRPr lang="en-US" altLang="ja-JP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271BC38-081D-011D-442E-8D3C4B90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altLang="ja-JP" b="1"/>
              <a:t>先行研究：SEVmonitor </a:t>
            </a:r>
            <a:r>
              <a:rPr lang="en-JP" altLang="ja-JP" sz="3200" b="1"/>
              <a:t>[能野+, CSS'22]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A12157-60AC-096B-2C22-B408388B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7863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雲 24">
            <a:extLst>
              <a:ext uri="{FF2B5EF4-FFF2-40B4-BE49-F238E27FC236}">
                <a16:creationId xmlns:a16="http://schemas.microsoft.com/office/drawing/2014/main" id="{F9FFD596-5A33-D387-7CCC-4D8A6B616EA1}"/>
              </a:ext>
            </a:extLst>
          </p:cNvPr>
          <p:cNvSpPr/>
          <p:nvPr/>
        </p:nvSpPr>
        <p:spPr>
          <a:xfrm>
            <a:off x="766646" y="4505535"/>
            <a:ext cx="7350381" cy="2033377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4193"/>
              <a:gd name="connsiteX1" fmla="*/ 5659 w 43256"/>
              <a:gd name="connsiteY1" fmla="*/ 6766 h 44193"/>
              <a:gd name="connsiteX2" fmla="*/ 14041 w 43256"/>
              <a:gd name="connsiteY2" fmla="*/ 5061 h 44193"/>
              <a:gd name="connsiteX3" fmla="*/ 22492 w 43256"/>
              <a:gd name="connsiteY3" fmla="*/ 3291 h 44193"/>
              <a:gd name="connsiteX4" fmla="*/ 25785 w 43256"/>
              <a:gd name="connsiteY4" fmla="*/ 59 h 44193"/>
              <a:gd name="connsiteX5" fmla="*/ 29869 w 43256"/>
              <a:gd name="connsiteY5" fmla="*/ 2340 h 44193"/>
              <a:gd name="connsiteX6" fmla="*/ 35499 w 43256"/>
              <a:gd name="connsiteY6" fmla="*/ 549 h 44193"/>
              <a:gd name="connsiteX7" fmla="*/ 38354 w 43256"/>
              <a:gd name="connsiteY7" fmla="*/ 5435 h 44193"/>
              <a:gd name="connsiteX8" fmla="*/ 42018 w 43256"/>
              <a:gd name="connsiteY8" fmla="*/ 10177 h 44193"/>
              <a:gd name="connsiteX9" fmla="*/ 41854 w 43256"/>
              <a:gd name="connsiteY9" fmla="*/ 15319 h 44193"/>
              <a:gd name="connsiteX10" fmla="*/ 43052 w 43256"/>
              <a:gd name="connsiteY10" fmla="*/ 23181 h 44193"/>
              <a:gd name="connsiteX11" fmla="*/ 37440 w 43256"/>
              <a:gd name="connsiteY11" fmla="*/ 30063 h 44193"/>
              <a:gd name="connsiteX12" fmla="*/ 35431 w 43256"/>
              <a:gd name="connsiteY12" fmla="*/ 35960 h 44193"/>
              <a:gd name="connsiteX13" fmla="*/ 28591 w 43256"/>
              <a:gd name="connsiteY13" fmla="*/ 36674 h 44193"/>
              <a:gd name="connsiteX14" fmla="*/ 23248 w 43256"/>
              <a:gd name="connsiteY14" fmla="*/ 44013 h 44193"/>
              <a:gd name="connsiteX15" fmla="*/ 16516 w 43256"/>
              <a:gd name="connsiteY15" fmla="*/ 39125 h 44193"/>
              <a:gd name="connsiteX16" fmla="*/ 5840 w 43256"/>
              <a:gd name="connsiteY16" fmla="*/ 35331 h 44193"/>
              <a:gd name="connsiteX17" fmla="*/ 1146 w 43256"/>
              <a:gd name="connsiteY17" fmla="*/ 31109 h 44193"/>
              <a:gd name="connsiteX18" fmla="*/ 2149 w 43256"/>
              <a:gd name="connsiteY18" fmla="*/ 25410 h 44193"/>
              <a:gd name="connsiteX19" fmla="*/ 31 w 43256"/>
              <a:gd name="connsiteY19" fmla="*/ 19563 h 44193"/>
              <a:gd name="connsiteX20" fmla="*/ 3899 w 43256"/>
              <a:gd name="connsiteY20" fmla="*/ 14366 h 44193"/>
              <a:gd name="connsiteX21" fmla="*/ 3936 w 43256"/>
              <a:gd name="connsiteY21" fmla="*/ 14229 h 44193"/>
              <a:gd name="connsiteX0" fmla="*/ 4729 w 43256"/>
              <a:gd name="connsiteY0" fmla="*/ 26036 h 44193"/>
              <a:gd name="connsiteX1" fmla="*/ 2196 w 43256"/>
              <a:gd name="connsiteY1" fmla="*/ 25239 h 44193"/>
              <a:gd name="connsiteX2" fmla="*/ 6964 w 43256"/>
              <a:gd name="connsiteY2" fmla="*/ 34758 h 44193"/>
              <a:gd name="connsiteX3" fmla="*/ 5856 w 43256"/>
              <a:gd name="connsiteY3" fmla="*/ 35139 h 44193"/>
              <a:gd name="connsiteX4" fmla="*/ 16514 w 43256"/>
              <a:gd name="connsiteY4" fmla="*/ 38949 h 44193"/>
              <a:gd name="connsiteX5" fmla="*/ 15846 w 43256"/>
              <a:gd name="connsiteY5" fmla="*/ 37209 h 44193"/>
              <a:gd name="connsiteX6" fmla="*/ 28863 w 43256"/>
              <a:gd name="connsiteY6" fmla="*/ 34610 h 44193"/>
              <a:gd name="connsiteX7" fmla="*/ 28596 w 43256"/>
              <a:gd name="connsiteY7" fmla="*/ 36519 h 44193"/>
              <a:gd name="connsiteX8" fmla="*/ 34165 w 43256"/>
              <a:gd name="connsiteY8" fmla="*/ 22813 h 44193"/>
              <a:gd name="connsiteX9" fmla="*/ 37416 w 43256"/>
              <a:gd name="connsiteY9" fmla="*/ 29949 h 44193"/>
              <a:gd name="connsiteX10" fmla="*/ 41834 w 43256"/>
              <a:gd name="connsiteY10" fmla="*/ 15213 h 44193"/>
              <a:gd name="connsiteX11" fmla="*/ 40386 w 43256"/>
              <a:gd name="connsiteY11" fmla="*/ 17889 h 44193"/>
              <a:gd name="connsiteX12" fmla="*/ 38360 w 43256"/>
              <a:gd name="connsiteY12" fmla="*/ 5285 h 44193"/>
              <a:gd name="connsiteX13" fmla="*/ 38436 w 43256"/>
              <a:gd name="connsiteY13" fmla="*/ 6549 h 44193"/>
              <a:gd name="connsiteX14" fmla="*/ 29114 w 43256"/>
              <a:gd name="connsiteY14" fmla="*/ 3811 h 44193"/>
              <a:gd name="connsiteX15" fmla="*/ 29856 w 43256"/>
              <a:gd name="connsiteY15" fmla="*/ 2199 h 44193"/>
              <a:gd name="connsiteX16" fmla="*/ 22177 w 43256"/>
              <a:gd name="connsiteY16" fmla="*/ 4579 h 44193"/>
              <a:gd name="connsiteX17" fmla="*/ 22536 w 43256"/>
              <a:gd name="connsiteY17" fmla="*/ 3189 h 44193"/>
              <a:gd name="connsiteX18" fmla="*/ 14036 w 43256"/>
              <a:gd name="connsiteY18" fmla="*/ 5051 h 44193"/>
              <a:gd name="connsiteX19" fmla="*/ 15336 w 43256"/>
              <a:gd name="connsiteY19" fmla="*/ 6399 h 44193"/>
              <a:gd name="connsiteX20" fmla="*/ 4163 w 43256"/>
              <a:gd name="connsiteY20" fmla="*/ 15648 h 44193"/>
              <a:gd name="connsiteX21" fmla="*/ 3936 w 43256"/>
              <a:gd name="connsiteY21" fmla="*/ 14229 h 44193"/>
              <a:gd name="connsiteX0" fmla="*/ 3936 w 43256"/>
              <a:gd name="connsiteY0" fmla="*/ 14229 h 44375"/>
              <a:gd name="connsiteX1" fmla="*/ 5659 w 43256"/>
              <a:gd name="connsiteY1" fmla="*/ 6766 h 44375"/>
              <a:gd name="connsiteX2" fmla="*/ 14041 w 43256"/>
              <a:gd name="connsiteY2" fmla="*/ 5061 h 44375"/>
              <a:gd name="connsiteX3" fmla="*/ 22492 w 43256"/>
              <a:gd name="connsiteY3" fmla="*/ 3291 h 44375"/>
              <a:gd name="connsiteX4" fmla="*/ 25785 w 43256"/>
              <a:gd name="connsiteY4" fmla="*/ 59 h 44375"/>
              <a:gd name="connsiteX5" fmla="*/ 29869 w 43256"/>
              <a:gd name="connsiteY5" fmla="*/ 2340 h 44375"/>
              <a:gd name="connsiteX6" fmla="*/ 35499 w 43256"/>
              <a:gd name="connsiteY6" fmla="*/ 549 h 44375"/>
              <a:gd name="connsiteX7" fmla="*/ 38354 w 43256"/>
              <a:gd name="connsiteY7" fmla="*/ 5435 h 44375"/>
              <a:gd name="connsiteX8" fmla="*/ 42018 w 43256"/>
              <a:gd name="connsiteY8" fmla="*/ 10177 h 44375"/>
              <a:gd name="connsiteX9" fmla="*/ 41854 w 43256"/>
              <a:gd name="connsiteY9" fmla="*/ 15319 h 44375"/>
              <a:gd name="connsiteX10" fmla="*/ 43052 w 43256"/>
              <a:gd name="connsiteY10" fmla="*/ 23181 h 44375"/>
              <a:gd name="connsiteX11" fmla="*/ 37440 w 43256"/>
              <a:gd name="connsiteY11" fmla="*/ 30063 h 44375"/>
              <a:gd name="connsiteX12" fmla="*/ 35431 w 43256"/>
              <a:gd name="connsiteY12" fmla="*/ 35960 h 44375"/>
              <a:gd name="connsiteX13" fmla="*/ 28591 w 43256"/>
              <a:gd name="connsiteY13" fmla="*/ 36674 h 44375"/>
              <a:gd name="connsiteX14" fmla="*/ 23248 w 43256"/>
              <a:gd name="connsiteY14" fmla="*/ 44013 h 44375"/>
              <a:gd name="connsiteX15" fmla="*/ 16516 w 43256"/>
              <a:gd name="connsiteY15" fmla="*/ 39125 h 44375"/>
              <a:gd name="connsiteX16" fmla="*/ 5840 w 43256"/>
              <a:gd name="connsiteY16" fmla="*/ 35331 h 44375"/>
              <a:gd name="connsiteX17" fmla="*/ 1146 w 43256"/>
              <a:gd name="connsiteY17" fmla="*/ 31109 h 44375"/>
              <a:gd name="connsiteX18" fmla="*/ 2149 w 43256"/>
              <a:gd name="connsiteY18" fmla="*/ 25410 h 44375"/>
              <a:gd name="connsiteX19" fmla="*/ 31 w 43256"/>
              <a:gd name="connsiteY19" fmla="*/ 19563 h 44375"/>
              <a:gd name="connsiteX20" fmla="*/ 3899 w 43256"/>
              <a:gd name="connsiteY20" fmla="*/ 14366 h 44375"/>
              <a:gd name="connsiteX21" fmla="*/ 3936 w 43256"/>
              <a:gd name="connsiteY21" fmla="*/ 14229 h 44375"/>
              <a:gd name="connsiteX0" fmla="*/ 4729 w 43256"/>
              <a:gd name="connsiteY0" fmla="*/ 26036 h 44375"/>
              <a:gd name="connsiteX1" fmla="*/ 2196 w 43256"/>
              <a:gd name="connsiteY1" fmla="*/ 25239 h 44375"/>
              <a:gd name="connsiteX2" fmla="*/ 6964 w 43256"/>
              <a:gd name="connsiteY2" fmla="*/ 34758 h 44375"/>
              <a:gd name="connsiteX3" fmla="*/ 5856 w 43256"/>
              <a:gd name="connsiteY3" fmla="*/ 35139 h 44375"/>
              <a:gd name="connsiteX4" fmla="*/ 16514 w 43256"/>
              <a:gd name="connsiteY4" fmla="*/ 38949 h 44375"/>
              <a:gd name="connsiteX5" fmla="*/ 15846 w 43256"/>
              <a:gd name="connsiteY5" fmla="*/ 37209 h 44375"/>
              <a:gd name="connsiteX6" fmla="*/ 28863 w 43256"/>
              <a:gd name="connsiteY6" fmla="*/ 34610 h 44375"/>
              <a:gd name="connsiteX7" fmla="*/ 28596 w 43256"/>
              <a:gd name="connsiteY7" fmla="*/ 36519 h 44375"/>
              <a:gd name="connsiteX8" fmla="*/ 34165 w 43256"/>
              <a:gd name="connsiteY8" fmla="*/ 22813 h 44375"/>
              <a:gd name="connsiteX9" fmla="*/ 37416 w 43256"/>
              <a:gd name="connsiteY9" fmla="*/ 29949 h 44375"/>
              <a:gd name="connsiteX10" fmla="*/ 41834 w 43256"/>
              <a:gd name="connsiteY10" fmla="*/ 15213 h 44375"/>
              <a:gd name="connsiteX11" fmla="*/ 40386 w 43256"/>
              <a:gd name="connsiteY11" fmla="*/ 17889 h 44375"/>
              <a:gd name="connsiteX12" fmla="*/ 38360 w 43256"/>
              <a:gd name="connsiteY12" fmla="*/ 5285 h 44375"/>
              <a:gd name="connsiteX13" fmla="*/ 38436 w 43256"/>
              <a:gd name="connsiteY13" fmla="*/ 6549 h 44375"/>
              <a:gd name="connsiteX14" fmla="*/ 29114 w 43256"/>
              <a:gd name="connsiteY14" fmla="*/ 3811 h 44375"/>
              <a:gd name="connsiteX15" fmla="*/ 29856 w 43256"/>
              <a:gd name="connsiteY15" fmla="*/ 2199 h 44375"/>
              <a:gd name="connsiteX16" fmla="*/ 22177 w 43256"/>
              <a:gd name="connsiteY16" fmla="*/ 4579 h 44375"/>
              <a:gd name="connsiteX17" fmla="*/ 22536 w 43256"/>
              <a:gd name="connsiteY17" fmla="*/ 3189 h 44375"/>
              <a:gd name="connsiteX18" fmla="*/ 14036 w 43256"/>
              <a:gd name="connsiteY18" fmla="*/ 5051 h 44375"/>
              <a:gd name="connsiteX19" fmla="*/ 15336 w 43256"/>
              <a:gd name="connsiteY19" fmla="*/ 6399 h 44375"/>
              <a:gd name="connsiteX20" fmla="*/ 4163 w 43256"/>
              <a:gd name="connsiteY20" fmla="*/ 15648 h 44375"/>
              <a:gd name="connsiteX21" fmla="*/ 3936 w 43256"/>
              <a:gd name="connsiteY21" fmla="*/ 14229 h 44375"/>
              <a:gd name="connsiteX0" fmla="*/ 3936 w 43256"/>
              <a:gd name="connsiteY0" fmla="*/ 14229 h 41317"/>
              <a:gd name="connsiteX1" fmla="*/ 5659 w 43256"/>
              <a:gd name="connsiteY1" fmla="*/ 6766 h 41317"/>
              <a:gd name="connsiteX2" fmla="*/ 14041 w 43256"/>
              <a:gd name="connsiteY2" fmla="*/ 5061 h 41317"/>
              <a:gd name="connsiteX3" fmla="*/ 22492 w 43256"/>
              <a:gd name="connsiteY3" fmla="*/ 3291 h 41317"/>
              <a:gd name="connsiteX4" fmla="*/ 25785 w 43256"/>
              <a:gd name="connsiteY4" fmla="*/ 59 h 41317"/>
              <a:gd name="connsiteX5" fmla="*/ 29869 w 43256"/>
              <a:gd name="connsiteY5" fmla="*/ 2340 h 41317"/>
              <a:gd name="connsiteX6" fmla="*/ 35499 w 43256"/>
              <a:gd name="connsiteY6" fmla="*/ 549 h 41317"/>
              <a:gd name="connsiteX7" fmla="*/ 38354 w 43256"/>
              <a:gd name="connsiteY7" fmla="*/ 5435 h 41317"/>
              <a:gd name="connsiteX8" fmla="*/ 42018 w 43256"/>
              <a:gd name="connsiteY8" fmla="*/ 10177 h 41317"/>
              <a:gd name="connsiteX9" fmla="*/ 41854 w 43256"/>
              <a:gd name="connsiteY9" fmla="*/ 15319 h 41317"/>
              <a:gd name="connsiteX10" fmla="*/ 43052 w 43256"/>
              <a:gd name="connsiteY10" fmla="*/ 23181 h 41317"/>
              <a:gd name="connsiteX11" fmla="*/ 37440 w 43256"/>
              <a:gd name="connsiteY11" fmla="*/ 30063 h 41317"/>
              <a:gd name="connsiteX12" fmla="*/ 35431 w 43256"/>
              <a:gd name="connsiteY12" fmla="*/ 35960 h 41317"/>
              <a:gd name="connsiteX13" fmla="*/ 28591 w 43256"/>
              <a:gd name="connsiteY13" fmla="*/ 36674 h 41317"/>
              <a:gd name="connsiteX14" fmla="*/ 23748 w 43256"/>
              <a:gd name="connsiteY14" fmla="*/ 40693 h 41317"/>
              <a:gd name="connsiteX15" fmla="*/ 16516 w 43256"/>
              <a:gd name="connsiteY15" fmla="*/ 39125 h 41317"/>
              <a:gd name="connsiteX16" fmla="*/ 5840 w 43256"/>
              <a:gd name="connsiteY16" fmla="*/ 35331 h 41317"/>
              <a:gd name="connsiteX17" fmla="*/ 1146 w 43256"/>
              <a:gd name="connsiteY17" fmla="*/ 31109 h 41317"/>
              <a:gd name="connsiteX18" fmla="*/ 2149 w 43256"/>
              <a:gd name="connsiteY18" fmla="*/ 25410 h 41317"/>
              <a:gd name="connsiteX19" fmla="*/ 31 w 43256"/>
              <a:gd name="connsiteY19" fmla="*/ 19563 h 41317"/>
              <a:gd name="connsiteX20" fmla="*/ 3899 w 43256"/>
              <a:gd name="connsiteY20" fmla="*/ 14366 h 41317"/>
              <a:gd name="connsiteX21" fmla="*/ 3936 w 43256"/>
              <a:gd name="connsiteY21" fmla="*/ 14229 h 41317"/>
              <a:gd name="connsiteX0" fmla="*/ 4729 w 43256"/>
              <a:gd name="connsiteY0" fmla="*/ 26036 h 41317"/>
              <a:gd name="connsiteX1" fmla="*/ 2196 w 43256"/>
              <a:gd name="connsiteY1" fmla="*/ 25239 h 41317"/>
              <a:gd name="connsiteX2" fmla="*/ 6964 w 43256"/>
              <a:gd name="connsiteY2" fmla="*/ 34758 h 41317"/>
              <a:gd name="connsiteX3" fmla="*/ 5856 w 43256"/>
              <a:gd name="connsiteY3" fmla="*/ 35139 h 41317"/>
              <a:gd name="connsiteX4" fmla="*/ 16514 w 43256"/>
              <a:gd name="connsiteY4" fmla="*/ 38949 h 41317"/>
              <a:gd name="connsiteX5" fmla="*/ 15846 w 43256"/>
              <a:gd name="connsiteY5" fmla="*/ 37209 h 41317"/>
              <a:gd name="connsiteX6" fmla="*/ 28863 w 43256"/>
              <a:gd name="connsiteY6" fmla="*/ 34610 h 41317"/>
              <a:gd name="connsiteX7" fmla="*/ 28596 w 43256"/>
              <a:gd name="connsiteY7" fmla="*/ 36519 h 41317"/>
              <a:gd name="connsiteX8" fmla="*/ 34165 w 43256"/>
              <a:gd name="connsiteY8" fmla="*/ 22813 h 41317"/>
              <a:gd name="connsiteX9" fmla="*/ 37416 w 43256"/>
              <a:gd name="connsiteY9" fmla="*/ 29949 h 41317"/>
              <a:gd name="connsiteX10" fmla="*/ 41834 w 43256"/>
              <a:gd name="connsiteY10" fmla="*/ 15213 h 41317"/>
              <a:gd name="connsiteX11" fmla="*/ 40386 w 43256"/>
              <a:gd name="connsiteY11" fmla="*/ 17889 h 41317"/>
              <a:gd name="connsiteX12" fmla="*/ 38360 w 43256"/>
              <a:gd name="connsiteY12" fmla="*/ 5285 h 41317"/>
              <a:gd name="connsiteX13" fmla="*/ 38436 w 43256"/>
              <a:gd name="connsiteY13" fmla="*/ 6549 h 41317"/>
              <a:gd name="connsiteX14" fmla="*/ 29114 w 43256"/>
              <a:gd name="connsiteY14" fmla="*/ 3811 h 41317"/>
              <a:gd name="connsiteX15" fmla="*/ 29856 w 43256"/>
              <a:gd name="connsiteY15" fmla="*/ 2199 h 41317"/>
              <a:gd name="connsiteX16" fmla="*/ 22177 w 43256"/>
              <a:gd name="connsiteY16" fmla="*/ 4579 h 41317"/>
              <a:gd name="connsiteX17" fmla="*/ 22536 w 43256"/>
              <a:gd name="connsiteY17" fmla="*/ 3189 h 41317"/>
              <a:gd name="connsiteX18" fmla="*/ 14036 w 43256"/>
              <a:gd name="connsiteY18" fmla="*/ 5051 h 41317"/>
              <a:gd name="connsiteX19" fmla="*/ 15336 w 43256"/>
              <a:gd name="connsiteY19" fmla="*/ 6399 h 41317"/>
              <a:gd name="connsiteX20" fmla="*/ 4163 w 43256"/>
              <a:gd name="connsiteY20" fmla="*/ 15648 h 41317"/>
              <a:gd name="connsiteX21" fmla="*/ 3936 w 43256"/>
              <a:gd name="connsiteY21" fmla="*/ 14229 h 41317"/>
              <a:gd name="connsiteX0" fmla="*/ 3936 w 43256"/>
              <a:gd name="connsiteY0" fmla="*/ 14229 h 41493"/>
              <a:gd name="connsiteX1" fmla="*/ 5659 w 43256"/>
              <a:gd name="connsiteY1" fmla="*/ 6766 h 41493"/>
              <a:gd name="connsiteX2" fmla="*/ 14041 w 43256"/>
              <a:gd name="connsiteY2" fmla="*/ 5061 h 41493"/>
              <a:gd name="connsiteX3" fmla="*/ 22492 w 43256"/>
              <a:gd name="connsiteY3" fmla="*/ 3291 h 41493"/>
              <a:gd name="connsiteX4" fmla="*/ 25785 w 43256"/>
              <a:gd name="connsiteY4" fmla="*/ 59 h 41493"/>
              <a:gd name="connsiteX5" fmla="*/ 29869 w 43256"/>
              <a:gd name="connsiteY5" fmla="*/ 2340 h 41493"/>
              <a:gd name="connsiteX6" fmla="*/ 35499 w 43256"/>
              <a:gd name="connsiteY6" fmla="*/ 549 h 41493"/>
              <a:gd name="connsiteX7" fmla="*/ 38354 w 43256"/>
              <a:gd name="connsiteY7" fmla="*/ 5435 h 41493"/>
              <a:gd name="connsiteX8" fmla="*/ 42018 w 43256"/>
              <a:gd name="connsiteY8" fmla="*/ 10177 h 41493"/>
              <a:gd name="connsiteX9" fmla="*/ 41854 w 43256"/>
              <a:gd name="connsiteY9" fmla="*/ 15319 h 41493"/>
              <a:gd name="connsiteX10" fmla="*/ 43052 w 43256"/>
              <a:gd name="connsiteY10" fmla="*/ 23181 h 41493"/>
              <a:gd name="connsiteX11" fmla="*/ 37440 w 43256"/>
              <a:gd name="connsiteY11" fmla="*/ 30063 h 41493"/>
              <a:gd name="connsiteX12" fmla="*/ 35431 w 43256"/>
              <a:gd name="connsiteY12" fmla="*/ 35960 h 41493"/>
              <a:gd name="connsiteX13" fmla="*/ 28591 w 43256"/>
              <a:gd name="connsiteY13" fmla="*/ 36674 h 41493"/>
              <a:gd name="connsiteX14" fmla="*/ 23748 w 43256"/>
              <a:gd name="connsiteY14" fmla="*/ 40693 h 41493"/>
              <a:gd name="connsiteX15" fmla="*/ 16516 w 43256"/>
              <a:gd name="connsiteY15" fmla="*/ 39125 h 41493"/>
              <a:gd name="connsiteX16" fmla="*/ 5840 w 43256"/>
              <a:gd name="connsiteY16" fmla="*/ 35331 h 41493"/>
              <a:gd name="connsiteX17" fmla="*/ 1146 w 43256"/>
              <a:gd name="connsiteY17" fmla="*/ 31109 h 41493"/>
              <a:gd name="connsiteX18" fmla="*/ 2149 w 43256"/>
              <a:gd name="connsiteY18" fmla="*/ 25410 h 41493"/>
              <a:gd name="connsiteX19" fmla="*/ 31 w 43256"/>
              <a:gd name="connsiteY19" fmla="*/ 19563 h 41493"/>
              <a:gd name="connsiteX20" fmla="*/ 3899 w 43256"/>
              <a:gd name="connsiteY20" fmla="*/ 14366 h 41493"/>
              <a:gd name="connsiteX21" fmla="*/ 3936 w 43256"/>
              <a:gd name="connsiteY21" fmla="*/ 14229 h 41493"/>
              <a:gd name="connsiteX0" fmla="*/ 4729 w 43256"/>
              <a:gd name="connsiteY0" fmla="*/ 26036 h 41493"/>
              <a:gd name="connsiteX1" fmla="*/ 2196 w 43256"/>
              <a:gd name="connsiteY1" fmla="*/ 25239 h 41493"/>
              <a:gd name="connsiteX2" fmla="*/ 6964 w 43256"/>
              <a:gd name="connsiteY2" fmla="*/ 34758 h 41493"/>
              <a:gd name="connsiteX3" fmla="*/ 5856 w 43256"/>
              <a:gd name="connsiteY3" fmla="*/ 35139 h 41493"/>
              <a:gd name="connsiteX4" fmla="*/ 16514 w 43256"/>
              <a:gd name="connsiteY4" fmla="*/ 38949 h 41493"/>
              <a:gd name="connsiteX5" fmla="*/ 15846 w 43256"/>
              <a:gd name="connsiteY5" fmla="*/ 37209 h 41493"/>
              <a:gd name="connsiteX6" fmla="*/ 28863 w 43256"/>
              <a:gd name="connsiteY6" fmla="*/ 34610 h 41493"/>
              <a:gd name="connsiteX7" fmla="*/ 28596 w 43256"/>
              <a:gd name="connsiteY7" fmla="*/ 36519 h 41493"/>
              <a:gd name="connsiteX8" fmla="*/ 34165 w 43256"/>
              <a:gd name="connsiteY8" fmla="*/ 22813 h 41493"/>
              <a:gd name="connsiteX9" fmla="*/ 37416 w 43256"/>
              <a:gd name="connsiteY9" fmla="*/ 29949 h 41493"/>
              <a:gd name="connsiteX10" fmla="*/ 41834 w 43256"/>
              <a:gd name="connsiteY10" fmla="*/ 15213 h 41493"/>
              <a:gd name="connsiteX11" fmla="*/ 40386 w 43256"/>
              <a:gd name="connsiteY11" fmla="*/ 17889 h 41493"/>
              <a:gd name="connsiteX12" fmla="*/ 38360 w 43256"/>
              <a:gd name="connsiteY12" fmla="*/ 5285 h 41493"/>
              <a:gd name="connsiteX13" fmla="*/ 38436 w 43256"/>
              <a:gd name="connsiteY13" fmla="*/ 6549 h 41493"/>
              <a:gd name="connsiteX14" fmla="*/ 29114 w 43256"/>
              <a:gd name="connsiteY14" fmla="*/ 3811 h 41493"/>
              <a:gd name="connsiteX15" fmla="*/ 29856 w 43256"/>
              <a:gd name="connsiteY15" fmla="*/ 2199 h 41493"/>
              <a:gd name="connsiteX16" fmla="*/ 22177 w 43256"/>
              <a:gd name="connsiteY16" fmla="*/ 4579 h 41493"/>
              <a:gd name="connsiteX17" fmla="*/ 22536 w 43256"/>
              <a:gd name="connsiteY17" fmla="*/ 3189 h 41493"/>
              <a:gd name="connsiteX18" fmla="*/ 14036 w 43256"/>
              <a:gd name="connsiteY18" fmla="*/ 5051 h 41493"/>
              <a:gd name="connsiteX19" fmla="*/ 15336 w 43256"/>
              <a:gd name="connsiteY19" fmla="*/ 6399 h 41493"/>
              <a:gd name="connsiteX20" fmla="*/ 4163 w 43256"/>
              <a:gd name="connsiteY20" fmla="*/ 15648 h 41493"/>
              <a:gd name="connsiteX21" fmla="*/ 3936 w 43256"/>
              <a:gd name="connsiteY21" fmla="*/ 14229 h 41493"/>
              <a:gd name="connsiteX0" fmla="*/ 3936 w 43256"/>
              <a:gd name="connsiteY0" fmla="*/ 14229 h 41557"/>
              <a:gd name="connsiteX1" fmla="*/ 5659 w 43256"/>
              <a:gd name="connsiteY1" fmla="*/ 6766 h 41557"/>
              <a:gd name="connsiteX2" fmla="*/ 14041 w 43256"/>
              <a:gd name="connsiteY2" fmla="*/ 5061 h 41557"/>
              <a:gd name="connsiteX3" fmla="*/ 22492 w 43256"/>
              <a:gd name="connsiteY3" fmla="*/ 3291 h 41557"/>
              <a:gd name="connsiteX4" fmla="*/ 25785 w 43256"/>
              <a:gd name="connsiteY4" fmla="*/ 59 h 41557"/>
              <a:gd name="connsiteX5" fmla="*/ 29869 w 43256"/>
              <a:gd name="connsiteY5" fmla="*/ 2340 h 41557"/>
              <a:gd name="connsiteX6" fmla="*/ 35499 w 43256"/>
              <a:gd name="connsiteY6" fmla="*/ 549 h 41557"/>
              <a:gd name="connsiteX7" fmla="*/ 38354 w 43256"/>
              <a:gd name="connsiteY7" fmla="*/ 5435 h 41557"/>
              <a:gd name="connsiteX8" fmla="*/ 42018 w 43256"/>
              <a:gd name="connsiteY8" fmla="*/ 10177 h 41557"/>
              <a:gd name="connsiteX9" fmla="*/ 41854 w 43256"/>
              <a:gd name="connsiteY9" fmla="*/ 15319 h 41557"/>
              <a:gd name="connsiteX10" fmla="*/ 43052 w 43256"/>
              <a:gd name="connsiteY10" fmla="*/ 23181 h 41557"/>
              <a:gd name="connsiteX11" fmla="*/ 37440 w 43256"/>
              <a:gd name="connsiteY11" fmla="*/ 30063 h 41557"/>
              <a:gd name="connsiteX12" fmla="*/ 35431 w 43256"/>
              <a:gd name="connsiteY12" fmla="*/ 35960 h 41557"/>
              <a:gd name="connsiteX13" fmla="*/ 28591 w 43256"/>
              <a:gd name="connsiteY13" fmla="*/ 36674 h 41557"/>
              <a:gd name="connsiteX14" fmla="*/ 23748 w 43256"/>
              <a:gd name="connsiteY14" fmla="*/ 40693 h 41557"/>
              <a:gd name="connsiteX15" fmla="*/ 16516 w 43256"/>
              <a:gd name="connsiteY15" fmla="*/ 39125 h 41557"/>
              <a:gd name="connsiteX16" fmla="*/ 5840 w 43256"/>
              <a:gd name="connsiteY16" fmla="*/ 35331 h 41557"/>
              <a:gd name="connsiteX17" fmla="*/ 1146 w 43256"/>
              <a:gd name="connsiteY17" fmla="*/ 31109 h 41557"/>
              <a:gd name="connsiteX18" fmla="*/ 2149 w 43256"/>
              <a:gd name="connsiteY18" fmla="*/ 25410 h 41557"/>
              <a:gd name="connsiteX19" fmla="*/ 31 w 43256"/>
              <a:gd name="connsiteY19" fmla="*/ 19563 h 41557"/>
              <a:gd name="connsiteX20" fmla="*/ 3899 w 43256"/>
              <a:gd name="connsiteY20" fmla="*/ 14366 h 41557"/>
              <a:gd name="connsiteX21" fmla="*/ 3936 w 43256"/>
              <a:gd name="connsiteY21" fmla="*/ 14229 h 41557"/>
              <a:gd name="connsiteX0" fmla="*/ 4729 w 43256"/>
              <a:gd name="connsiteY0" fmla="*/ 26036 h 41557"/>
              <a:gd name="connsiteX1" fmla="*/ 2196 w 43256"/>
              <a:gd name="connsiteY1" fmla="*/ 25239 h 41557"/>
              <a:gd name="connsiteX2" fmla="*/ 6964 w 43256"/>
              <a:gd name="connsiteY2" fmla="*/ 34758 h 41557"/>
              <a:gd name="connsiteX3" fmla="*/ 5856 w 43256"/>
              <a:gd name="connsiteY3" fmla="*/ 35139 h 41557"/>
              <a:gd name="connsiteX4" fmla="*/ 16514 w 43256"/>
              <a:gd name="connsiteY4" fmla="*/ 38949 h 41557"/>
              <a:gd name="connsiteX5" fmla="*/ 15846 w 43256"/>
              <a:gd name="connsiteY5" fmla="*/ 37209 h 41557"/>
              <a:gd name="connsiteX6" fmla="*/ 28863 w 43256"/>
              <a:gd name="connsiteY6" fmla="*/ 34610 h 41557"/>
              <a:gd name="connsiteX7" fmla="*/ 28596 w 43256"/>
              <a:gd name="connsiteY7" fmla="*/ 36519 h 41557"/>
              <a:gd name="connsiteX8" fmla="*/ 34165 w 43256"/>
              <a:gd name="connsiteY8" fmla="*/ 22813 h 41557"/>
              <a:gd name="connsiteX9" fmla="*/ 37416 w 43256"/>
              <a:gd name="connsiteY9" fmla="*/ 29949 h 41557"/>
              <a:gd name="connsiteX10" fmla="*/ 41834 w 43256"/>
              <a:gd name="connsiteY10" fmla="*/ 15213 h 41557"/>
              <a:gd name="connsiteX11" fmla="*/ 40386 w 43256"/>
              <a:gd name="connsiteY11" fmla="*/ 17889 h 41557"/>
              <a:gd name="connsiteX12" fmla="*/ 38360 w 43256"/>
              <a:gd name="connsiteY12" fmla="*/ 5285 h 41557"/>
              <a:gd name="connsiteX13" fmla="*/ 38436 w 43256"/>
              <a:gd name="connsiteY13" fmla="*/ 6549 h 41557"/>
              <a:gd name="connsiteX14" fmla="*/ 29114 w 43256"/>
              <a:gd name="connsiteY14" fmla="*/ 3811 h 41557"/>
              <a:gd name="connsiteX15" fmla="*/ 29856 w 43256"/>
              <a:gd name="connsiteY15" fmla="*/ 2199 h 41557"/>
              <a:gd name="connsiteX16" fmla="*/ 22177 w 43256"/>
              <a:gd name="connsiteY16" fmla="*/ 4579 h 41557"/>
              <a:gd name="connsiteX17" fmla="*/ 22536 w 43256"/>
              <a:gd name="connsiteY17" fmla="*/ 3189 h 41557"/>
              <a:gd name="connsiteX18" fmla="*/ 14036 w 43256"/>
              <a:gd name="connsiteY18" fmla="*/ 5051 h 41557"/>
              <a:gd name="connsiteX19" fmla="*/ 15336 w 43256"/>
              <a:gd name="connsiteY19" fmla="*/ 6399 h 41557"/>
              <a:gd name="connsiteX20" fmla="*/ 4163 w 43256"/>
              <a:gd name="connsiteY20" fmla="*/ 15648 h 41557"/>
              <a:gd name="connsiteX21" fmla="*/ 3936 w 43256"/>
              <a:gd name="connsiteY21" fmla="*/ 14229 h 41557"/>
              <a:gd name="connsiteX0" fmla="*/ 3936 w 43256"/>
              <a:gd name="connsiteY0" fmla="*/ 14229 h 42556"/>
              <a:gd name="connsiteX1" fmla="*/ 5659 w 43256"/>
              <a:gd name="connsiteY1" fmla="*/ 6766 h 42556"/>
              <a:gd name="connsiteX2" fmla="*/ 14041 w 43256"/>
              <a:gd name="connsiteY2" fmla="*/ 5061 h 42556"/>
              <a:gd name="connsiteX3" fmla="*/ 22492 w 43256"/>
              <a:gd name="connsiteY3" fmla="*/ 3291 h 42556"/>
              <a:gd name="connsiteX4" fmla="*/ 25785 w 43256"/>
              <a:gd name="connsiteY4" fmla="*/ 59 h 42556"/>
              <a:gd name="connsiteX5" fmla="*/ 29869 w 43256"/>
              <a:gd name="connsiteY5" fmla="*/ 2340 h 42556"/>
              <a:gd name="connsiteX6" fmla="*/ 35499 w 43256"/>
              <a:gd name="connsiteY6" fmla="*/ 549 h 42556"/>
              <a:gd name="connsiteX7" fmla="*/ 38354 w 43256"/>
              <a:gd name="connsiteY7" fmla="*/ 5435 h 42556"/>
              <a:gd name="connsiteX8" fmla="*/ 42018 w 43256"/>
              <a:gd name="connsiteY8" fmla="*/ 10177 h 42556"/>
              <a:gd name="connsiteX9" fmla="*/ 41854 w 43256"/>
              <a:gd name="connsiteY9" fmla="*/ 15319 h 42556"/>
              <a:gd name="connsiteX10" fmla="*/ 43052 w 43256"/>
              <a:gd name="connsiteY10" fmla="*/ 23181 h 42556"/>
              <a:gd name="connsiteX11" fmla="*/ 37440 w 43256"/>
              <a:gd name="connsiteY11" fmla="*/ 30063 h 42556"/>
              <a:gd name="connsiteX12" fmla="*/ 35431 w 43256"/>
              <a:gd name="connsiteY12" fmla="*/ 35960 h 42556"/>
              <a:gd name="connsiteX13" fmla="*/ 28591 w 43256"/>
              <a:gd name="connsiteY13" fmla="*/ 36674 h 42556"/>
              <a:gd name="connsiteX14" fmla="*/ 23657 w 43256"/>
              <a:gd name="connsiteY14" fmla="*/ 42091 h 42556"/>
              <a:gd name="connsiteX15" fmla="*/ 16516 w 43256"/>
              <a:gd name="connsiteY15" fmla="*/ 39125 h 42556"/>
              <a:gd name="connsiteX16" fmla="*/ 5840 w 43256"/>
              <a:gd name="connsiteY16" fmla="*/ 35331 h 42556"/>
              <a:gd name="connsiteX17" fmla="*/ 1146 w 43256"/>
              <a:gd name="connsiteY17" fmla="*/ 31109 h 42556"/>
              <a:gd name="connsiteX18" fmla="*/ 2149 w 43256"/>
              <a:gd name="connsiteY18" fmla="*/ 25410 h 42556"/>
              <a:gd name="connsiteX19" fmla="*/ 31 w 43256"/>
              <a:gd name="connsiteY19" fmla="*/ 19563 h 42556"/>
              <a:gd name="connsiteX20" fmla="*/ 3899 w 43256"/>
              <a:gd name="connsiteY20" fmla="*/ 14366 h 42556"/>
              <a:gd name="connsiteX21" fmla="*/ 3936 w 43256"/>
              <a:gd name="connsiteY21" fmla="*/ 14229 h 42556"/>
              <a:gd name="connsiteX0" fmla="*/ 4729 w 43256"/>
              <a:gd name="connsiteY0" fmla="*/ 26036 h 42556"/>
              <a:gd name="connsiteX1" fmla="*/ 2196 w 43256"/>
              <a:gd name="connsiteY1" fmla="*/ 25239 h 42556"/>
              <a:gd name="connsiteX2" fmla="*/ 6964 w 43256"/>
              <a:gd name="connsiteY2" fmla="*/ 34758 h 42556"/>
              <a:gd name="connsiteX3" fmla="*/ 5856 w 43256"/>
              <a:gd name="connsiteY3" fmla="*/ 35139 h 42556"/>
              <a:gd name="connsiteX4" fmla="*/ 16514 w 43256"/>
              <a:gd name="connsiteY4" fmla="*/ 38949 h 42556"/>
              <a:gd name="connsiteX5" fmla="*/ 15846 w 43256"/>
              <a:gd name="connsiteY5" fmla="*/ 37209 h 42556"/>
              <a:gd name="connsiteX6" fmla="*/ 28863 w 43256"/>
              <a:gd name="connsiteY6" fmla="*/ 34610 h 42556"/>
              <a:gd name="connsiteX7" fmla="*/ 28596 w 43256"/>
              <a:gd name="connsiteY7" fmla="*/ 36519 h 42556"/>
              <a:gd name="connsiteX8" fmla="*/ 34165 w 43256"/>
              <a:gd name="connsiteY8" fmla="*/ 22813 h 42556"/>
              <a:gd name="connsiteX9" fmla="*/ 37416 w 43256"/>
              <a:gd name="connsiteY9" fmla="*/ 29949 h 42556"/>
              <a:gd name="connsiteX10" fmla="*/ 41834 w 43256"/>
              <a:gd name="connsiteY10" fmla="*/ 15213 h 42556"/>
              <a:gd name="connsiteX11" fmla="*/ 40386 w 43256"/>
              <a:gd name="connsiteY11" fmla="*/ 17889 h 42556"/>
              <a:gd name="connsiteX12" fmla="*/ 38360 w 43256"/>
              <a:gd name="connsiteY12" fmla="*/ 5285 h 42556"/>
              <a:gd name="connsiteX13" fmla="*/ 38436 w 43256"/>
              <a:gd name="connsiteY13" fmla="*/ 6549 h 42556"/>
              <a:gd name="connsiteX14" fmla="*/ 29114 w 43256"/>
              <a:gd name="connsiteY14" fmla="*/ 3811 h 42556"/>
              <a:gd name="connsiteX15" fmla="*/ 29856 w 43256"/>
              <a:gd name="connsiteY15" fmla="*/ 2199 h 42556"/>
              <a:gd name="connsiteX16" fmla="*/ 22177 w 43256"/>
              <a:gd name="connsiteY16" fmla="*/ 4579 h 42556"/>
              <a:gd name="connsiteX17" fmla="*/ 22536 w 43256"/>
              <a:gd name="connsiteY17" fmla="*/ 3189 h 42556"/>
              <a:gd name="connsiteX18" fmla="*/ 14036 w 43256"/>
              <a:gd name="connsiteY18" fmla="*/ 5051 h 42556"/>
              <a:gd name="connsiteX19" fmla="*/ 15336 w 43256"/>
              <a:gd name="connsiteY19" fmla="*/ 6399 h 42556"/>
              <a:gd name="connsiteX20" fmla="*/ 4163 w 43256"/>
              <a:gd name="connsiteY20" fmla="*/ 15648 h 42556"/>
              <a:gd name="connsiteX21" fmla="*/ 3936 w 43256"/>
              <a:gd name="connsiteY21" fmla="*/ 14229 h 42556"/>
              <a:gd name="connsiteX0" fmla="*/ 3936 w 43256"/>
              <a:gd name="connsiteY0" fmla="*/ 14229 h 42556"/>
              <a:gd name="connsiteX1" fmla="*/ 5659 w 43256"/>
              <a:gd name="connsiteY1" fmla="*/ 6766 h 42556"/>
              <a:gd name="connsiteX2" fmla="*/ 14041 w 43256"/>
              <a:gd name="connsiteY2" fmla="*/ 5061 h 42556"/>
              <a:gd name="connsiteX3" fmla="*/ 22492 w 43256"/>
              <a:gd name="connsiteY3" fmla="*/ 3291 h 42556"/>
              <a:gd name="connsiteX4" fmla="*/ 25785 w 43256"/>
              <a:gd name="connsiteY4" fmla="*/ 59 h 42556"/>
              <a:gd name="connsiteX5" fmla="*/ 29869 w 43256"/>
              <a:gd name="connsiteY5" fmla="*/ 2340 h 42556"/>
              <a:gd name="connsiteX6" fmla="*/ 35499 w 43256"/>
              <a:gd name="connsiteY6" fmla="*/ 549 h 42556"/>
              <a:gd name="connsiteX7" fmla="*/ 38354 w 43256"/>
              <a:gd name="connsiteY7" fmla="*/ 5435 h 42556"/>
              <a:gd name="connsiteX8" fmla="*/ 42018 w 43256"/>
              <a:gd name="connsiteY8" fmla="*/ 10177 h 42556"/>
              <a:gd name="connsiteX9" fmla="*/ 41854 w 43256"/>
              <a:gd name="connsiteY9" fmla="*/ 15319 h 42556"/>
              <a:gd name="connsiteX10" fmla="*/ 43052 w 43256"/>
              <a:gd name="connsiteY10" fmla="*/ 23181 h 42556"/>
              <a:gd name="connsiteX11" fmla="*/ 37440 w 43256"/>
              <a:gd name="connsiteY11" fmla="*/ 30063 h 42556"/>
              <a:gd name="connsiteX12" fmla="*/ 35431 w 43256"/>
              <a:gd name="connsiteY12" fmla="*/ 35960 h 42556"/>
              <a:gd name="connsiteX13" fmla="*/ 28591 w 43256"/>
              <a:gd name="connsiteY13" fmla="*/ 36674 h 42556"/>
              <a:gd name="connsiteX14" fmla="*/ 23657 w 43256"/>
              <a:gd name="connsiteY14" fmla="*/ 42091 h 42556"/>
              <a:gd name="connsiteX15" fmla="*/ 16516 w 43256"/>
              <a:gd name="connsiteY15" fmla="*/ 39125 h 42556"/>
              <a:gd name="connsiteX16" fmla="*/ 5840 w 43256"/>
              <a:gd name="connsiteY16" fmla="*/ 35331 h 42556"/>
              <a:gd name="connsiteX17" fmla="*/ 1146 w 43256"/>
              <a:gd name="connsiteY17" fmla="*/ 31109 h 42556"/>
              <a:gd name="connsiteX18" fmla="*/ 2149 w 43256"/>
              <a:gd name="connsiteY18" fmla="*/ 25410 h 42556"/>
              <a:gd name="connsiteX19" fmla="*/ 31 w 43256"/>
              <a:gd name="connsiteY19" fmla="*/ 19563 h 42556"/>
              <a:gd name="connsiteX20" fmla="*/ 3899 w 43256"/>
              <a:gd name="connsiteY20" fmla="*/ 14366 h 42556"/>
              <a:gd name="connsiteX21" fmla="*/ 3936 w 43256"/>
              <a:gd name="connsiteY21" fmla="*/ 14229 h 42556"/>
              <a:gd name="connsiteX0" fmla="*/ 4729 w 43256"/>
              <a:gd name="connsiteY0" fmla="*/ 26036 h 42556"/>
              <a:gd name="connsiteX1" fmla="*/ 2196 w 43256"/>
              <a:gd name="connsiteY1" fmla="*/ 25239 h 42556"/>
              <a:gd name="connsiteX2" fmla="*/ 6964 w 43256"/>
              <a:gd name="connsiteY2" fmla="*/ 34758 h 42556"/>
              <a:gd name="connsiteX3" fmla="*/ 5856 w 43256"/>
              <a:gd name="connsiteY3" fmla="*/ 35139 h 42556"/>
              <a:gd name="connsiteX4" fmla="*/ 16514 w 43256"/>
              <a:gd name="connsiteY4" fmla="*/ 38949 h 42556"/>
              <a:gd name="connsiteX5" fmla="*/ 15846 w 43256"/>
              <a:gd name="connsiteY5" fmla="*/ 37209 h 42556"/>
              <a:gd name="connsiteX6" fmla="*/ 25452 w 43256"/>
              <a:gd name="connsiteY6" fmla="*/ 40726 h 42556"/>
              <a:gd name="connsiteX7" fmla="*/ 28596 w 43256"/>
              <a:gd name="connsiteY7" fmla="*/ 36519 h 42556"/>
              <a:gd name="connsiteX8" fmla="*/ 34165 w 43256"/>
              <a:gd name="connsiteY8" fmla="*/ 22813 h 42556"/>
              <a:gd name="connsiteX9" fmla="*/ 37416 w 43256"/>
              <a:gd name="connsiteY9" fmla="*/ 29949 h 42556"/>
              <a:gd name="connsiteX10" fmla="*/ 41834 w 43256"/>
              <a:gd name="connsiteY10" fmla="*/ 15213 h 42556"/>
              <a:gd name="connsiteX11" fmla="*/ 40386 w 43256"/>
              <a:gd name="connsiteY11" fmla="*/ 17889 h 42556"/>
              <a:gd name="connsiteX12" fmla="*/ 38360 w 43256"/>
              <a:gd name="connsiteY12" fmla="*/ 5285 h 42556"/>
              <a:gd name="connsiteX13" fmla="*/ 38436 w 43256"/>
              <a:gd name="connsiteY13" fmla="*/ 6549 h 42556"/>
              <a:gd name="connsiteX14" fmla="*/ 29114 w 43256"/>
              <a:gd name="connsiteY14" fmla="*/ 3811 h 42556"/>
              <a:gd name="connsiteX15" fmla="*/ 29856 w 43256"/>
              <a:gd name="connsiteY15" fmla="*/ 2199 h 42556"/>
              <a:gd name="connsiteX16" fmla="*/ 22177 w 43256"/>
              <a:gd name="connsiteY16" fmla="*/ 4579 h 42556"/>
              <a:gd name="connsiteX17" fmla="*/ 22536 w 43256"/>
              <a:gd name="connsiteY17" fmla="*/ 3189 h 42556"/>
              <a:gd name="connsiteX18" fmla="*/ 14036 w 43256"/>
              <a:gd name="connsiteY18" fmla="*/ 5051 h 42556"/>
              <a:gd name="connsiteX19" fmla="*/ 15336 w 43256"/>
              <a:gd name="connsiteY19" fmla="*/ 6399 h 42556"/>
              <a:gd name="connsiteX20" fmla="*/ 4163 w 43256"/>
              <a:gd name="connsiteY20" fmla="*/ 15648 h 42556"/>
              <a:gd name="connsiteX21" fmla="*/ 3936 w 43256"/>
              <a:gd name="connsiteY21" fmla="*/ 14229 h 42556"/>
              <a:gd name="connsiteX0" fmla="*/ 3936 w 43256"/>
              <a:gd name="connsiteY0" fmla="*/ 14229 h 42556"/>
              <a:gd name="connsiteX1" fmla="*/ 5659 w 43256"/>
              <a:gd name="connsiteY1" fmla="*/ 6766 h 42556"/>
              <a:gd name="connsiteX2" fmla="*/ 14041 w 43256"/>
              <a:gd name="connsiteY2" fmla="*/ 5061 h 42556"/>
              <a:gd name="connsiteX3" fmla="*/ 22492 w 43256"/>
              <a:gd name="connsiteY3" fmla="*/ 3291 h 42556"/>
              <a:gd name="connsiteX4" fmla="*/ 25785 w 43256"/>
              <a:gd name="connsiteY4" fmla="*/ 59 h 42556"/>
              <a:gd name="connsiteX5" fmla="*/ 29869 w 43256"/>
              <a:gd name="connsiteY5" fmla="*/ 2340 h 42556"/>
              <a:gd name="connsiteX6" fmla="*/ 35499 w 43256"/>
              <a:gd name="connsiteY6" fmla="*/ 549 h 42556"/>
              <a:gd name="connsiteX7" fmla="*/ 38354 w 43256"/>
              <a:gd name="connsiteY7" fmla="*/ 5435 h 42556"/>
              <a:gd name="connsiteX8" fmla="*/ 42018 w 43256"/>
              <a:gd name="connsiteY8" fmla="*/ 10177 h 42556"/>
              <a:gd name="connsiteX9" fmla="*/ 41854 w 43256"/>
              <a:gd name="connsiteY9" fmla="*/ 15319 h 42556"/>
              <a:gd name="connsiteX10" fmla="*/ 43052 w 43256"/>
              <a:gd name="connsiteY10" fmla="*/ 23181 h 42556"/>
              <a:gd name="connsiteX11" fmla="*/ 37440 w 43256"/>
              <a:gd name="connsiteY11" fmla="*/ 30063 h 42556"/>
              <a:gd name="connsiteX12" fmla="*/ 35431 w 43256"/>
              <a:gd name="connsiteY12" fmla="*/ 35960 h 42556"/>
              <a:gd name="connsiteX13" fmla="*/ 28591 w 43256"/>
              <a:gd name="connsiteY13" fmla="*/ 36674 h 42556"/>
              <a:gd name="connsiteX14" fmla="*/ 23657 w 43256"/>
              <a:gd name="connsiteY14" fmla="*/ 42091 h 42556"/>
              <a:gd name="connsiteX15" fmla="*/ 16516 w 43256"/>
              <a:gd name="connsiteY15" fmla="*/ 39125 h 42556"/>
              <a:gd name="connsiteX16" fmla="*/ 5840 w 43256"/>
              <a:gd name="connsiteY16" fmla="*/ 35331 h 42556"/>
              <a:gd name="connsiteX17" fmla="*/ 1146 w 43256"/>
              <a:gd name="connsiteY17" fmla="*/ 31109 h 42556"/>
              <a:gd name="connsiteX18" fmla="*/ 2149 w 43256"/>
              <a:gd name="connsiteY18" fmla="*/ 25410 h 42556"/>
              <a:gd name="connsiteX19" fmla="*/ 31 w 43256"/>
              <a:gd name="connsiteY19" fmla="*/ 19563 h 42556"/>
              <a:gd name="connsiteX20" fmla="*/ 3899 w 43256"/>
              <a:gd name="connsiteY20" fmla="*/ 14366 h 42556"/>
              <a:gd name="connsiteX21" fmla="*/ 3936 w 43256"/>
              <a:gd name="connsiteY21" fmla="*/ 14229 h 42556"/>
              <a:gd name="connsiteX0" fmla="*/ 4729 w 43256"/>
              <a:gd name="connsiteY0" fmla="*/ 26036 h 42556"/>
              <a:gd name="connsiteX1" fmla="*/ 2196 w 43256"/>
              <a:gd name="connsiteY1" fmla="*/ 25239 h 42556"/>
              <a:gd name="connsiteX2" fmla="*/ 6964 w 43256"/>
              <a:gd name="connsiteY2" fmla="*/ 34758 h 42556"/>
              <a:gd name="connsiteX3" fmla="*/ 5856 w 43256"/>
              <a:gd name="connsiteY3" fmla="*/ 35139 h 42556"/>
              <a:gd name="connsiteX4" fmla="*/ 16514 w 43256"/>
              <a:gd name="connsiteY4" fmla="*/ 38949 h 42556"/>
              <a:gd name="connsiteX5" fmla="*/ 15846 w 43256"/>
              <a:gd name="connsiteY5" fmla="*/ 37209 h 42556"/>
              <a:gd name="connsiteX6" fmla="*/ 25452 w 43256"/>
              <a:gd name="connsiteY6" fmla="*/ 40726 h 42556"/>
              <a:gd name="connsiteX7" fmla="*/ 25776 w 43256"/>
              <a:gd name="connsiteY7" fmla="*/ 41062 h 42556"/>
              <a:gd name="connsiteX8" fmla="*/ 34165 w 43256"/>
              <a:gd name="connsiteY8" fmla="*/ 22813 h 42556"/>
              <a:gd name="connsiteX9" fmla="*/ 37416 w 43256"/>
              <a:gd name="connsiteY9" fmla="*/ 29949 h 42556"/>
              <a:gd name="connsiteX10" fmla="*/ 41834 w 43256"/>
              <a:gd name="connsiteY10" fmla="*/ 15213 h 42556"/>
              <a:gd name="connsiteX11" fmla="*/ 40386 w 43256"/>
              <a:gd name="connsiteY11" fmla="*/ 17889 h 42556"/>
              <a:gd name="connsiteX12" fmla="*/ 38360 w 43256"/>
              <a:gd name="connsiteY12" fmla="*/ 5285 h 42556"/>
              <a:gd name="connsiteX13" fmla="*/ 38436 w 43256"/>
              <a:gd name="connsiteY13" fmla="*/ 6549 h 42556"/>
              <a:gd name="connsiteX14" fmla="*/ 29114 w 43256"/>
              <a:gd name="connsiteY14" fmla="*/ 3811 h 42556"/>
              <a:gd name="connsiteX15" fmla="*/ 29856 w 43256"/>
              <a:gd name="connsiteY15" fmla="*/ 2199 h 42556"/>
              <a:gd name="connsiteX16" fmla="*/ 22177 w 43256"/>
              <a:gd name="connsiteY16" fmla="*/ 4579 h 42556"/>
              <a:gd name="connsiteX17" fmla="*/ 22536 w 43256"/>
              <a:gd name="connsiteY17" fmla="*/ 3189 h 42556"/>
              <a:gd name="connsiteX18" fmla="*/ 14036 w 43256"/>
              <a:gd name="connsiteY18" fmla="*/ 5051 h 42556"/>
              <a:gd name="connsiteX19" fmla="*/ 15336 w 43256"/>
              <a:gd name="connsiteY19" fmla="*/ 6399 h 42556"/>
              <a:gd name="connsiteX20" fmla="*/ 4163 w 43256"/>
              <a:gd name="connsiteY20" fmla="*/ 15648 h 42556"/>
              <a:gd name="connsiteX21" fmla="*/ 3936 w 43256"/>
              <a:gd name="connsiteY21" fmla="*/ 14229 h 42556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5431 w 43256"/>
              <a:gd name="connsiteY12" fmla="*/ 35960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5431 w 43256"/>
              <a:gd name="connsiteY12" fmla="*/ 35960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5431 w 43256"/>
              <a:gd name="connsiteY12" fmla="*/ 33339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5431 w 43256"/>
              <a:gd name="connsiteY12" fmla="*/ 33339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4567 w 43256"/>
              <a:gd name="connsiteY12" fmla="*/ 41552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4567 w 43256"/>
              <a:gd name="connsiteY12" fmla="*/ 41552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53226"/>
              <a:gd name="connsiteX1" fmla="*/ 5659 w 43256"/>
              <a:gd name="connsiteY1" fmla="*/ 6766 h 53226"/>
              <a:gd name="connsiteX2" fmla="*/ 14041 w 43256"/>
              <a:gd name="connsiteY2" fmla="*/ 5061 h 53226"/>
              <a:gd name="connsiteX3" fmla="*/ 22492 w 43256"/>
              <a:gd name="connsiteY3" fmla="*/ 3291 h 53226"/>
              <a:gd name="connsiteX4" fmla="*/ 25785 w 43256"/>
              <a:gd name="connsiteY4" fmla="*/ 59 h 53226"/>
              <a:gd name="connsiteX5" fmla="*/ 29869 w 43256"/>
              <a:gd name="connsiteY5" fmla="*/ 2340 h 53226"/>
              <a:gd name="connsiteX6" fmla="*/ 35499 w 43256"/>
              <a:gd name="connsiteY6" fmla="*/ 549 h 53226"/>
              <a:gd name="connsiteX7" fmla="*/ 38354 w 43256"/>
              <a:gd name="connsiteY7" fmla="*/ 5435 h 53226"/>
              <a:gd name="connsiteX8" fmla="*/ 42018 w 43256"/>
              <a:gd name="connsiteY8" fmla="*/ 10177 h 53226"/>
              <a:gd name="connsiteX9" fmla="*/ 41854 w 43256"/>
              <a:gd name="connsiteY9" fmla="*/ 15319 h 53226"/>
              <a:gd name="connsiteX10" fmla="*/ 43052 w 43256"/>
              <a:gd name="connsiteY10" fmla="*/ 23181 h 53226"/>
              <a:gd name="connsiteX11" fmla="*/ 37440 w 43256"/>
              <a:gd name="connsiteY11" fmla="*/ 30063 h 53226"/>
              <a:gd name="connsiteX12" fmla="*/ 35287 w 43256"/>
              <a:gd name="connsiteY12" fmla="*/ 52910 h 53226"/>
              <a:gd name="connsiteX13" fmla="*/ 28636 w 43256"/>
              <a:gd name="connsiteY13" fmla="*/ 38596 h 53226"/>
              <a:gd name="connsiteX14" fmla="*/ 23657 w 43256"/>
              <a:gd name="connsiteY14" fmla="*/ 42091 h 53226"/>
              <a:gd name="connsiteX15" fmla="*/ 16516 w 43256"/>
              <a:gd name="connsiteY15" fmla="*/ 39125 h 53226"/>
              <a:gd name="connsiteX16" fmla="*/ 5840 w 43256"/>
              <a:gd name="connsiteY16" fmla="*/ 35331 h 53226"/>
              <a:gd name="connsiteX17" fmla="*/ 1146 w 43256"/>
              <a:gd name="connsiteY17" fmla="*/ 31109 h 53226"/>
              <a:gd name="connsiteX18" fmla="*/ 2149 w 43256"/>
              <a:gd name="connsiteY18" fmla="*/ 25410 h 53226"/>
              <a:gd name="connsiteX19" fmla="*/ 31 w 43256"/>
              <a:gd name="connsiteY19" fmla="*/ 19563 h 53226"/>
              <a:gd name="connsiteX20" fmla="*/ 3899 w 43256"/>
              <a:gd name="connsiteY20" fmla="*/ 14366 h 53226"/>
              <a:gd name="connsiteX21" fmla="*/ 3936 w 43256"/>
              <a:gd name="connsiteY21" fmla="*/ 14229 h 53226"/>
              <a:gd name="connsiteX0" fmla="*/ 4729 w 43256"/>
              <a:gd name="connsiteY0" fmla="*/ 26036 h 53226"/>
              <a:gd name="connsiteX1" fmla="*/ 2196 w 43256"/>
              <a:gd name="connsiteY1" fmla="*/ 25239 h 53226"/>
              <a:gd name="connsiteX2" fmla="*/ 6964 w 43256"/>
              <a:gd name="connsiteY2" fmla="*/ 34758 h 53226"/>
              <a:gd name="connsiteX3" fmla="*/ 5856 w 43256"/>
              <a:gd name="connsiteY3" fmla="*/ 35139 h 53226"/>
              <a:gd name="connsiteX4" fmla="*/ 16514 w 43256"/>
              <a:gd name="connsiteY4" fmla="*/ 38949 h 53226"/>
              <a:gd name="connsiteX5" fmla="*/ 15846 w 43256"/>
              <a:gd name="connsiteY5" fmla="*/ 37209 h 53226"/>
              <a:gd name="connsiteX6" fmla="*/ 25452 w 43256"/>
              <a:gd name="connsiteY6" fmla="*/ 40726 h 53226"/>
              <a:gd name="connsiteX7" fmla="*/ 25776 w 43256"/>
              <a:gd name="connsiteY7" fmla="*/ 41062 h 53226"/>
              <a:gd name="connsiteX8" fmla="*/ 34165 w 43256"/>
              <a:gd name="connsiteY8" fmla="*/ 22813 h 53226"/>
              <a:gd name="connsiteX9" fmla="*/ 37416 w 43256"/>
              <a:gd name="connsiteY9" fmla="*/ 29949 h 53226"/>
              <a:gd name="connsiteX10" fmla="*/ 41834 w 43256"/>
              <a:gd name="connsiteY10" fmla="*/ 15213 h 53226"/>
              <a:gd name="connsiteX11" fmla="*/ 40386 w 43256"/>
              <a:gd name="connsiteY11" fmla="*/ 17889 h 53226"/>
              <a:gd name="connsiteX12" fmla="*/ 38360 w 43256"/>
              <a:gd name="connsiteY12" fmla="*/ 5285 h 53226"/>
              <a:gd name="connsiteX13" fmla="*/ 38436 w 43256"/>
              <a:gd name="connsiteY13" fmla="*/ 6549 h 53226"/>
              <a:gd name="connsiteX14" fmla="*/ 29114 w 43256"/>
              <a:gd name="connsiteY14" fmla="*/ 3811 h 53226"/>
              <a:gd name="connsiteX15" fmla="*/ 29856 w 43256"/>
              <a:gd name="connsiteY15" fmla="*/ 2199 h 53226"/>
              <a:gd name="connsiteX16" fmla="*/ 22177 w 43256"/>
              <a:gd name="connsiteY16" fmla="*/ 4579 h 53226"/>
              <a:gd name="connsiteX17" fmla="*/ 22536 w 43256"/>
              <a:gd name="connsiteY17" fmla="*/ 3189 h 53226"/>
              <a:gd name="connsiteX18" fmla="*/ 14036 w 43256"/>
              <a:gd name="connsiteY18" fmla="*/ 5051 h 53226"/>
              <a:gd name="connsiteX19" fmla="*/ 15336 w 43256"/>
              <a:gd name="connsiteY19" fmla="*/ 6399 h 53226"/>
              <a:gd name="connsiteX20" fmla="*/ 4163 w 43256"/>
              <a:gd name="connsiteY20" fmla="*/ 15648 h 53226"/>
              <a:gd name="connsiteX21" fmla="*/ 3936 w 43256"/>
              <a:gd name="connsiteY21" fmla="*/ 14229 h 53226"/>
              <a:gd name="connsiteX0" fmla="*/ 3936 w 43256"/>
              <a:gd name="connsiteY0" fmla="*/ 14229 h 53125"/>
              <a:gd name="connsiteX1" fmla="*/ 5659 w 43256"/>
              <a:gd name="connsiteY1" fmla="*/ 6766 h 53125"/>
              <a:gd name="connsiteX2" fmla="*/ 14041 w 43256"/>
              <a:gd name="connsiteY2" fmla="*/ 5061 h 53125"/>
              <a:gd name="connsiteX3" fmla="*/ 22492 w 43256"/>
              <a:gd name="connsiteY3" fmla="*/ 3291 h 53125"/>
              <a:gd name="connsiteX4" fmla="*/ 25785 w 43256"/>
              <a:gd name="connsiteY4" fmla="*/ 59 h 53125"/>
              <a:gd name="connsiteX5" fmla="*/ 29869 w 43256"/>
              <a:gd name="connsiteY5" fmla="*/ 2340 h 53125"/>
              <a:gd name="connsiteX6" fmla="*/ 35499 w 43256"/>
              <a:gd name="connsiteY6" fmla="*/ 549 h 53125"/>
              <a:gd name="connsiteX7" fmla="*/ 38354 w 43256"/>
              <a:gd name="connsiteY7" fmla="*/ 5435 h 53125"/>
              <a:gd name="connsiteX8" fmla="*/ 42018 w 43256"/>
              <a:gd name="connsiteY8" fmla="*/ 10177 h 53125"/>
              <a:gd name="connsiteX9" fmla="*/ 41854 w 43256"/>
              <a:gd name="connsiteY9" fmla="*/ 15319 h 53125"/>
              <a:gd name="connsiteX10" fmla="*/ 43052 w 43256"/>
              <a:gd name="connsiteY10" fmla="*/ 23181 h 53125"/>
              <a:gd name="connsiteX11" fmla="*/ 37440 w 43256"/>
              <a:gd name="connsiteY11" fmla="*/ 30063 h 53125"/>
              <a:gd name="connsiteX12" fmla="*/ 35287 w 43256"/>
              <a:gd name="connsiteY12" fmla="*/ 52910 h 53125"/>
              <a:gd name="connsiteX13" fmla="*/ 28636 w 43256"/>
              <a:gd name="connsiteY13" fmla="*/ 38596 h 53125"/>
              <a:gd name="connsiteX14" fmla="*/ 23657 w 43256"/>
              <a:gd name="connsiteY14" fmla="*/ 42091 h 53125"/>
              <a:gd name="connsiteX15" fmla="*/ 16516 w 43256"/>
              <a:gd name="connsiteY15" fmla="*/ 39125 h 53125"/>
              <a:gd name="connsiteX16" fmla="*/ 5840 w 43256"/>
              <a:gd name="connsiteY16" fmla="*/ 35331 h 53125"/>
              <a:gd name="connsiteX17" fmla="*/ 1146 w 43256"/>
              <a:gd name="connsiteY17" fmla="*/ 31109 h 53125"/>
              <a:gd name="connsiteX18" fmla="*/ 2149 w 43256"/>
              <a:gd name="connsiteY18" fmla="*/ 25410 h 53125"/>
              <a:gd name="connsiteX19" fmla="*/ 31 w 43256"/>
              <a:gd name="connsiteY19" fmla="*/ 19563 h 53125"/>
              <a:gd name="connsiteX20" fmla="*/ 3899 w 43256"/>
              <a:gd name="connsiteY20" fmla="*/ 14366 h 53125"/>
              <a:gd name="connsiteX21" fmla="*/ 3936 w 43256"/>
              <a:gd name="connsiteY21" fmla="*/ 14229 h 53125"/>
              <a:gd name="connsiteX0" fmla="*/ 4729 w 43256"/>
              <a:gd name="connsiteY0" fmla="*/ 26036 h 53125"/>
              <a:gd name="connsiteX1" fmla="*/ 2196 w 43256"/>
              <a:gd name="connsiteY1" fmla="*/ 25239 h 53125"/>
              <a:gd name="connsiteX2" fmla="*/ 6964 w 43256"/>
              <a:gd name="connsiteY2" fmla="*/ 34758 h 53125"/>
              <a:gd name="connsiteX3" fmla="*/ 5856 w 43256"/>
              <a:gd name="connsiteY3" fmla="*/ 35139 h 53125"/>
              <a:gd name="connsiteX4" fmla="*/ 16514 w 43256"/>
              <a:gd name="connsiteY4" fmla="*/ 38949 h 53125"/>
              <a:gd name="connsiteX5" fmla="*/ 15846 w 43256"/>
              <a:gd name="connsiteY5" fmla="*/ 37209 h 53125"/>
              <a:gd name="connsiteX6" fmla="*/ 25452 w 43256"/>
              <a:gd name="connsiteY6" fmla="*/ 40726 h 53125"/>
              <a:gd name="connsiteX7" fmla="*/ 25776 w 43256"/>
              <a:gd name="connsiteY7" fmla="*/ 41062 h 53125"/>
              <a:gd name="connsiteX8" fmla="*/ 34165 w 43256"/>
              <a:gd name="connsiteY8" fmla="*/ 22813 h 53125"/>
              <a:gd name="connsiteX9" fmla="*/ 37416 w 43256"/>
              <a:gd name="connsiteY9" fmla="*/ 29949 h 53125"/>
              <a:gd name="connsiteX10" fmla="*/ 41834 w 43256"/>
              <a:gd name="connsiteY10" fmla="*/ 15213 h 53125"/>
              <a:gd name="connsiteX11" fmla="*/ 40386 w 43256"/>
              <a:gd name="connsiteY11" fmla="*/ 17889 h 53125"/>
              <a:gd name="connsiteX12" fmla="*/ 38360 w 43256"/>
              <a:gd name="connsiteY12" fmla="*/ 5285 h 53125"/>
              <a:gd name="connsiteX13" fmla="*/ 38436 w 43256"/>
              <a:gd name="connsiteY13" fmla="*/ 6549 h 53125"/>
              <a:gd name="connsiteX14" fmla="*/ 29114 w 43256"/>
              <a:gd name="connsiteY14" fmla="*/ 3811 h 53125"/>
              <a:gd name="connsiteX15" fmla="*/ 29856 w 43256"/>
              <a:gd name="connsiteY15" fmla="*/ 2199 h 53125"/>
              <a:gd name="connsiteX16" fmla="*/ 22177 w 43256"/>
              <a:gd name="connsiteY16" fmla="*/ 4579 h 53125"/>
              <a:gd name="connsiteX17" fmla="*/ 22536 w 43256"/>
              <a:gd name="connsiteY17" fmla="*/ 3189 h 53125"/>
              <a:gd name="connsiteX18" fmla="*/ 14036 w 43256"/>
              <a:gd name="connsiteY18" fmla="*/ 5051 h 53125"/>
              <a:gd name="connsiteX19" fmla="*/ 15336 w 43256"/>
              <a:gd name="connsiteY19" fmla="*/ 6399 h 53125"/>
              <a:gd name="connsiteX20" fmla="*/ 4163 w 43256"/>
              <a:gd name="connsiteY20" fmla="*/ 15648 h 53125"/>
              <a:gd name="connsiteX21" fmla="*/ 3936 w 43256"/>
              <a:gd name="connsiteY21" fmla="*/ 14229 h 53125"/>
              <a:gd name="connsiteX0" fmla="*/ 3936 w 43256"/>
              <a:gd name="connsiteY0" fmla="*/ 14229 h 53125"/>
              <a:gd name="connsiteX1" fmla="*/ 5659 w 43256"/>
              <a:gd name="connsiteY1" fmla="*/ 6766 h 53125"/>
              <a:gd name="connsiteX2" fmla="*/ 14041 w 43256"/>
              <a:gd name="connsiteY2" fmla="*/ 5061 h 53125"/>
              <a:gd name="connsiteX3" fmla="*/ 22492 w 43256"/>
              <a:gd name="connsiteY3" fmla="*/ 3291 h 53125"/>
              <a:gd name="connsiteX4" fmla="*/ 25785 w 43256"/>
              <a:gd name="connsiteY4" fmla="*/ 59 h 53125"/>
              <a:gd name="connsiteX5" fmla="*/ 29869 w 43256"/>
              <a:gd name="connsiteY5" fmla="*/ 2340 h 53125"/>
              <a:gd name="connsiteX6" fmla="*/ 35499 w 43256"/>
              <a:gd name="connsiteY6" fmla="*/ 549 h 53125"/>
              <a:gd name="connsiteX7" fmla="*/ 38354 w 43256"/>
              <a:gd name="connsiteY7" fmla="*/ 5435 h 53125"/>
              <a:gd name="connsiteX8" fmla="*/ 42018 w 43256"/>
              <a:gd name="connsiteY8" fmla="*/ 10177 h 53125"/>
              <a:gd name="connsiteX9" fmla="*/ 41854 w 43256"/>
              <a:gd name="connsiteY9" fmla="*/ 15319 h 53125"/>
              <a:gd name="connsiteX10" fmla="*/ 43052 w 43256"/>
              <a:gd name="connsiteY10" fmla="*/ 23181 h 53125"/>
              <a:gd name="connsiteX11" fmla="*/ 37440 w 43256"/>
              <a:gd name="connsiteY11" fmla="*/ 30063 h 53125"/>
              <a:gd name="connsiteX12" fmla="*/ 35287 w 43256"/>
              <a:gd name="connsiteY12" fmla="*/ 52910 h 53125"/>
              <a:gd name="connsiteX13" fmla="*/ 28636 w 43256"/>
              <a:gd name="connsiteY13" fmla="*/ 38596 h 53125"/>
              <a:gd name="connsiteX14" fmla="*/ 23657 w 43256"/>
              <a:gd name="connsiteY14" fmla="*/ 42091 h 53125"/>
              <a:gd name="connsiteX15" fmla="*/ 16516 w 43256"/>
              <a:gd name="connsiteY15" fmla="*/ 39125 h 53125"/>
              <a:gd name="connsiteX16" fmla="*/ 5840 w 43256"/>
              <a:gd name="connsiteY16" fmla="*/ 35331 h 53125"/>
              <a:gd name="connsiteX17" fmla="*/ 1146 w 43256"/>
              <a:gd name="connsiteY17" fmla="*/ 31109 h 53125"/>
              <a:gd name="connsiteX18" fmla="*/ 2149 w 43256"/>
              <a:gd name="connsiteY18" fmla="*/ 25410 h 53125"/>
              <a:gd name="connsiteX19" fmla="*/ 31 w 43256"/>
              <a:gd name="connsiteY19" fmla="*/ 19563 h 53125"/>
              <a:gd name="connsiteX20" fmla="*/ 3899 w 43256"/>
              <a:gd name="connsiteY20" fmla="*/ 14366 h 53125"/>
              <a:gd name="connsiteX21" fmla="*/ 3936 w 43256"/>
              <a:gd name="connsiteY21" fmla="*/ 14229 h 53125"/>
              <a:gd name="connsiteX0" fmla="*/ 4729 w 43256"/>
              <a:gd name="connsiteY0" fmla="*/ 26036 h 53125"/>
              <a:gd name="connsiteX1" fmla="*/ 2196 w 43256"/>
              <a:gd name="connsiteY1" fmla="*/ 25239 h 53125"/>
              <a:gd name="connsiteX2" fmla="*/ 6964 w 43256"/>
              <a:gd name="connsiteY2" fmla="*/ 34758 h 53125"/>
              <a:gd name="connsiteX3" fmla="*/ 5856 w 43256"/>
              <a:gd name="connsiteY3" fmla="*/ 35139 h 53125"/>
              <a:gd name="connsiteX4" fmla="*/ 16514 w 43256"/>
              <a:gd name="connsiteY4" fmla="*/ 38949 h 53125"/>
              <a:gd name="connsiteX5" fmla="*/ 15846 w 43256"/>
              <a:gd name="connsiteY5" fmla="*/ 37209 h 53125"/>
              <a:gd name="connsiteX6" fmla="*/ 25452 w 43256"/>
              <a:gd name="connsiteY6" fmla="*/ 40726 h 53125"/>
              <a:gd name="connsiteX7" fmla="*/ 25776 w 43256"/>
              <a:gd name="connsiteY7" fmla="*/ 41062 h 53125"/>
              <a:gd name="connsiteX8" fmla="*/ 34165 w 43256"/>
              <a:gd name="connsiteY8" fmla="*/ 22813 h 53125"/>
              <a:gd name="connsiteX9" fmla="*/ 37416 w 43256"/>
              <a:gd name="connsiteY9" fmla="*/ 29949 h 53125"/>
              <a:gd name="connsiteX10" fmla="*/ 41834 w 43256"/>
              <a:gd name="connsiteY10" fmla="*/ 15213 h 53125"/>
              <a:gd name="connsiteX11" fmla="*/ 40386 w 43256"/>
              <a:gd name="connsiteY11" fmla="*/ 17889 h 53125"/>
              <a:gd name="connsiteX12" fmla="*/ 38360 w 43256"/>
              <a:gd name="connsiteY12" fmla="*/ 5285 h 53125"/>
              <a:gd name="connsiteX13" fmla="*/ 38436 w 43256"/>
              <a:gd name="connsiteY13" fmla="*/ 6549 h 53125"/>
              <a:gd name="connsiteX14" fmla="*/ 29114 w 43256"/>
              <a:gd name="connsiteY14" fmla="*/ 3811 h 53125"/>
              <a:gd name="connsiteX15" fmla="*/ 29856 w 43256"/>
              <a:gd name="connsiteY15" fmla="*/ 2199 h 53125"/>
              <a:gd name="connsiteX16" fmla="*/ 22177 w 43256"/>
              <a:gd name="connsiteY16" fmla="*/ 4579 h 53125"/>
              <a:gd name="connsiteX17" fmla="*/ 22536 w 43256"/>
              <a:gd name="connsiteY17" fmla="*/ 3189 h 53125"/>
              <a:gd name="connsiteX18" fmla="*/ 14036 w 43256"/>
              <a:gd name="connsiteY18" fmla="*/ 5051 h 53125"/>
              <a:gd name="connsiteX19" fmla="*/ 15336 w 43256"/>
              <a:gd name="connsiteY19" fmla="*/ 6399 h 53125"/>
              <a:gd name="connsiteX20" fmla="*/ 4163 w 43256"/>
              <a:gd name="connsiteY20" fmla="*/ 15648 h 53125"/>
              <a:gd name="connsiteX21" fmla="*/ 3936 w 43256"/>
              <a:gd name="connsiteY21" fmla="*/ 14229 h 53125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3202 w 43256"/>
              <a:gd name="connsiteY12" fmla="*/ 34854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2124"/>
              <a:gd name="connsiteX1" fmla="*/ 5659 w 43256"/>
              <a:gd name="connsiteY1" fmla="*/ 6766 h 42124"/>
              <a:gd name="connsiteX2" fmla="*/ 14041 w 43256"/>
              <a:gd name="connsiteY2" fmla="*/ 5061 h 42124"/>
              <a:gd name="connsiteX3" fmla="*/ 22492 w 43256"/>
              <a:gd name="connsiteY3" fmla="*/ 3291 h 42124"/>
              <a:gd name="connsiteX4" fmla="*/ 25785 w 43256"/>
              <a:gd name="connsiteY4" fmla="*/ 59 h 42124"/>
              <a:gd name="connsiteX5" fmla="*/ 29869 w 43256"/>
              <a:gd name="connsiteY5" fmla="*/ 2340 h 42124"/>
              <a:gd name="connsiteX6" fmla="*/ 35499 w 43256"/>
              <a:gd name="connsiteY6" fmla="*/ 549 h 42124"/>
              <a:gd name="connsiteX7" fmla="*/ 38354 w 43256"/>
              <a:gd name="connsiteY7" fmla="*/ 5435 h 42124"/>
              <a:gd name="connsiteX8" fmla="*/ 42018 w 43256"/>
              <a:gd name="connsiteY8" fmla="*/ 10177 h 42124"/>
              <a:gd name="connsiteX9" fmla="*/ 41854 w 43256"/>
              <a:gd name="connsiteY9" fmla="*/ 15319 h 42124"/>
              <a:gd name="connsiteX10" fmla="*/ 43052 w 43256"/>
              <a:gd name="connsiteY10" fmla="*/ 23181 h 42124"/>
              <a:gd name="connsiteX11" fmla="*/ 37440 w 43256"/>
              <a:gd name="connsiteY11" fmla="*/ 30063 h 42124"/>
              <a:gd name="connsiteX12" fmla="*/ 33846 w 43256"/>
              <a:gd name="connsiteY12" fmla="*/ 40824 h 42124"/>
              <a:gd name="connsiteX13" fmla="*/ 28636 w 43256"/>
              <a:gd name="connsiteY13" fmla="*/ 38596 h 42124"/>
              <a:gd name="connsiteX14" fmla="*/ 23657 w 43256"/>
              <a:gd name="connsiteY14" fmla="*/ 42091 h 42124"/>
              <a:gd name="connsiteX15" fmla="*/ 16516 w 43256"/>
              <a:gd name="connsiteY15" fmla="*/ 39125 h 42124"/>
              <a:gd name="connsiteX16" fmla="*/ 5840 w 43256"/>
              <a:gd name="connsiteY16" fmla="*/ 35331 h 42124"/>
              <a:gd name="connsiteX17" fmla="*/ 1146 w 43256"/>
              <a:gd name="connsiteY17" fmla="*/ 31109 h 42124"/>
              <a:gd name="connsiteX18" fmla="*/ 2149 w 43256"/>
              <a:gd name="connsiteY18" fmla="*/ 25410 h 42124"/>
              <a:gd name="connsiteX19" fmla="*/ 31 w 43256"/>
              <a:gd name="connsiteY19" fmla="*/ 19563 h 42124"/>
              <a:gd name="connsiteX20" fmla="*/ 3899 w 43256"/>
              <a:gd name="connsiteY20" fmla="*/ 14366 h 42124"/>
              <a:gd name="connsiteX21" fmla="*/ 3936 w 43256"/>
              <a:gd name="connsiteY21" fmla="*/ 14229 h 42124"/>
              <a:gd name="connsiteX0" fmla="*/ 4729 w 43256"/>
              <a:gd name="connsiteY0" fmla="*/ 26036 h 42124"/>
              <a:gd name="connsiteX1" fmla="*/ 2196 w 43256"/>
              <a:gd name="connsiteY1" fmla="*/ 25239 h 42124"/>
              <a:gd name="connsiteX2" fmla="*/ 6964 w 43256"/>
              <a:gd name="connsiteY2" fmla="*/ 34758 h 42124"/>
              <a:gd name="connsiteX3" fmla="*/ 5856 w 43256"/>
              <a:gd name="connsiteY3" fmla="*/ 35139 h 42124"/>
              <a:gd name="connsiteX4" fmla="*/ 16514 w 43256"/>
              <a:gd name="connsiteY4" fmla="*/ 38949 h 42124"/>
              <a:gd name="connsiteX5" fmla="*/ 15846 w 43256"/>
              <a:gd name="connsiteY5" fmla="*/ 37209 h 42124"/>
              <a:gd name="connsiteX6" fmla="*/ 25452 w 43256"/>
              <a:gd name="connsiteY6" fmla="*/ 40726 h 42124"/>
              <a:gd name="connsiteX7" fmla="*/ 25776 w 43256"/>
              <a:gd name="connsiteY7" fmla="*/ 41062 h 42124"/>
              <a:gd name="connsiteX8" fmla="*/ 34165 w 43256"/>
              <a:gd name="connsiteY8" fmla="*/ 22813 h 42124"/>
              <a:gd name="connsiteX9" fmla="*/ 37416 w 43256"/>
              <a:gd name="connsiteY9" fmla="*/ 29949 h 42124"/>
              <a:gd name="connsiteX10" fmla="*/ 41834 w 43256"/>
              <a:gd name="connsiteY10" fmla="*/ 15213 h 42124"/>
              <a:gd name="connsiteX11" fmla="*/ 40386 w 43256"/>
              <a:gd name="connsiteY11" fmla="*/ 17889 h 42124"/>
              <a:gd name="connsiteX12" fmla="*/ 38360 w 43256"/>
              <a:gd name="connsiteY12" fmla="*/ 5285 h 42124"/>
              <a:gd name="connsiteX13" fmla="*/ 38436 w 43256"/>
              <a:gd name="connsiteY13" fmla="*/ 6549 h 42124"/>
              <a:gd name="connsiteX14" fmla="*/ 29114 w 43256"/>
              <a:gd name="connsiteY14" fmla="*/ 3811 h 42124"/>
              <a:gd name="connsiteX15" fmla="*/ 29856 w 43256"/>
              <a:gd name="connsiteY15" fmla="*/ 2199 h 42124"/>
              <a:gd name="connsiteX16" fmla="*/ 22177 w 43256"/>
              <a:gd name="connsiteY16" fmla="*/ 4579 h 42124"/>
              <a:gd name="connsiteX17" fmla="*/ 22536 w 43256"/>
              <a:gd name="connsiteY17" fmla="*/ 3189 h 42124"/>
              <a:gd name="connsiteX18" fmla="*/ 14036 w 43256"/>
              <a:gd name="connsiteY18" fmla="*/ 5051 h 42124"/>
              <a:gd name="connsiteX19" fmla="*/ 15336 w 43256"/>
              <a:gd name="connsiteY19" fmla="*/ 6399 h 42124"/>
              <a:gd name="connsiteX20" fmla="*/ 4163 w 43256"/>
              <a:gd name="connsiteY20" fmla="*/ 15648 h 42124"/>
              <a:gd name="connsiteX21" fmla="*/ 3936 w 43256"/>
              <a:gd name="connsiteY21" fmla="*/ 14229 h 42124"/>
              <a:gd name="connsiteX0" fmla="*/ 3936 w 43256"/>
              <a:gd name="connsiteY0" fmla="*/ 14229 h 43479"/>
              <a:gd name="connsiteX1" fmla="*/ 5659 w 43256"/>
              <a:gd name="connsiteY1" fmla="*/ 6766 h 43479"/>
              <a:gd name="connsiteX2" fmla="*/ 14041 w 43256"/>
              <a:gd name="connsiteY2" fmla="*/ 5061 h 43479"/>
              <a:gd name="connsiteX3" fmla="*/ 22492 w 43256"/>
              <a:gd name="connsiteY3" fmla="*/ 3291 h 43479"/>
              <a:gd name="connsiteX4" fmla="*/ 25785 w 43256"/>
              <a:gd name="connsiteY4" fmla="*/ 59 h 43479"/>
              <a:gd name="connsiteX5" fmla="*/ 29869 w 43256"/>
              <a:gd name="connsiteY5" fmla="*/ 2340 h 43479"/>
              <a:gd name="connsiteX6" fmla="*/ 35499 w 43256"/>
              <a:gd name="connsiteY6" fmla="*/ 549 h 43479"/>
              <a:gd name="connsiteX7" fmla="*/ 38354 w 43256"/>
              <a:gd name="connsiteY7" fmla="*/ 5435 h 43479"/>
              <a:gd name="connsiteX8" fmla="*/ 42018 w 43256"/>
              <a:gd name="connsiteY8" fmla="*/ 10177 h 43479"/>
              <a:gd name="connsiteX9" fmla="*/ 41854 w 43256"/>
              <a:gd name="connsiteY9" fmla="*/ 15319 h 43479"/>
              <a:gd name="connsiteX10" fmla="*/ 43052 w 43256"/>
              <a:gd name="connsiteY10" fmla="*/ 23181 h 43479"/>
              <a:gd name="connsiteX11" fmla="*/ 37440 w 43256"/>
              <a:gd name="connsiteY11" fmla="*/ 30063 h 43479"/>
              <a:gd name="connsiteX12" fmla="*/ 33846 w 43256"/>
              <a:gd name="connsiteY12" fmla="*/ 40824 h 43479"/>
              <a:gd name="connsiteX13" fmla="*/ 28835 w 43256"/>
              <a:gd name="connsiteY13" fmla="*/ 43386 h 43479"/>
              <a:gd name="connsiteX14" fmla="*/ 28636 w 43256"/>
              <a:gd name="connsiteY14" fmla="*/ 38596 h 43479"/>
              <a:gd name="connsiteX15" fmla="*/ 23657 w 43256"/>
              <a:gd name="connsiteY15" fmla="*/ 42091 h 43479"/>
              <a:gd name="connsiteX16" fmla="*/ 16516 w 43256"/>
              <a:gd name="connsiteY16" fmla="*/ 39125 h 43479"/>
              <a:gd name="connsiteX17" fmla="*/ 5840 w 43256"/>
              <a:gd name="connsiteY17" fmla="*/ 35331 h 43479"/>
              <a:gd name="connsiteX18" fmla="*/ 1146 w 43256"/>
              <a:gd name="connsiteY18" fmla="*/ 31109 h 43479"/>
              <a:gd name="connsiteX19" fmla="*/ 2149 w 43256"/>
              <a:gd name="connsiteY19" fmla="*/ 25410 h 43479"/>
              <a:gd name="connsiteX20" fmla="*/ 31 w 43256"/>
              <a:gd name="connsiteY20" fmla="*/ 19563 h 43479"/>
              <a:gd name="connsiteX21" fmla="*/ 3899 w 43256"/>
              <a:gd name="connsiteY21" fmla="*/ 14366 h 43479"/>
              <a:gd name="connsiteX22" fmla="*/ 3936 w 43256"/>
              <a:gd name="connsiteY22" fmla="*/ 14229 h 43479"/>
              <a:gd name="connsiteX0" fmla="*/ 4729 w 43256"/>
              <a:gd name="connsiteY0" fmla="*/ 26036 h 43479"/>
              <a:gd name="connsiteX1" fmla="*/ 2196 w 43256"/>
              <a:gd name="connsiteY1" fmla="*/ 25239 h 43479"/>
              <a:gd name="connsiteX2" fmla="*/ 6964 w 43256"/>
              <a:gd name="connsiteY2" fmla="*/ 34758 h 43479"/>
              <a:gd name="connsiteX3" fmla="*/ 5856 w 43256"/>
              <a:gd name="connsiteY3" fmla="*/ 35139 h 43479"/>
              <a:gd name="connsiteX4" fmla="*/ 16514 w 43256"/>
              <a:gd name="connsiteY4" fmla="*/ 38949 h 43479"/>
              <a:gd name="connsiteX5" fmla="*/ 15846 w 43256"/>
              <a:gd name="connsiteY5" fmla="*/ 37209 h 43479"/>
              <a:gd name="connsiteX6" fmla="*/ 25452 w 43256"/>
              <a:gd name="connsiteY6" fmla="*/ 40726 h 43479"/>
              <a:gd name="connsiteX7" fmla="*/ 25776 w 43256"/>
              <a:gd name="connsiteY7" fmla="*/ 41062 h 43479"/>
              <a:gd name="connsiteX8" fmla="*/ 34165 w 43256"/>
              <a:gd name="connsiteY8" fmla="*/ 22813 h 43479"/>
              <a:gd name="connsiteX9" fmla="*/ 37416 w 43256"/>
              <a:gd name="connsiteY9" fmla="*/ 29949 h 43479"/>
              <a:gd name="connsiteX10" fmla="*/ 41834 w 43256"/>
              <a:gd name="connsiteY10" fmla="*/ 15213 h 43479"/>
              <a:gd name="connsiteX11" fmla="*/ 40386 w 43256"/>
              <a:gd name="connsiteY11" fmla="*/ 17889 h 43479"/>
              <a:gd name="connsiteX12" fmla="*/ 38360 w 43256"/>
              <a:gd name="connsiteY12" fmla="*/ 5285 h 43479"/>
              <a:gd name="connsiteX13" fmla="*/ 38436 w 43256"/>
              <a:gd name="connsiteY13" fmla="*/ 6549 h 43479"/>
              <a:gd name="connsiteX14" fmla="*/ 29114 w 43256"/>
              <a:gd name="connsiteY14" fmla="*/ 3811 h 43479"/>
              <a:gd name="connsiteX15" fmla="*/ 29856 w 43256"/>
              <a:gd name="connsiteY15" fmla="*/ 2199 h 43479"/>
              <a:gd name="connsiteX16" fmla="*/ 22177 w 43256"/>
              <a:gd name="connsiteY16" fmla="*/ 4579 h 43479"/>
              <a:gd name="connsiteX17" fmla="*/ 22536 w 43256"/>
              <a:gd name="connsiteY17" fmla="*/ 3189 h 43479"/>
              <a:gd name="connsiteX18" fmla="*/ 14036 w 43256"/>
              <a:gd name="connsiteY18" fmla="*/ 5051 h 43479"/>
              <a:gd name="connsiteX19" fmla="*/ 15336 w 43256"/>
              <a:gd name="connsiteY19" fmla="*/ 6399 h 43479"/>
              <a:gd name="connsiteX20" fmla="*/ 4163 w 43256"/>
              <a:gd name="connsiteY20" fmla="*/ 15648 h 43479"/>
              <a:gd name="connsiteX21" fmla="*/ 3936 w 43256"/>
              <a:gd name="connsiteY21" fmla="*/ 14229 h 43479"/>
              <a:gd name="connsiteX0" fmla="*/ 3936 w 43256"/>
              <a:gd name="connsiteY0" fmla="*/ 14229 h 45085"/>
              <a:gd name="connsiteX1" fmla="*/ 5659 w 43256"/>
              <a:gd name="connsiteY1" fmla="*/ 6766 h 45085"/>
              <a:gd name="connsiteX2" fmla="*/ 14041 w 43256"/>
              <a:gd name="connsiteY2" fmla="*/ 5061 h 45085"/>
              <a:gd name="connsiteX3" fmla="*/ 22492 w 43256"/>
              <a:gd name="connsiteY3" fmla="*/ 3291 h 45085"/>
              <a:gd name="connsiteX4" fmla="*/ 25785 w 43256"/>
              <a:gd name="connsiteY4" fmla="*/ 59 h 45085"/>
              <a:gd name="connsiteX5" fmla="*/ 29869 w 43256"/>
              <a:gd name="connsiteY5" fmla="*/ 2340 h 45085"/>
              <a:gd name="connsiteX6" fmla="*/ 35499 w 43256"/>
              <a:gd name="connsiteY6" fmla="*/ 549 h 45085"/>
              <a:gd name="connsiteX7" fmla="*/ 38354 w 43256"/>
              <a:gd name="connsiteY7" fmla="*/ 5435 h 45085"/>
              <a:gd name="connsiteX8" fmla="*/ 42018 w 43256"/>
              <a:gd name="connsiteY8" fmla="*/ 10177 h 45085"/>
              <a:gd name="connsiteX9" fmla="*/ 41854 w 43256"/>
              <a:gd name="connsiteY9" fmla="*/ 15319 h 45085"/>
              <a:gd name="connsiteX10" fmla="*/ 43052 w 43256"/>
              <a:gd name="connsiteY10" fmla="*/ 23181 h 45085"/>
              <a:gd name="connsiteX11" fmla="*/ 37440 w 43256"/>
              <a:gd name="connsiteY11" fmla="*/ 30063 h 45085"/>
              <a:gd name="connsiteX12" fmla="*/ 33846 w 43256"/>
              <a:gd name="connsiteY12" fmla="*/ 40824 h 45085"/>
              <a:gd name="connsiteX13" fmla="*/ 28835 w 43256"/>
              <a:gd name="connsiteY13" fmla="*/ 43386 h 45085"/>
              <a:gd name="connsiteX14" fmla="*/ 28636 w 43256"/>
              <a:gd name="connsiteY14" fmla="*/ 38596 h 45085"/>
              <a:gd name="connsiteX15" fmla="*/ 23657 w 43256"/>
              <a:gd name="connsiteY15" fmla="*/ 42091 h 45085"/>
              <a:gd name="connsiteX16" fmla="*/ 16516 w 43256"/>
              <a:gd name="connsiteY16" fmla="*/ 39125 h 45085"/>
              <a:gd name="connsiteX17" fmla="*/ 5840 w 43256"/>
              <a:gd name="connsiteY17" fmla="*/ 35331 h 45085"/>
              <a:gd name="connsiteX18" fmla="*/ 1146 w 43256"/>
              <a:gd name="connsiteY18" fmla="*/ 31109 h 45085"/>
              <a:gd name="connsiteX19" fmla="*/ 2149 w 43256"/>
              <a:gd name="connsiteY19" fmla="*/ 25410 h 45085"/>
              <a:gd name="connsiteX20" fmla="*/ 31 w 43256"/>
              <a:gd name="connsiteY20" fmla="*/ 19563 h 45085"/>
              <a:gd name="connsiteX21" fmla="*/ 3899 w 43256"/>
              <a:gd name="connsiteY21" fmla="*/ 14366 h 45085"/>
              <a:gd name="connsiteX22" fmla="*/ 3936 w 43256"/>
              <a:gd name="connsiteY22" fmla="*/ 14229 h 45085"/>
              <a:gd name="connsiteX0" fmla="*/ 4729 w 43256"/>
              <a:gd name="connsiteY0" fmla="*/ 26036 h 45085"/>
              <a:gd name="connsiteX1" fmla="*/ 2196 w 43256"/>
              <a:gd name="connsiteY1" fmla="*/ 25239 h 45085"/>
              <a:gd name="connsiteX2" fmla="*/ 6964 w 43256"/>
              <a:gd name="connsiteY2" fmla="*/ 34758 h 45085"/>
              <a:gd name="connsiteX3" fmla="*/ 5856 w 43256"/>
              <a:gd name="connsiteY3" fmla="*/ 35139 h 45085"/>
              <a:gd name="connsiteX4" fmla="*/ 16514 w 43256"/>
              <a:gd name="connsiteY4" fmla="*/ 38949 h 45085"/>
              <a:gd name="connsiteX5" fmla="*/ 15846 w 43256"/>
              <a:gd name="connsiteY5" fmla="*/ 37209 h 45085"/>
              <a:gd name="connsiteX6" fmla="*/ 25452 w 43256"/>
              <a:gd name="connsiteY6" fmla="*/ 40726 h 45085"/>
              <a:gd name="connsiteX7" fmla="*/ 25776 w 43256"/>
              <a:gd name="connsiteY7" fmla="*/ 41062 h 45085"/>
              <a:gd name="connsiteX8" fmla="*/ 34165 w 43256"/>
              <a:gd name="connsiteY8" fmla="*/ 22813 h 45085"/>
              <a:gd name="connsiteX9" fmla="*/ 37416 w 43256"/>
              <a:gd name="connsiteY9" fmla="*/ 29949 h 45085"/>
              <a:gd name="connsiteX10" fmla="*/ 41834 w 43256"/>
              <a:gd name="connsiteY10" fmla="*/ 15213 h 45085"/>
              <a:gd name="connsiteX11" fmla="*/ 40386 w 43256"/>
              <a:gd name="connsiteY11" fmla="*/ 17889 h 45085"/>
              <a:gd name="connsiteX12" fmla="*/ 38360 w 43256"/>
              <a:gd name="connsiteY12" fmla="*/ 5285 h 45085"/>
              <a:gd name="connsiteX13" fmla="*/ 38436 w 43256"/>
              <a:gd name="connsiteY13" fmla="*/ 6549 h 45085"/>
              <a:gd name="connsiteX14" fmla="*/ 29114 w 43256"/>
              <a:gd name="connsiteY14" fmla="*/ 3811 h 45085"/>
              <a:gd name="connsiteX15" fmla="*/ 29856 w 43256"/>
              <a:gd name="connsiteY15" fmla="*/ 2199 h 45085"/>
              <a:gd name="connsiteX16" fmla="*/ 22177 w 43256"/>
              <a:gd name="connsiteY16" fmla="*/ 4579 h 45085"/>
              <a:gd name="connsiteX17" fmla="*/ 22536 w 43256"/>
              <a:gd name="connsiteY17" fmla="*/ 3189 h 45085"/>
              <a:gd name="connsiteX18" fmla="*/ 14036 w 43256"/>
              <a:gd name="connsiteY18" fmla="*/ 5051 h 45085"/>
              <a:gd name="connsiteX19" fmla="*/ 15336 w 43256"/>
              <a:gd name="connsiteY19" fmla="*/ 6399 h 45085"/>
              <a:gd name="connsiteX20" fmla="*/ 4163 w 43256"/>
              <a:gd name="connsiteY20" fmla="*/ 15648 h 45085"/>
              <a:gd name="connsiteX21" fmla="*/ 3936 w 43256"/>
              <a:gd name="connsiteY21" fmla="*/ 14229 h 45085"/>
              <a:gd name="connsiteX0" fmla="*/ 3936 w 43256"/>
              <a:gd name="connsiteY0" fmla="*/ 14229 h 44636"/>
              <a:gd name="connsiteX1" fmla="*/ 5659 w 43256"/>
              <a:gd name="connsiteY1" fmla="*/ 6766 h 44636"/>
              <a:gd name="connsiteX2" fmla="*/ 14041 w 43256"/>
              <a:gd name="connsiteY2" fmla="*/ 5061 h 44636"/>
              <a:gd name="connsiteX3" fmla="*/ 22492 w 43256"/>
              <a:gd name="connsiteY3" fmla="*/ 3291 h 44636"/>
              <a:gd name="connsiteX4" fmla="*/ 25785 w 43256"/>
              <a:gd name="connsiteY4" fmla="*/ 59 h 44636"/>
              <a:gd name="connsiteX5" fmla="*/ 29869 w 43256"/>
              <a:gd name="connsiteY5" fmla="*/ 2340 h 44636"/>
              <a:gd name="connsiteX6" fmla="*/ 35499 w 43256"/>
              <a:gd name="connsiteY6" fmla="*/ 549 h 44636"/>
              <a:gd name="connsiteX7" fmla="*/ 38354 w 43256"/>
              <a:gd name="connsiteY7" fmla="*/ 5435 h 44636"/>
              <a:gd name="connsiteX8" fmla="*/ 42018 w 43256"/>
              <a:gd name="connsiteY8" fmla="*/ 10177 h 44636"/>
              <a:gd name="connsiteX9" fmla="*/ 41854 w 43256"/>
              <a:gd name="connsiteY9" fmla="*/ 15319 h 44636"/>
              <a:gd name="connsiteX10" fmla="*/ 43052 w 43256"/>
              <a:gd name="connsiteY10" fmla="*/ 23181 h 44636"/>
              <a:gd name="connsiteX11" fmla="*/ 37440 w 43256"/>
              <a:gd name="connsiteY11" fmla="*/ 30063 h 44636"/>
              <a:gd name="connsiteX12" fmla="*/ 33846 w 43256"/>
              <a:gd name="connsiteY12" fmla="*/ 40824 h 44636"/>
              <a:gd name="connsiteX13" fmla="*/ 28835 w 43256"/>
              <a:gd name="connsiteY13" fmla="*/ 43386 h 44636"/>
              <a:gd name="connsiteX14" fmla="*/ 27575 w 43256"/>
              <a:gd name="connsiteY14" fmla="*/ 43401 h 44636"/>
              <a:gd name="connsiteX15" fmla="*/ 23657 w 43256"/>
              <a:gd name="connsiteY15" fmla="*/ 42091 h 44636"/>
              <a:gd name="connsiteX16" fmla="*/ 16516 w 43256"/>
              <a:gd name="connsiteY16" fmla="*/ 39125 h 44636"/>
              <a:gd name="connsiteX17" fmla="*/ 5840 w 43256"/>
              <a:gd name="connsiteY17" fmla="*/ 35331 h 44636"/>
              <a:gd name="connsiteX18" fmla="*/ 1146 w 43256"/>
              <a:gd name="connsiteY18" fmla="*/ 31109 h 44636"/>
              <a:gd name="connsiteX19" fmla="*/ 2149 w 43256"/>
              <a:gd name="connsiteY19" fmla="*/ 25410 h 44636"/>
              <a:gd name="connsiteX20" fmla="*/ 31 w 43256"/>
              <a:gd name="connsiteY20" fmla="*/ 19563 h 44636"/>
              <a:gd name="connsiteX21" fmla="*/ 3899 w 43256"/>
              <a:gd name="connsiteY21" fmla="*/ 14366 h 44636"/>
              <a:gd name="connsiteX22" fmla="*/ 3936 w 43256"/>
              <a:gd name="connsiteY22" fmla="*/ 14229 h 44636"/>
              <a:gd name="connsiteX0" fmla="*/ 4729 w 43256"/>
              <a:gd name="connsiteY0" fmla="*/ 26036 h 44636"/>
              <a:gd name="connsiteX1" fmla="*/ 2196 w 43256"/>
              <a:gd name="connsiteY1" fmla="*/ 25239 h 44636"/>
              <a:gd name="connsiteX2" fmla="*/ 6964 w 43256"/>
              <a:gd name="connsiteY2" fmla="*/ 34758 h 44636"/>
              <a:gd name="connsiteX3" fmla="*/ 5856 w 43256"/>
              <a:gd name="connsiteY3" fmla="*/ 35139 h 44636"/>
              <a:gd name="connsiteX4" fmla="*/ 16514 w 43256"/>
              <a:gd name="connsiteY4" fmla="*/ 38949 h 44636"/>
              <a:gd name="connsiteX5" fmla="*/ 15846 w 43256"/>
              <a:gd name="connsiteY5" fmla="*/ 37209 h 44636"/>
              <a:gd name="connsiteX6" fmla="*/ 25452 w 43256"/>
              <a:gd name="connsiteY6" fmla="*/ 40726 h 44636"/>
              <a:gd name="connsiteX7" fmla="*/ 25776 w 43256"/>
              <a:gd name="connsiteY7" fmla="*/ 41062 h 44636"/>
              <a:gd name="connsiteX8" fmla="*/ 34165 w 43256"/>
              <a:gd name="connsiteY8" fmla="*/ 22813 h 44636"/>
              <a:gd name="connsiteX9" fmla="*/ 37416 w 43256"/>
              <a:gd name="connsiteY9" fmla="*/ 29949 h 44636"/>
              <a:gd name="connsiteX10" fmla="*/ 41834 w 43256"/>
              <a:gd name="connsiteY10" fmla="*/ 15213 h 44636"/>
              <a:gd name="connsiteX11" fmla="*/ 40386 w 43256"/>
              <a:gd name="connsiteY11" fmla="*/ 17889 h 44636"/>
              <a:gd name="connsiteX12" fmla="*/ 38360 w 43256"/>
              <a:gd name="connsiteY12" fmla="*/ 5285 h 44636"/>
              <a:gd name="connsiteX13" fmla="*/ 38436 w 43256"/>
              <a:gd name="connsiteY13" fmla="*/ 6549 h 44636"/>
              <a:gd name="connsiteX14" fmla="*/ 29114 w 43256"/>
              <a:gd name="connsiteY14" fmla="*/ 3811 h 44636"/>
              <a:gd name="connsiteX15" fmla="*/ 29856 w 43256"/>
              <a:gd name="connsiteY15" fmla="*/ 2199 h 44636"/>
              <a:gd name="connsiteX16" fmla="*/ 22177 w 43256"/>
              <a:gd name="connsiteY16" fmla="*/ 4579 h 44636"/>
              <a:gd name="connsiteX17" fmla="*/ 22536 w 43256"/>
              <a:gd name="connsiteY17" fmla="*/ 3189 h 44636"/>
              <a:gd name="connsiteX18" fmla="*/ 14036 w 43256"/>
              <a:gd name="connsiteY18" fmla="*/ 5051 h 44636"/>
              <a:gd name="connsiteX19" fmla="*/ 15336 w 43256"/>
              <a:gd name="connsiteY19" fmla="*/ 6399 h 44636"/>
              <a:gd name="connsiteX20" fmla="*/ 4163 w 43256"/>
              <a:gd name="connsiteY20" fmla="*/ 15648 h 44636"/>
              <a:gd name="connsiteX21" fmla="*/ 3936 w 43256"/>
              <a:gd name="connsiteY21" fmla="*/ 14229 h 44636"/>
              <a:gd name="connsiteX0" fmla="*/ 3936 w 43256"/>
              <a:gd name="connsiteY0" fmla="*/ 14229 h 44035"/>
              <a:gd name="connsiteX1" fmla="*/ 5659 w 43256"/>
              <a:gd name="connsiteY1" fmla="*/ 6766 h 44035"/>
              <a:gd name="connsiteX2" fmla="*/ 14041 w 43256"/>
              <a:gd name="connsiteY2" fmla="*/ 5061 h 44035"/>
              <a:gd name="connsiteX3" fmla="*/ 22492 w 43256"/>
              <a:gd name="connsiteY3" fmla="*/ 3291 h 44035"/>
              <a:gd name="connsiteX4" fmla="*/ 25785 w 43256"/>
              <a:gd name="connsiteY4" fmla="*/ 59 h 44035"/>
              <a:gd name="connsiteX5" fmla="*/ 29869 w 43256"/>
              <a:gd name="connsiteY5" fmla="*/ 2340 h 44035"/>
              <a:gd name="connsiteX6" fmla="*/ 35499 w 43256"/>
              <a:gd name="connsiteY6" fmla="*/ 549 h 44035"/>
              <a:gd name="connsiteX7" fmla="*/ 38354 w 43256"/>
              <a:gd name="connsiteY7" fmla="*/ 5435 h 44035"/>
              <a:gd name="connsiteX8" fmla="*/ 42018 w 43256"/>
              <a:gd name="connsiteY8" fmla="*/ 10177 h 44035"/>
              <a:gd name="connsiteX9" fmla="*/ 41854 w 43256"/>
              <a:gd name="connsiteY9" fmla="*/ 15319 h 44035"/>
              <a:gd name="connsiteX10" fmla="*/ 43052 w 43256"/>
              <a:gd name="connsiteY10" fmla="*/ 23181 h 44035"/>
              <a:gd name="connsiteX11" fmla="*/ 37440 w 43256"/>
              <a:gd name="connsiteY11" fmla="*/ 30063 h 44035"/>
              <a:gd name="connsiteX12" fmla="*/ 33846 w 43256"/>
              <a:gd name="connsiteY12" fmla="*/ 40824 h 44035"/>
              <a:gd name="connsiteX13" fmla="*/ 28835 w 43256"/>
              <a:gd name="connsiteY13" fmla="*/ 43386 h 44035"/>
              <a:gd name="connsiteX14" fmla="*/ 27575 w 43256"/>
              <a:gd name="connsiteY14" fmla="*/ 43401 h 44035"/>
              <a:gd name="connsiteX15" fmla="*/ 23657 w 43256"/>
              <a:gd name="connsiteY15" fmla="*/ 42091 h 44035"/>
              <a:gd name="connsiteX16" fmla="*/ 16516 w 43256"/>
              <a:gd name="connsiteY16" fmla="*/ 39125 h 44035"/>
              <a:gd name="connsiteX17" fmla="*/ 5840 w 43256"/>
              <a:gd name="connsiteY17" fmla="*/ 35331 h 44035"/>
              <a:gd name="connsiteX18" fmla="*/ 1146 w 43256"/>
              <a:gd name="connsiteY18" fmla="*/ 31109 h 44035"/>
              <a:gd name="connsiteX19" fmla="*/ 2149 w 43256"/>
              <a:gd name="connsiteY19" fmla="*/ 25410 h 44035"/>
              <a:gd name="connsiteX20" fmla="*/ 31 w 43256"/>
              <a:gd name="connsiteY20" fmla="*/ 19563 h 44035"/>
              <a:gd name="connsiteX21" fmla="*/ 3899 w 43256"/>
              <a:gd name="connsiteY21" fmla="*/ 14366 h 44035"/>
              <a:gd name="connsiteX22" fmla="*/ 3936 w 43256"/>
              <a:gd name="connsiteY22" fmla="*/ 14229 h 44035"/>
              <a:gd name="connsiteX0" fmla="*/ 4729 w 43256"/>
              <a:gd name="connsiteY0" fmla="*/ 26036 h 44035"/>
              <a:gd name="connsiteX1" fmla="*/ 2196 w 43256"/>
              <a:gd name="connsiteY1" fmla="*/ 25239 h 44035"/>
              <a:gd name="connsiteX2" fmla="*/ 6964 w 43256"/>
              <a:gd name="connsiteY2" fmla="*/ 34758 h 44035"/>
              <a:gd name="connsiteX3" fmla="*/ 5856 w 43256"/>
              <a:gd name="connsiteY3" fmla="*/ 35139 h 44035"/>
              <a:gd name="connsiteX4" fmla="*/ 16514 w 43256"/>
              <a:gd name="connsiteY4" fmla="*/ 38949 h 44035"/>
              <a:gd name="connsiteX5" fmla="*/ 15846 w 43256"/>
              <a:gd name="connsiteY5" fmla="*/ 37209 h 44035"/>
              <a:gd name="connsiteX6" fmla="*/ 25452 w 43256"/>
              <a:gd name="connsiteY6" fmla="*/ 40726 h 44035"/>
              <a:gd name="connsiteX7" fmla="*/ 25776 w 43256"/>
              <a:gd name="connsiteY7" fmla="*/ 41062 h 44035"/>
              <a:gd name="connsiteX8" fmla="*/ 34165 w 43256"/>
              <a:gd name="connsiteY8" fmla="*/ 22813 h 44035"/>
              <a:gd name="connsiteX9" fmla="*/ 37416 w 43256"/>
              <a:gd name="connsiteY9" fmla="*/ 29949 h 44035"/>
              <a:gd name="connsiteX10" fmla="*/ 41834 w 43256"/>
              <a:gd name="connsiteY10" fmla="*/ 15213 h 44035"/>
              <a:gd name="connsiteX11" fmla="*/ 40386 w 43256"/>
              <a:gd name="connsiteY11" fmla="*/ 17889 h 44035"/>
              <a:gd name="connsiteX12" fmla="*/ 38360 w 43256"/>
              <a:gd name="connsiteY12" fmla="*/ 5285 h 44035"/>
              <a:gd name="connsiteX13" fmla="*/ 38436 w 43256"/>
              <a:gd name="connsiteY13" fmla="*/ 6549 h 44035"/>
              <a:gd name="connsiteX14" fmla="*/ 29114 w 43256"/>
              <a:gd name="connsiteY14" fmla="*/ 3811 h 44035"/>
              <a:gd name="connsiteX15" fmla="*/ 29856 w 43256"/>
              <a:gd name="connsiteY15" fmla="*/ 2199 h 44035"/>
              <a:gd name="connsiteX16" fmla="*/ 22177 w 43256"/>
              <a:gd name="connsiteY16" fmla="*/ 4579 h 44035"/>
              <a:gd name="connsiteX17" fmla="*/ 22536 w 43256"/>
              <a:gd name="connsiteY17" fmla="*/ 3189 h 44035"/>
              <a:gd name="connsiteX18" fmla="*/ 14036 w 43256"/>
              <a:gd name="connsiteY18" fmla="*/ 5051 h 44035"/>
              <a:gd name="connsiteX19" fmla="*/ 15336 w 43256"/>
              <a:gd name="connsiteY19" fmla="*/ 6399 h 44035"/>
              <a:gd name="connsiteX20" fmla="*/ 4163 w 43256"/>
              <a:gd name="connsiteY20" fmla="*/ 15648 h 44035"/>
              <a:gd name="connsiteX21" fmla="*/ 3936 w 43256"/>
              <a:gd name="connsiteY21" fmla="*/ 14229 h 44035"/>
              <a:gd name="connsiteX0" fmla="*/ 3936 w 43256"/>
              <a:gd name="connsiteY0" fmla="*/ 14229 h 44415"/>
              <a:gd name="connsiteX1" fmla="*/ 5659 w 43256"/>
              <a:gd name="connsiteY1" fmla="*/ 6766 h 44415"/>
              <a:gd name="connsiteX2" fmla="*/ 14041 w 43256"/>
              <a:gd name="connsiteY2" fmla="*/ 5061 h 44415"/>
              <a:gd name="connsiteX3" fmla="*/ 22492 w 43256"/>
              <a:gd name="connsiteY3" fmla="*/ 3291 h 44415"/>
              <a:gd name="connsiteX4" fmla="*/ 25785 w 43256"/>
              <a:gd name="connsiteY4" fmla="*/ 59 h 44415"/>
              <a:gd name="connsiteX5" fmla="*/ 29869 w 43256"/>
              <a:gd name="connsiteY5" fmla="*/ 2340 h 44415"/>
              <a:gd name="connsiteX6" fmla="*/ 35499 w 43256"/>
              <a:gd name="connsiteY6" fmla="*/ 549 h 44415"/>
              <a:gd name="connsiteX7" fmla="*/ 38354 w 43256"/>
              <a:gd name="connsiteY7" fmla="*/ 5435 h 44415"/>
              <a:gd name="connsiteX8" fmla="*/ 42018 w 43256"/>
              <a:gd name="connsiteY8" fmla="*/ 10177 h 44415"/>
              <a:gd name="connsiteX9" fmla="*/ 41854 w 43256"/>
              <a:gd name="connsiteY9" fmla="*/ 15319 h 44415"/>
              <a:gd name="connsiteX10" fmla="*/ 43052 w 43256"/>
              <a:gd name="connsiteY10" fmla="*/ 23181 h 44415"/>
              <a:gd name="connsiteX11" fmla="*/ 37440 w 43256"/>
              <a:gd name="connsiteY11" fmla="*/ 30063 h 44415"/>
              <a:gd name="connsiteX12" fmla="*/ 33846 w 43256"/>
              <a:gd name="connsiteY12" fmla="*/ 40824 h 44415"/>
              <a:gd name="connsiteX13" fmla="*/ 28835 w 43256"/>
              <a:gd name="connsiteY13" fmla="*/ 43386 h 44415"/>
              <a:gd name="connsiteX14" fmla="*/ 26211 w 43256"/>
              <a:gd name="connsiteY14" fmla="*/ 43838 h 44415"/>
              <a:gd name="connsiteX15" fmla="*/ 23657 w 43256"/>
              <a:gd name="connsiteY15" fmla="*/ 42091 h 44415"/>
              <a:gd name="connsiteX16" fmla="*/ 16516 w 43256"/>
              <a:gd name="connsiteY16" fmla="*/ 39125 h 44415"/>
              <a:gd name="connsiteX17" fmla="*/ 5840 w 43256"/>
              <a:gd name="connsiteY17" fmla="*/ 35331 h 44415"/>
              <a:gd name="connsiteX18" fmla="*/ 1146 w 43256"/>
              <a:gd name="connsiteY18" fmla="*/ 31109 h 44415"/>
              <a:gd name="connsiteX19" fmla="*/ 2149 w 43256"/>
              <a:gd name="connsiteY19" fmla="*/ 25410 h 44415"/>
              <a:gd name="connsiteX20" fmla="*/ 31 w 43256"/>
              <a:gd name="connsiteY20" fmla="*/ 19563 h 44415"/>
              <a:gd name="connsiteX21" fmla="*/ 3899 w 43256"/>
              <a:gd name="connsiteY21" fmla="*/ 14366 h 44415"/>
              <a:gd name="connsiteX22" fmla="*/ 3936 w 43256"/>
              <a:gd name="connsiteY22" fmla="*/ 14229 h 44415"/>
              <a:gd name="connsiteX0" fmla="*/ 4729 w 43256"/>
              <a:gd name="connsiteY0" fmla="*/ 26036 h 44415"/>
              <a:gd name="connsiteX1" fmla="*/ 2196 w 43256"/>
              <a:gd name="connsiteY1" fmla="*/ 25239 h 44415"/>
              <a:gd name="connsiteX2" fmla="*/ 6964 w 43256"/>
              <a:gd name="connsiteY2" fmla="*/ 34758 h 44415"/>
              <a:gd name="connsiteX3" fmla="*/ 5856 w 43256"/>
              <a:gd name="connsiteY3" fmla="*/ 35139 h 44415"/>
              <a:gd name="connsiteX4" fmla="*/ 16514 w 43256"/>
              <a:gd name="connsiteY4" fmla="*/ 38949 h 44415"/>
              <a:gd name="connsiteX5" fmla="*/ 15846 w 43256"/>
              <a:gd name="connsiteY5" fmla="*/ 37209 h 44415"/>
              <a:gd name="connsiteX6" fmla="*/ 25452 w 43256"/>
              <a:gd name="connsiteY6" fmla="*/ 40726 h 44415"/>
              <a:gd name="connsiteX7" fmla="*/ 25776 w 43256"/>
              <a:gd name="connsiteY7" fmla="*/ 41062 h 44415"/>
              <a:gd name="connsiteX8" fmla="*/ 34165 w 43256"/>
              <a:gd name="connsiteY8" fmla="*/ 22813 h 44415"/>
              <a:gd name="connsiteX9" fmla="*/ 37416 w 43256"/>
              <a:gd name="connsiteY9" fmla="*/ 29949 h 44415"/>
              <a:gd name="connsiteX10" fmla="*/ 41834 w 43256"/>
              <a:gd name="connsiteY10" fmla="*/ 15213 h 44415"/>
              <a:gd name="connsiteX11" fmla="*/ 40386 w 43256"/>
              <a:gd name="connsiteY11" fmla="*/ 17889 h 44415"/>
              <a:gd name="connsiteX12" fmla="*/ 38360 w 43256"/>
              <a:gd name="connsiteY12" fmla="*/ 5285 h 44415"/>
              <a:gd name="connsiteX13" fmla="*/ 38436 w 43256"/>
              <a:gd name="connsiteY13" fmla="*/ 6549 h 44415"/>
              <a:gd name="connsiteX14" fmla="*/ 29114 w 43256"/>
              <a:gd name="connsiteY14" fmla="*/ 3811 h 44415"/>
              <a:gd name="connsiteX15" fmla="*/ 29856 w 43256"/>
              <a:gd name="connsiteY15" fmla="*/ 2199 h 44415"/>
              <a:gd name="connsiteX16" fmla="*/ 22177 w 43256"/>
              <a:gd name="connsiteY16" fmla="*/ 4579 h 44415"/>
              <a:gd name="connsiteX17" fmla="*/ 22536 w 43256"/>
              <a:gd name="connsiteY17" fmla="*/ 3189 h 44415"/>
              <a:gd name="connsiteX18" fmla="*/ 14036 w 43256"/>
              <a:gd name="connsiteY18" fmla="*/ 5051 h 44415"/>
              <a:gd name="connsiteX19" fmla="*/ 15336 w 43256"/>
              <a:gd name="connsiteY19" fmla="*/ 6399 h 44415"/>
              <a:gd name="connsiteX20" fmla="*/ 4163 w 43256"/>
              <a:gd name="connsiteY20" fmla="*/ 15648 h 44415"/>
              <a:gd name="connsiteX21" fmla="*/ 3936 w 43256"/>
              <a:gd name="connsiteY21" fmla="*/ 14229 h 44415"/>
              <a:gd name="connsiteX0" fmla="*/ 3936 w 43256"/>
              <a:gd name="connsiteY0" fmla="*/ 14229 h 45708"/>
              <a:gd name="connsiteX1" fmla="*/ 5659 w 43256"/>
              <a:gd name="connsiteY1" fmla="*/ 6766 h 45708"/>
              <a:gd name="connsiteX2" fmla="*/ 14041 w 43256"/>
              <a:gd name="connsiteY2" fmla="*/ 5061 h 45708"/>
              <a:gd name="connsiteX3" fmla="*/ 22492 w 43256"/>
              <a:gd name="connsiteY3" fmla="*/ 3291 h 45708"/>
              <a:gd name="connsiteX4" fmla="*/ 25785 w 43256"/>
              <a:gd name="connsiteY4" fmla="*/ 59 h 45708"/>
              <a:gd name="connsiteX5" fmla="*/ 29869 w 43256"/>
              <a:gd name="connsiteY5" fmla="*/ 2340 h 45708"/>
              <a:gd name="connsiteX6" fmla="*/ 35499 w 43256"/>
              <a:gd name="connsiteY6" fmla="*/ 549 h 45708"/>
              <a:gd name="connsiteX7" fmla="*/ 38354 w 43256"/>
              <a:gd name="connsiteY7" fmla="*/ 5435 h 45708"/>
              <a:gd name="connsiteX8" fmla="*/ 42018 w 43256"/>
              <a:gd name="connsiteY8" fmla="*/ 10177 h 45708"/>
              <a:gd name="connsiteX9" fmla="*/ 41854 w 43256"/>
              <a:gd name="connsiteY9" fmla="*/ 15319 h 45708"/>
              <a:gd name="connsiteX10" fmla="*/ 43052 w 43256"/>
              <a:gd name="connsiteY10" fmla="*/ 23181 h 45708"/>
              <a:gd name="connsiteX11" fmla="*/ 37440 w 43256"/>
              <a:gd name="connsiteY11" fmla="*/ 30063 h 45708"/>
              <a:gd name="connsiteX12" fmla="*/ 33846 w 43256"/>
              <a:gd name="connsiteY12" fmla="*/ 40824 h 45708"/>
              <a:gd name="connsiteX13" fmla="*/ 28835 w 43256"/>
              <a:gd name="connsiteY13" fmla="*/ 43386 h 45708"/>
              <a:gd name="connsiteX14" fmla="*/ 26211 w 43256"/>
              <a:gd name="connsiteY14" fmla="*/ 43838 h 45708"/>
              <a:gd name="connsiteX15" fmla="*/ 23657 w 43256"/>
              <a:gd name="connsiteY15" fmla="*/ 42091 h 45708"/>
              <a:gd name="connsiteX16" fmla="*/ 16516 w 43256"/>
              <a:gd name="connsiteY16" fmla="*/ 39125 h 45708"/>
              <a:gd name="connsiteX17" fmla="*/ 5840 w 43256"/>
              <a:gd name="connsiteY17" fmla="*/ 35331 h 45708"/>
              <a:gd name="connsiteX18" fmla="*/ 1146 w 43256"/>
              <a:gd name="connsiteY18" fmla="*/ 31109 h 45708"/>
              <a:gd name="connsiteX19" fmla="*/ 2149 w 43256"/>
              <a:gd name="connsiteY19" fmla="*/ 25410 h 45708"/>
              <a:gd name="connsiteX20" fmla="*/ 31 w 43256"/>
              <a:gd name="connsiteY20" fmla="*/ 19563 h 45708"/>
              <a:gd name="connsiteX21" fmla="*/ 3899 w 43256"/>
              <a:gd name="connsiteY21" fmla="*/ 14366 h 45708"/>
              <a:gd name="connsiteX22" fmla="*/ 3936 w 43256"/>
              <a:gd name="connsiteY22" fmla="*/ 14229 h 45708"/>
              <a:gd name="connsiteX0" fmla="*/ 4729 w 43256"/>
              <a:gd name="connsiteY0" fmla="*/ 26036 h 45708"/>
              <a:gd name="connsiteX1" fmla="*/ 2196 w 43256"/>
              <a:gd name="connsiteY1" fmla="*/ 25239 h 45708"/>
              <a:gd name="connsiteX2" fmla="*/ 6964 w 43256"/>
              <a:gd name="connsiteY2" fmla="*/ 34758 h 45708"/>
              <a:gd name="connsiteX3" fmla="*/ 5856 w 43256"/>
              <a:gd name="connsiteY3" fmla="*/ 35139 h 45708"/>
              <a:gd name="connsiteX4" fmla="*/ 16514 w 43256"/>
              <a:gd name="connsiteY4" fmla="*/ 38949 h 45708"/>
              <a:gd name="connsiteX5" fmla="*/ 15846 w 43256"/>
              <a:gd name="connsiteY5" fmla="*/ 37209 h 45708"/>
              <a:gd name="connsiteX6" fmla="*/ 25452 w 43256"/>
              <a:gd name="connsiteY6" fmla="*/ 40726 h 45708"/>
              <a:gd name="connsiteX7" fmla="*/ 25776 w 43256"/>
              <a:gd name="connsiteY7" fmla="*/ 41062 h 45708"/>
              <a:gd name="connsiteX8" fmla="*/ 34165 w 43256"/>
              <a:gd name="connsiteY8" fmla="*/ 22813 h 45708"/>
              <a:gd name="connsiteX9" fmla="*/ 37416 w 43256"/>
              <a:gd name="connsiteY9" fmla="*/ 29949 h 45708"/>
              <a:gd name="connsiteX10" fmla="*/ 41834 w 43256"/>
              <a:gd name="connsiteY10" fmla="*/ 15213 h 45708"/>
              <a:gd name="connsiteX11" fmla="*/ 40386 w 43256"/>
              <a:gd name="connsiteY11" fmla="*/ 17889 h 45708"/>
              <a:gd name="connsiteX12" fmla="*/ 38360 w 43256"/>
              <a:gd name="connsiteY12" fmla="*/ 5285 h 45708"/>
              <a:gd name="connsiteX13" fmla="*/ 38436 w 43256"/>
              <a:gd name="connsiteY13" fmla="*/ 6549 h 45708"/>
              <a:gd name="connsiteX14" fmla="*/ 29114 w 43256"/>
              <a:gd name="connsiteY14" fmla="*/ 3811 h 45708"/>
              <a:gd name="connsiteX15" fmla="*/ 29856 w 43256"/>
              <a:gd name="connsiteY15" fmla="*/ 2199 h 45708"/>
              <a:gd name="connsiteX16" fmla="*/ 22177 w 43256"/>
              <a:gd name="connsiteY16" fmla="*/ 4579 h 45708"/>
              <a:gd name="connsiteX17" fmla="*/ 22536 w 43256"/>
              <a:gd name="connsiteY17" fmla="*/ 3189 h 45708"/>
              <a:gd name="connsiteX18" fmla="*/ 14036 w 43256"/>
              <a:gd name="connsiteY18" fmla="*/ 5051 h 45708"/>
              <a:gd name="connsiteX19" fmla="*/ 15336 w 43256"/>
              <a:gd name="connsiteY19" fmla="*/ 6399 h 45708"/>
              <a:gd name="connsiteX20" fmla="*/ 4163 w 43256"/>
              <a:gd name="connsiteY20" fmla="*/ 15648 h 45708"/>
              <a:gd name="connsiteX21" fmla="*/ 3936 w 43256"/>
              <a:gd name="connsiteY21" fmla="*/ 14229 h 45708"/>
              <a:gd name="connsiteX0" fmla="*/ 3936 w 43256"/>
              <a:gd name="connsiteY0" fmla="*/ 14229 h 43898"/>
              <a:gd name="connsiteX1" fmla="*/ 5659 w 43256"/>
              <a:gd name="connsiteY1" fmla="*/ 6766 h 43898"/>
              <a:gd name="connsiteX2" fmla="*/ 14041 w 43256"/>
              <a:gd name="connsiteY2" fmla="*/ 5061 h 43898"/>
              <a:gd name="connsiteX3" fmla="*/ 22492 w 43256"/>
              <a:gd name="connsiteY3" fmla="*/ 3291 h 43898"/>
              <a:gd name="connsiteX4" fmla="*/ 25785 w 43256"/>
              <a:gd name="connsiteY4" fmla="*/ 59 h 43898"/>
              <a:gd name="connsiteX5" fmla="*/ 29869 w 43256"/>
              <a:gd name="connsiteY5" fmla="*/ 2340 h 43898"/>
              <a:gd name="connsiteX6" fmla="*/ 35499 w 43256"/>
              <a:gd name="connsiteY6" fmla="*/ 549 h 43898"/>
              <a:gd name="connsiteX7" fmla="*/ 38354 w 43256"/>
              <a:gd name="connsiteY7" fmla="*/ 5435 h 43898"/>
              <a:gd name="connsiteX8" fmla="*/ 42018 w 43256"/>
              <a:gd name="connsiteY8" fmla="*/ 10177 h 43898"/>
              <a:gd name="connsiteX9" fmla="*/ 41854 w 43256"/>
              <a:gd name="connsiteY9" fmla="*/ 15319 h 43898"/>
              <a:gd name="connsiteX10" fmla="*/ 43052 w 43256"/>
              <a:gd name="connsiteY10" fmla="*/ 23181 h 43898"/>
              <a:gd name="connsiteX11" fmla="*/ 37440 w 43256"/>
              <a:gd name="connsiteY11" fmla="*/ 30063 h 43898"/>
              <a:gd name="connsiteX12" fmla="*/ 33846 w 43256"/>
              <a:gd name="connsiteY12" fmla="*/ 40824 h 43898"/>
              <a:gd name="connsiteX13" fmla="*/ 28835 w 43256"/>
              <a:gd name="connsiteY13" fmla="*/ 43386 h 43898"/>
              <a:gd name="connsiteX14" fmla="*/ 26211 w 43256"/>
              <a:gd name="connsiteY14" fmla="*/ 43838 h 43898"/>
              <a:gd name="connsiteX15" fmla="*/ 23657 w 43256"/>
              <a:gd name="connsiteY15" fmla="*/ 42091 h 43898"/>
              <a:gd name="connsiteX16" fmla="*/ 16516 w 43256"/>
              <a:gd name="connsiteY16" fmla="*/ 39125 h 43898"/>
              <a:gd name="connsiteX17" fmla="*/ 5840 w 43256"/>
              <a:gd name="connsiteY17" fmla="*/ 35331 h 43898"/>
              <a:gd name="connsiteX18" fmla="*/ 1146 w 43256"/>
              <a:gd name="connsiteY18" fmla="*/ 31109 h 43898"/>
              <a:gd name="connsiteX19" fmla="*/ 2149 w 43256"/>
              <a:gd name="connsiteY19" fmla="*/ 25410 h 43898"/>
              <a:gd name="connsiteX20" fmla="*/ 31 w 43256"/>
              <a:gd name="connsiteY20" fmla="*/ 19563 h 43898"/>
              <a:gd name="connsiteX21" fmla="*/ 3899 w 43256"/>
              <a:gd name="connsiteY21" fmla="*/ 14366 h 43898"/>
              <a:gd name="connsiteX22" fmla="*/ 3936 w 43256"/>
              <a:gd name="connsiteY22" fmla="*/ 14229 h 43898"/>
              <a:gd name="connsiteX0" fmla="*/ 4729 w 43256"/>
              <a:gd name="connsiteY0" fmla="*/ 26036 h 43898"/>
              <a:gd name="connsiteX1" fmla="*/ 2196 w 43256"/>
              <a:gd name="connsiteY1" fmla="*/ 25239 h 43898"/>
              <a:gd name="connsiteX2" fmla="*/ 6964 w 43256"/>
              <a:gd name="connsiteY2" fmla="*/ 34758 h 43898"/>
              <a:gd name="connsiteX3" fmla="*/ 5856 w 43256"/>
              <a:gd name="connsiteY3" fmla="*/ 35139 h 43898"/>
              <a:gd name="connsiteX4" fmla="*/ 16514 w 43256"/>
              <a:gd name="connsiteY4" fmla="*/ 38949 h 43898"/>
              <a:gd name="connsiteX5" fmla="*/ 15846 w 43256"/>
              <a:gd name="connsiteY5" fmla="*/ 37209 h 43898"/>
              <a:gd name="connsiteX6" fmla="*/ 25452 w 43256"/>
              <a:gd name="connsiteY6" fmla="*/ 40726 h 43898"/>
              <a:gd name="connsiteX7" fmla="*/ 25776 w 43256"/>
              <a:gd name="connsiteY7" fmla="*/ 41062 h 43898"/>
              <a:gd name="connsiteX8" fmla="*/ 34165 w 43256"/>
              <a:gd name="connsiteY8" fmla="*/ 22813 h 43898"/>
              <a:gd name="connsiteX9" fmla="*/ 37416 w 43256"/>
              <a:gd name="connsiteY9" fmla="*/ 29949 h 43898"/>
              <a:gd name="connsiteX10" fmla="*/ 41834 w 43256"/>
              <a:gd name="connsiteY10" fmla="*/ 15213 h 43898"/>
              <a:gd name="connsiteX11" fmla="*/ 40386 w 43256"/>
              <a:gd name="connsiteY11" fmla="*/ 17889 h 43898"/>
              <a:gd name="connsiteX12" fmla="*/ 38360 w 43256"/>
              <a:gd name="connsiteY12" fmla="*/ 5285 h 43898"/>
              <a:gd name="connsiteX13" fmla="*/ 38436 w 43256"/>
              <a:gd name="connsiteY13" fmla="*/ 6549 h 43898"/>
              <a:gd name="connsiteX14" fmla="*/ 29114 w 43256"/>
              <a:gd name="connsiteY14" fmla="*/ 3811 h 43898"/>
              <a:gd name="connsiteX15" fmla="*/ 29856 w 43256"/>
              <a:gd name="connsiteY15" fmla="*/ 2199 h 43898"/>
              <a:gd name="connsiteX16" fmla="*/ 22177 w 43256"/>
              <a:gd name="connsiteY16" fmla="*/ 4579 h 43898"/>
              <a:gd name="connsiteX17" fmla="*/ 22536 w 43256"/>
              <a:gd name="connsiteY17" fmla="*/ 3189 h 43898"/>
              <a:gd name="connsiteX18" fmla="*/ 14036 w 43256"/>
              <a:gd name="connsiteY18" fmla="*/ 5051 h 43898"/>
              <a:gd name="connsiteX19" fmla="*/ 15336 w 43256"/>
              <a:gd name="connsiteY19" fmla="*/ 6399 h 43898"/>
              <a:gd name="connsiteX20" fmla="*/ 4163 w 43256"/>
              <a:gd name="connsiteY20" fmla="*/ 15648 h 43898"/>
              <a:gd name="connsiteX21" fmla="*/ 3936 w 43256"/>
              <a:gd name="connsiteY21" fmla="*/ 14229 h 43898"/>
              <a:gd name="connsiteX0" fmla="*/ 3936 w 43256"/>
              <a:gd name="connsiteY0" fmla="*/ 14229 h 43921"/>
              <a:gd name="connsiteX1" fmla="*/ 5659 w 43256"/>
              <a:gd name="connsiteY1" fmla="*/ 6766 h 43921"/>
              <a:gd name="connsiteX2" fmla="*/ 14041 w 43256"/>
              <a:gd name="connsiteY2" fmla="*/ 5061 h 43921"/>
              <a:gd name="connsiteX3" fmla="*/ 22492 w 43256"/>
              <a:gd name="connsiteY3" fmla="*/ 3291 h 43921"/>
              <a:gd name="connsiteX4" fmla="*/ 25785 w 43256"/>
              <a:gd name="connsiteY4" fmla="*/ 59 h 43921"/>
              <a:gd name="connsiteX5" fmla="*/ 29869 w 43256"/>
              <a:gd name="connsiteY5" fmla="*/ 2340 h 43921"/>
              <a:gd name="connsiteX6" fmla="*/ 35499 w 43256"/>
              <a:gd name="connsiteY6" fmla="*/ 549 h 43921"/>
              <a:gd name="connsiteX7" fmla="*/ 38354 w 43256"/>
              <a:gd name="connsiteY7" fmla="*/ 5435 h 43921"/>
              <a:gd name="connsiteX8" fmla="*/ 42018 w 43256"/>
              <a:gd name="connsiteY8" fmla="*/ 10177 h 43921"/>
              <a:gd name="connsiteX9" fmla="*/ 41854 w 43256"/>
              <a:gd name="connsiteY9" fmla="*/ 15319 h 43921"/>
              <a:gd name="connsiteX10" fmla="*/ 43052 w 43256"/>
              <a:gd name="connsiteY10" fmla="*/ 23181 h 43921"/>
              <a:gd name="connsiteX11" fmla="*/ 37440 w 43256"/>
              <a:gd name="connsiteY11" fmla="*/ 30063 h 43921"/>
              <a:gd name="connsiteX12" fmla="*/ 33846 w 43256"/>
              <a:gd name="connsiteY12" fmla="*/ 40824 h 43921"/>
              <a:gd name="connsiteX13" fmla="*/ 28835 w 43256"/>
              <a:gd name="connsiteY13" fmla="*/ 43386 h 43921"/>
              <a:gd name="connsiteX14" fmla="*/ 26211 w 43256"/>
              <a:gd name="connsiteY14" fmla="*/ 43838 h 43921"/>
              <a:gd name="connsiteX15" fmla="*/ 23657 w 43256"/>
              <a:gd name="connsiteY15" fmla="*/ 42091 h 43921"/>
              <a:gd name="connsiteX16" fmla="*/ 16516 w 43256"/>
              <a:gd name="connsiteY16" fmla="*/ 39125 h 43921"/>
              <a:gd name="connsiteX17" fmla="*/ 5840 w 43256"/>
              <a:gd name="connsiteY17" fmla="*/ 35331 h 43921"/>
              <a:gd name="connsiteX18" fmla="*/ 1146 w 43256"/>
              <a:gd name="connsiteY18" fmla="*/ 31109 h 43921"/>
              <a:gd name="connsiteX19" fmla="*/ 2149 w 43256"/>
              <a:gd name="connsiteY19" fmla="*/ 25410 h 43921"/>
              <a:gd name="connsiteX20" fmla="*/ 31 w 43256"/>
              <a:gd name="connsiteY20" fmla="*/ 19563 h 43921"/>
              <a:gd name="connsiteX21" fmla="*/ 3899 w 43256"/>
              <a:gd name="connsiteY21" fmla="*/ 14366 h 43921"/>
              <a:gd name="connsiteX22" fmla="*/ 3936 w 43256"/>
              <a:gd name="connsiteY22" fmla="*/ 14229 h 43921"/>
              <a:gd name="connsiteX0" fmla="*/ 4729 w 43256"/>
              <a:gd name="connsiteY0" fmla="*/ 26036 h 43921"/>
              <a:gd name="connsiteX1" fmla="*/ 2196 w 43256"/>
              <a:gd name="connsiteY1" fmla="*/ 25239 h 43921"/>
              <a:gd name="connsiteX2" fmla="*/ 6964 w 43256"/>
              <a:gd name="connsiteY2" fmla="*/ 34758 h 43921"/>
              <a:gd name="connsiteX3" fmla="*/ 5856 w 43256"/>
              <a:gd name="connsiteY3" fmla="*/ 35139 h 43921"/>
              <a:gd name="connsiteX4" fmla="*/ 16514 w 43256"/>
              <a:gd name="connsiteY4" fmla="*/ 38949 h 43921"/>
              <a:gd name="connsiteX5" fmla="*/ 15846 w 43256"/>
              <a:gd name="connsiteY5" fmla="*/ 37209 h 43921"/>
              <a:gd name="connsiteX6" fmla="*/ 25452 w 43256"/>
              <a:gd name="connsiteY6" fmla="*/ 40726 h 43921"/>
              <a:gd name="connsiteX7" fmla="*/ 25776 w 43256"/>
              <a:gd name="connsiteY7" fmla="*/ 41062 h 43921"/>
              <a:gd name="connsiteX8" fmla="*/ 34165 w 43256"/>
              <a:gd name="connsiteY8" fmla="*/ 22813 h 43921"/>
              <a:gd name="connsiteX9" fmla="*/ 37416 w 43256"/>
              <a:gd name="connsiteY9" fmla="*/ 29949 h 43921"/>
              <a:gd name="connsiteX10" fmla="*/ 41834 w 43256"/>
              <a:gd name="connsiteY10" fmla="*/ 15213 h 43921"/>
              <a:gd name="connsiteX11" fmla="*/ 40386 w 43256"/>
              <a:gd name="connsiteY11" fmla="*/ 17889 h 43921"/>
              <a:gd name="connsiteX12" fmla="*/ 38360 w 43256"/>
              <a:gd name="connsiteY12" fmla="*/ 5285 h 43921"/>
              <a:gd name="connsiteX13" fmla="*/ 38436 w 43256"/>
              <a:gd name="connsiteY13" fmla="*/ 6549 h 43921"/>
              <a:gd name="connsiteX14" fmla="*/ 29114 w 43256"/>
              <a:gd name="connsiteY14" fmla="*/ 3811 h 43921"/>
              <a:gd name="connsiteX15" fmla="*/ 29856 w 43256"/>
              <a:gd name="connsiteY15" fmla="*/ 2199 h 43921"/>
              <a:gd name="connsiteX16" fmla="*/ 22177 w 43256"/>
              <a:gd name="connsiteY16" fmla="*/ 4579 h 43921"/>
              <a:gd name="connsiteX17" fmla="*/ 22536 w 43256"/>
              <a:gd name="connsiteY17" fmla="*/ 3189 h 43921"/>
              <a:gd name="connsiteX18" fmla="*/ 14036 w 43256"/>
              <a:gd name="connsiteY18" fmla="*/ 5051 h 43921"/>
              <a:gd name="connsiteX19" fmla="*/ 15336 w 43256"/>
              <a:gd name="connsiteY19" fmla="*/ 6399 h 43921"/>
              <a:gd name="connsiteX20" fmla="*/ 4163 w 43256"/>
              <a:gd name="connsiteY20" fmla="*/ 15648 h 43921"/>
              <a:gd name="connsiteX21" fmla="*/ 3936 w 43256"/>
              <a:gd name="connsiteY21" fmla="*/ 14229 h 43921"/>
              <a:gd name="connsiteX0" fmla="*/ 3936 w 43256"/>
              <a:gd name="connsiteY0" fmla="*/ 14229 h 43439"/>
              <a:gd name="connsiteX1" fmla="*/ 5659 w 43256"/>
              <a:gd name="connsiteY1" fmla="*/ 6766 h 43439"/>
              <a:gd name="connsiteX2" fmla="*/ 14041 w 43256"/>
              <a:gd name="connsiteY2" fmla="*/ 5061 h 43439"/>
              <a:gd name="connsiteX3" fmla="*/ 22492 w 43256"/>
              <a:gd name="connsiteY3" fmla="*/ 3291 h 43439"/>
              <a:gd name="connsiteX4" fmla="*/ 25785 w 43256"/>
              <a:gd name="connsiteY4" fmla="*/ 59 h 43439"/>
              <a:gd name="connsiteX5" fmla="*/ 29869 w 43256"/>
              <a:gd name="connsiteY5" fmla="*/ 2340 h 43439"/>
              <a:gd name="connsiteX6" fmla="*/ 35499 w 43256"/>
              <a:gd name="connsiteY6" fmla="*/ 549 h 43439"/>
              <a:gd name="connsiteX7" fmla="*/ 38354 w 43256"/>
              <a:gd name="connsiteY7" fmla="*/ 5435 h 43439"/>
              <a:gd name="connsiteX8" fmla="*/ 42018 w 43256"/>
              <a:gd name="connsiteY8" fmla="*/ 10177 h 43439"/>
              <a:gd name="connsiteX9" fmla="*/ 41854 w 43256"/>
              <a:gd name="connsiteY9" fmla="*/ 15319 h 43439"/>
              <a:gd name="connsiteX10" fmla="*/ 43052 w 43256"/>
              <a:gd name="connsiteY10" fmla="*/ 23181 h 43439"/>
              <a:gd name="connsiteX11" fmla="*/ 37440 w 43256"/>
              <a:gd name="connsiteY11" fmla="*/ 30063 h 43439"/>
              <a:gd name="connsiteX12" fmla="*/ 33846 w 43256"/>
              <a:gd name="connsiteY12" fmla="*/ 40824 h 43439"/>
              <a:gd name="connsiteX13" fmla="*/ 28835 w 43256"/>
              <a:gd name="connsiteY13" fmla="*/ 43386 h 43439"/>
              <a:gd name="connsiteX14" fmla="*/ 26211 w 43256"/>
              <a:gd name="connsiteY14" fmla="*/ 42819 h 43439"/>
              <a:gd name="connsiteX15" fmla="*/ 23657 w 43256"/>
              <a:gd name="connsiteY15" fmla="*/ 42091 h 43439"/>
              <a:gd name="connsiteX16" fmla="*/ 16516 w 43256"/>
              <a:gd name="connsiteY16" fmla="*/ 39125 h 43439"/>
              <a:gd name="connsiteX17" fmla="*/ 5840 w 43256"/>
              <a:gd name="connsiteY17" fmla="*/ 35331 h 43439"/>
              <a:gd name="connsiteX18" fmla="*/ 1146 w 43256"/>
              <a:gd name="connsiteY18" fmla="*/ 31109 h 43439"/>
              <a:gd name="connsiteX19" fmla="*/ 2149 w 43256"/>
              <a:gd name="connsiteY19" fmla="*/ 25410 h 43439"/>
              <a:gd name="connsiteX20" fmla="*/ 31 w 43256"/>
              <a:gd name="connsiteY20" fmla="*/ 19563 h 43439"/>
              <a:gd name="connsiteX21" fmla="*/ 3899 w 43256"/>
              <a:gd name="connsiteY21" fmla="*/ 14366 h 43439"/>
              <a:gd name="connsiteX22" fmla="*/ 3936 w 43256"/>
              <a:gd name="connsiteY22" fmla="*/ 14229 h 43439"/>
              <a:gd name="connsiteX0" fmla="*/ 4729 w 43256"/>
              <a:gd name="connsiteY0" fmla="*/ 26036 h 43439"/>
              <a:gd name="connsiteX1" fmla="*/ 2196 w 43256"/>
              <a:gd name="connsiteY1" fmla="*/ 25239 h 43439"/>
              <a:gd name="connsiteX2" fmla="*/ 6964 w 43256"/>
              <a:gd name="connsiteY2" fmla="*/ 34758 h 43439"/>
              <a:gd name="connsiteX3" fmla="*/ 5856 w 43256"/>
              <a:gd name="connsiteY3" fmla="*/ 35139 h 43439"/>
              <a:gd name="connsiteX4" fmla="*/ 16514 w 43256"/>
              <a:gd name="connsiteY4" fmla="*/ 38949 h 43439"/>
              <a:gd name="connsiteX5" fmla="*/ 15846 w 43256"/>
              <a:gd name="connsiteY5" fmla="*/ 37209 h 43439"/>
              <a:gd name="connsiteX6" fmla="*/ 25452 w 43256"/>
              <a:gd name="connsiteY6" fmla="*/ 40726 h 43439"/>
              <a:gd name="connsiteX7" fmla="*/ 25776 w 43256"/>
              <a:gd name="connsiteY7" fmla="*/ 41062 h 43439"/>
              <a:gd name="connsiteX8" fmla="*/ 34165 w 43256"/>
              <a:gd name="connsiteY8" fmla="*/ 22813 h 43439"/>
              <a:gd name="connsiteX9" fmla="*/ 37416 w 43256"/>
              <a:gd name="connsiteY9" fmla="*/ 29949 h 43439"/>
              <a:gd name="connsiteX10" fmla="*/ 41834 w 43256"/>
              <a:gd name="connsiteY10" fmla="*/ 15213 h 43439"/>
              <a:gd name="connsiteX11" fmla="*/ 40386 w 43256"/>
              <a:gd name="connsiteY11" fmla="*/ 17889 h 43439"/>
              <a:gd name="connsiteX12" fmla="*/ 38360 w 43256"/>
              <a:gd name="connsiteY12" fmla="*/ 5285 h 43439"/>
              <a:gd name="connsiteX13" fmla="*/ 38436 w 43256"/>
              <a:gd name="connsiteY13" fmla="*/ 6549 h 43439"/>
              <a:gd name="connsiteX14" fmla="*/ 29114 w 43256"/>
              <a:gd name="connsiteY14" fmla="*/ 3811 h 43439"/>
              <a:gd name="connsiteX15" fmla="*/ 29856 w 43256"/>
              <a:gd name="connsiteY15" fmla="*/ 2199 h 43439"/>
              <a:gd name="connsiteX16" fmla="*/ 22177 w 43256"/>
              <a:gd name="connsiteY16" fmla="*/ 4579 h 43439"/>
              <a:gd name="connsiteX17" fmla="*/ 22536 w 43256"/>
              <a:gd name="connsiteY17" fmla="*/ 3189 h 43439"/>
              <a:gd name="connsiteX18" fmla="*/ 14036 w 43256"/>
              <a:gd name="connsiteY18" fmla="*/ 5051 h 43439"/>
              <a:gd name="connsiteX19" fmla="*/ 15336 w 43256"/>
              <a:gd name="connsiteY19" fmla="*/ 6399 h 43439"/>
              <a:gd name="connsiteX20" fmla="*/ 4163 w 43256"/>
              <a:gd name="connsiteY20" fmla="*/ 15648 h 43439"/>
              <a:gd name="connsiteX21" fmla="*/ 3936 w 43256"/>
              <a:gd name="connsiteY21" fmla="*/ 14229 h 43439"/>
              <a:gd name="connsiteX0" fmla="*/ 3936 w 43256"/>
              <a:gd name="connsiteY0" fmla="*/ 14229 h 43420"/>
              <a:gd name="connsiteX1" fmla="*/ 5659 w 43256"/>
              <a:gd name="connsiteY1" fmla="*/ 6766 h 43420"/>
              <a:gd name="connsiteX2" fmla="*/ 14041 w 43256"/>
              <a:gd name="connsiteY2" fmla="*/ 5061 h 43420"/>
              <a:gd name="connsiteX3" fmla="*/ 22492 w 43256"/>
              <a:gd name="connsiteY3" fmla="*/ 3291 h 43420"/>
              <a:gd name="connsiteX4" fmla="*/ 25785 w 43256"/>
              <a:gd name="connsiteY4" fmla="*/ 59 h 43420"/>
              <a:gd name="connsiteX5" fmla="*/ 29869 w 43256"/>
              <a:gd name="connsiteY5" fmla="*/ 2340 h 43420"/>
              <a:gd name="connsiteX6" fmla="*/ 35499 w 43256"/>
              <a:gd name="connsiteY6" fmla="*/ 549 h 43420"/>
              <a:gd name="connsiteX7" fmla="*/ 38354 w 43256"/>
              <a:gd name="connsiteY7" fmla="*/ 5435 h 43420"/>
              <a:gd name="connsiteX8" fmla="*/ 42018 w 43256"/>
              <a:gd name="connsiteY8" fmla="*/ 10177 h 43420"/>
              <a:gd name="connsiteX9" fmla="*/ 41854 w 43256"/>
              <a:gd name="connsiteY9" fmla="*/ 15319 h 43420"/>
              <a:gd name="connsiteX10" fmla="*/ 43052 w 43256"/>
              <a:gd name="connsiteY10" fmla="*/ 23181 h 43420"/>
              <a:gd name="connsiteX11" fmla="*/ 37440 w 43256"/>
              <a:gd name="connsiteY11" fmla="*/ 30063 h 43420"/>
              <a:gd name="connsiteX12" fmla="*/ 33846 w 43256"/>
              <a:gd name="connsiteY12" fmla="*/ 40824 h 43420"/>
              <a:gd name="connsiteX13" fmla="*/ 28835 w 43256"/>
              <a:gd name="connsiteY13" fmla="*/ 43386 h 43420"/>
              <a:gd name="connsiteX14" fmla="*/ 26211 w 43256"/>
              <a:gd name="connsiteY14" fmla="*/ 42528 h 43420"/>
              <a:gd name="connsiteX15" fmla="*/ 23657 w 43256"/>
              <a:gd name="connsiteY15" fmla="*/ 42091 h 43420"/>
              <a:gd name="connsiteX16" fmla="*/ 16516 w 43256"/>
              <a:gd name="connsiteY16" fmla="*/ 39125 h 43420"/>
              <a:gd name="connsiteX17" fmla="*/ 5840 w 43256"/>
              <a:gd name="connsiteY17" fmla="*/ 35331 h 43420"/>
              <a:gd name="connsiteX18" fmla="*/ 1146 w 43256"/>
              <a:gd name="connsiteY18" fmla="*/ 31109 h 43420"/>
              <a:gd name="connsiteX19" fmla="*/ 2149 w 43256"/>
              <a:gd name="connsiteY19" fmla="*/ 25410 h 43420"/>
              <a:gd name="connsiteX20" fmla="*/ 31 w 43256"/>
              <a:gd name="connsiteY20" fmla="*/ 19563 h 43420"/>
              <a:gd name="connsiteX21" fmla="*/ 3899 w 43256"/>
              <a:gd name="connsiteY21" fmla="*/ 14366 h 43420"/>
              <a:gd name="connsiteX22" fmla="*/ 3936 w 43256"/>
              <a:gd name="connsiteY22" fmla="*/ 14229 h 43420"/>
              <a:gd name="connsiteX0" fmla="*/ 4729 w 43256"/>
              <a:gd name="connsiteY0" fmla="*/ 26036 h 43420"/>
              <a:gd name="connsiteX1" fmla="*/ 2196 w 43256"/>
              <a:gd name="connsiteY1" fmla="*/ 25239 h 43420"/>
              <a:gd name="connsiteX2" fmla="*/ 6964 w 43256"/>
              <a:gd name="connsiteY2" fmla="*/ 34758 h 43420"/>
              <a:gd name="connsiteX3" fmla="*/ 5856 w 43256"/>
              <a:gd name="connsiteY3" fmla="*/ 35139 h 43420"/>
              <a:gd name="connsiteX4" fmla="*/ 16514 w 43256"/>
              <a:gd name="connsiteY4" fmla="*/ 38949 h 43420"/>
              <a:gd name="connsiteX5" fmla="*/ 15846 w 43256"/>
              <a:gd name="connsiteY5" fmla="*/ 37209 h 43420"/>
              <a:gd name="connsiteX6" fmla="*/ 25452 w 43256"/>
              <a:gd name="connsiteY6" fmla="*/ 40726 h 43420"/>
              <a:gd name="connsiteX7" fmla="*/ 25776 w 43256"/>
              <a:gd name="connsiteY7" fmla="*/ 41062 h 43420"/>
              <a:gd name="connsiteX8" fmla="*/ 34165 w 43256"/>
              <a:gd name="connsiteY8" fmla="*/ 22813 h 43420"/>
              <a:gd name="connsiteX9" fmla="*/ 37416 w 43256"/>
              <a:gd name="connsiteY9" fmla="*/ 29949 h 43420"/>
              <a:gd name="connsiteX10" fmla="*/ 41834 w 43256"/>
              <a:gd name="connsiteY10" fmla="*/ 15213 h 43420"/>
              <a:gd name="connsiteX11" fmla="*/ 40386 w 43256"/>
              <a:gd name="connsiteY11" fmla="*/ 17889 h 43420"/>
              <a:gd name="connsiteX12" fmla="*/ 38360 w 43256"/>
              <a:gd name="connsiteY12" fmla="*/ 5285 h 43420"/>
              <a:gd name="connsiteX13" fmla="*/ 38436 w 43256"/>
              <a:gd name="connsiteY13" fmla="*/ 6549 h 43420"/>
              <a:gd name="connsiteX14" fmla="*/ 29114 w 43256"/>
              <a:gd name="connsiteY14" fmla="*/ 3811 h 43420"/>
              <a:gd name="connsiteX15" fmla="*/ 29856 w 43256"/>
              <a:gd name="connsiteY15" fmla="*/ 2199 h 43420"/>
              <a:gd name="connsiteX16" fmla="*/ 22177 w 43256"/>
              <a:gd name="connsiteY16" fmla="*/ 4579 h 43420"/>
              <a:gd name="connsiteX17" fmla="*/ 22536 w 43256"/>
              <a:gd name="connsiteY17" fmla="*/ 3189 h 43420"/>
              <a:gd name="connsiteX18" fmla="*/ 14036 w 43256"/>
              <a:gd name="connsiteY18" fmla="*/ 5051 h 43420"/>
              <a:gd name="connsiteX19" fmla="*/ 15336 w 43256"/>
              <a:gd name="connsiteY19" fmla="*/ 6399 h 43420"/>
              <a:gd name="connsiteX20" fmla="*/ 4163 w 43256"/>
              <a:gd name="connsiteY20" fmla="*/ 15648 h 43420"/>
              <a:gd name="connsiteX21" fmla="*/ 3936 w 43256"/>
              <a:gd name="connsiteY21" fmla="*/ 14229 h 43420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40824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452 w 43256"/>
              <a:gd name="connsiteY6" fmla="*/ 40726 h 42542"/>
              <a:gd name="connsiteX7" fmla="*/ 25776 w 43256"/>
              <a:gd name="connsiteY7" fmla="*/ 41062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452 w 43256"/>
              <a:gd name="connsiteY6" fmla="*/ 40726 h 42542"/>
              <a:gd name="connsiteX7" fmla="*/ 25776 w 43256"/>
              <a:gd name="connsiteY7" fmla="*/ 41062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452 w 43256"/>
              <a:gd name="connsiteY6" fmla="*/ 40726 h 42542"/>
              <a:gd name="connsiteX7" fmla="*/ 25243 w 43256"/>
              <a:gd name="connsiteY7" fmla="*/ 33918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452 w 43256"/>
              <a:gd name="connsiteY6" fmla="*/ 40726 h 42542"/>
              <a:gd name="connsiteX7" fmla="*/ 25243 w 43256"/>
              <a:gd name="connsiteY7" fmla="*/ 33918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452 w 43256"/>
              <a:gd name="connsiteY6" fmla="*/ 40726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6471 w 43256"/>
              <a:gd name="connsiteY6" fmla="*/ 36631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666 w 43256"/>
              <a:gd name="connsiteY6" fmla="*/ 36677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5666 w 43256"/>
              <a:gd name="connsiteY6" fmla="*/ 36677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4671 w 43256"/>
              <a:gd name="connsiteY6" fmla="*/ 35221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4671 w 43256"/>
              <a:gd name="connsiteY6" fmla="*/ 35221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24671 w 43256"/>
              <a:gd name="connsiteY6" fmla="*/ 35221 h 42542"/>
              <a:gd name="connsiteX7" fmla="*/ 25456 w 43256"/>
              <a:gd name="connsiteY7" fmla="*/ 40334 h 42542"/>
              <a:gd name="connsiteX8" fmla="*/ 34165 w 43256"/>
              <a:gd name="connsiteY8" fmla="*/ 22813 h 42542"/>
              <a:gd name="connsiteX9" fmla="*/ 37416 w 43256"/>
              <a:gd name="connsiteY9" fmla="*/ 29949 h 42542"/>
              <a:gd name="connsiteX10" fmla="*/ 41834 w 43256"/>
              <a:gd name="connsiteY10" fmla="*/ 15213 h 42542"/>
              <a:gd name="connsiteX11" fmla="*/ 40386 w 43256"/>
              <a:gd name="connsiteY11" fmla="*/ 17889 h 42542"/>
              <a:gd name="connsiteX12" fmla="*/ 38360 w 43256"/>
              <a:gd name="connsiteY12" fmla="*/ 5285 h 42542"/>
              <a:gd name="connsiteX13" fmla="*/ 38436 w 43256"/>
              <a:gd name="connsiteY13" fmla="*/ 6549 h 42542"/>
              <a:gd name="connsiteX14" fmla="*/ 29114 w 43256"/>
              <a:gd name="connsiteY14" fmla="*/ 3811 h 42542"/>
              <a:gd name="connsiteX15" fmla="*/ 29856 w 43256"/>
              <a:gd name="connsiteY15" fmla="*/ 2199 h 42542"/>
              <a:gd name="connsiteX16" fmla="*/ 22177 w 43256"/>
              <a:gd name="connsiteY16" fmla="*/ 4579 h 42542"/>
              <a:gd name="connsiteX17" fmla="*/ 22536 w 43256"/>
              <a:gd name="connsiteY17" fmla="*/ 3189 h 42542"/>
              <a:gd name="connsiteX18" fmla="*/ 14036 w 43256"/>
              <a:gd name="connsiteY18" fmla="*/ 5051 h 42542"/>
              <a:gd name="connsiteX19" fmla="*/ 15336 w 43256"/>
              <a:gd name="connsiteY19" fmla="*/ 6399 h 42542"/>
              <a:gd name="connsiteX20" fmla="*/ 4163 w 43256"/>
              <a:gd name="connsiteY20" fmla="*/ 15648 h 42542"/>
              <a:gd name="connsiteX21" fmla="*/ 3936 w 43256"/>
              <a:gd name="connsiteY21" fmla="*/ 14229 h 42542"/>
              <a:gd name="connsiteX0" fmla="*/ 3936 w 43256"/>
              <a:gd name="connsiteY0" fmla="*/ 14229 h 42701"/>
              <a:gd name="connsiteX1" fmla="*/ 5659 w 43256"/>
              <a:gd name="connsiteY1" fmla="*/ 6766 h 42701"/>
              <a:gd name="connsiteX2" fmla="*/ 14041 w 43256"/>
              <a:gd name="connsiteY2" fmla="*/ 5061 h 42701"/>
              <a:gd name="connsiteX3" fmla="*/ 22492 w 43256"/>
              <a:gd name="connsiteY3" fmla="*/ 3291 h 42701"/>
              <a:gd name="connsiteX4" fmla="*/ 25785 w 43256"/>
              <a:gd name="connsiteY4" fmla="*/ 59 h 42701"/>
              <a:gd name="connsiteX5" fmla="*/ 29869 w 43256"/>
              <a:gd name="connsiteY5" fmla="*/ 2340 h 42701"/>
              <a:gd name="connsiteX6" fmla="*/ 35499 w 43256"/>
              <a:gd name="connsiteY6" fmla="*/ 549 h 42701"/>
              <a:gd name="connsiteX7" fmla="*/ 38354 w 43256"/>
              <a:gd name="connsiteY7" fmla="*/ 5435 h 42701"/>
              <a:gd name="connsiteX8" fmla="*/ 42018 w 43256"/>
              <a:gd name="connsiteY8" fmla="*/ 10177 h 42701"/>
              <a:gd name="connsiteX9" fmla="*/ 41854 w 43256"/>
              <a:gd name="connsiteY9" fmla="*/ 15319 h 42701"/>
              <a:gd name="connsiteX10" fmla="*/ 43052 w 43256"/>
              <a:gd name="connsiteY10" fmla="*/ 23181 h 42701"/>
              <a:gd name="connsiteX11" fmla="*/ 37440 w 43256"/>
              <a:gd name="connsiteY11" fmla="*/ 30063 h 42701"/>
              <a:gd name="connsiteX12" fmla="*/ 33846 w 43256"/>
              <a:gd name="connsiteY12" fmla="*/ 39659 h 42701"/>
              <a:gd name="connsiteX13" fmla="*/ 28911 w 43256"/>
              <a:gd name="connsiteY13" fmla="*/ 42075 h 42701"/>
              <a:gd name="connsiteX14" fmla="*/ 26211 w 43256"/>
              <a:gd name="connsiteY14" fmla="*/ 42528 h 42701"/>
              <a:gd name="connsiteX15" fmla="*/ 23657 w 43256"/>
              <a:gd name="connsiteY15" fmla="*/ 42091 h 42701"/>
              <a:gd name="connsiteX16" fmla="*/ 16516 w 43256"/>
              <a:gd name="connsiteY16" fmla="*/ 39125 h 42701"/>
              <a:gd name="connsiteX17" fmla="*/ 5840 w 43256"/>
              <a:gd name="connsiteY17" fmla="*/ 35331 h 42701"/>
              <a:gd name="connsiteX18" fmla="*/ 1146 w 43256"/>
              <a:gd name="connsiteY18" fmla="*/ 31109 h 42701"/>
              <a:gd name="connsiteX19" fmla="*/ 2149 w 43256"/>
              <a:gd name="connsiteY19" fmla="*/ 25410 h 42701"/>
              <a:gd name="connsiteX20" fmla="*/ 31 w 43256"/>
              <a:gd name="connsiteY20" fmla="*/ 19563 h 42701"/>
              <a:gd name="connsiteX21" fmla="*/ 3899 w 43256"/>
              <a:gd name="connsiteY21" fmla="*/ 14366 h 42701"/>
              <a:gd name="connsiteX22" fmla="*/ 3936 w 43256"/>
              <a:gd name="connsiteY22" fmla="*/ 14229 h 42701"/>
              <a:gd name="connsiteX0" fmla="*/ 4729 w 43256"/>
              <a:gd name="connsiteY0" fmla="*/ 26036 h 42701"/>
              <a:gd name="connsiteX1" fmla="*/ 2196 w 43256"/>
              <a:gd name="connsiteY1" fmla="*/ 25239 h 42701"/>
              <a:gd name="connsiteX2" fmla="*/ 6964 w 43256"/>
              <a:gd name="connsiteY2" fmla="*/ 34758 h 42701"/>
              <a:gd name="connsiteX3" fmla="*/ 5856 w 43256"/>
              <a:gd name="connsiteY3" fmla="*/ 35139 h 42701"/>
              <a:gd name="connsiteX4" fmla="*/ 16514 w 43256"/>
              <a:gd name="connsiteY4" fmla="*/ 38949 h 42701"/>
              <a:gd name="connsiteX5" fmla="*/ 15846 w 43256"/>
              <a:gd name="connsiteY5" fmla="*/ 37209 h 42701"/>
              <a:gd name="connsiteX6" fmla="*/ 24671 w 43256"/>
              <a:gd name="connsiteY6" fmla="*/ 35221 h 42701"/>
              <a:gd name="connsiteX7" fmla="*/ 24568 w 43256"/>
              <a:gd name="connsiteY7" fmla="*/ 41836 h 42701"/>
              <a:gd name="connsiteX8" fmla="*/ 34165 w 43256"/>
              <a:gd name="connsiteY8" fmla="*/ 22813 h 42701"/>
              <a:gd name="connsiteX9" fmla="*/ 37416 w 43256"/>
              <a:gd name="connsiteY9" fmla="*/ 29949 h 42701"/>
              <a:gd name="connsiteX10" fmla="*/ 41834 w 43256"/>
              <a:gd name="connsiteY10" fmla="*/ 15213 h 42701"/>
              <a:gd name="connsiteX11" fmla="*/ 40386 w 43256"/>
              <a:gd name="connsiteY11" fmla="*/ 17889 h 42701"/>
              <a:gd name="connsiteX12" fmla="*/ 38360 w 43256"/>
              <a:gd name="connsiteY12" fmla="*/ 5285 h 42701"/>
              <a:gd name="connsiteX13" fmla="*/ 38436 w 43256"/>
              <a:gd name="connsiteY13" fmla="*/ 6549 h 42701"/>
              <a:gd name="connsiteX14" fmla="*/ 29114 w 43256"/>
              <a:gd name="connsiteY14" fmla="*/ 3811 h 42701"/>
              <a:gd name="connsiteX15" fmla="*/ 29856 w 43256"/>
              <a:gd name="connsiteY15" fmla="*/ 2199 h 42701"/>
              <a:gd name="connsiteX16" fmla="*/ 22177 w 43256"/>
              <a:gd name="connsiteY16" fmla="*/ 4579 h 42701"/>
              <a:gd name="connsiteX17" fmla="*/ 22536 w 43256"/>
              <a:gd name="connsiteY17" fmla="*/ 3189 h 42701"/>
              <a:gd name="connsiteX18" fmla="*/ 14036 w 43256"/>
              <a:gd name="connsiteY18" fmla="*/ 5051 h 42701"/>
              <a:gd name="connsiteX19" fmla="*/ 15336 w 43256"/>
              <a:gd name="connsiteY19" fmla="*/ 6399 h 42701"/>
              <a:gd name="connsiteX20" fmla="*/ 4163 w 43256"/>
              <a:gd name="connsiteY20" fmla="*/ 15648 h 42701"/>
              <a:gd name="connsiteX21" fmla="*/ 3936 w 43256"/>
              <a:gd name="connsiteY21" fmla="*/ 14229 h 42701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34165 w 43256"/>
              <a:gd name="connsiteY6" fmla="*/ 22813 h 42542"/>
              <a:gd name="connsiteX7" fmla="*/ 37416 w 43256"/>
              <a:gd name="connsiteY7" fmla="*/ 29949 h 42542"/>
              <a:gd name="connsiteX8" fmla="*/ 41834 w 43256"/>
              <a:gd name="connsiteY8" fmla="*/ 15213 h 42542"/>
              <a:gd name="connsiteX9" fmla="*/ 40386 w 43256"/>
              <a:gd name="connsiteY9" fmla="*/ 17889 h 42542"/>
              <a:gd name="connsiteX10" fmla="*/ 38360 w 43256"/>
              <a:gd name="connsiteY10" fmla="*/ 5285 h 42542"/>
              <a:gd name="connsiteX11" fmla="*/ 38436 w 43256"/>
              <a:gd name="connsiteY11" fmla="*/ 6549 h 42542"/>
              <a:gd name="connsiteX12" fmla="*/ 29114 w 43256"/>
              <a:gd name="connsiteY12" fmla="*/ 3811 h 42542"/>
              <a:gd name="connsiteX13" fmla="*/ 29856 w 43256"/>
              <a:gd name="connsiteY13" fmla="*/ 2199 h 42542"/>
              <a:gd name="connsiteX14" fmla="*/ 22177 w 43256"/>
              <a:gd name="connsiteY14" fmla="*/ 4579 h 42542"/>
              <a:gd name="connsiteX15" fmla="*/ 22536 w 43256"/>
              <a:gd name="connsiteY15" fmla="*/ 3189 h 42542"/>
              <a:gd name="connsiteX16" fmla="*/ 14036 w 43256"/>
              <a:gd name="connsiteY16" fmla="*/ 5051 h 42542"/>
              <a:gd name="connsiteX17" fmla="*/ 15336 w 43256"/>
              <a:gd name="connsiteY17" fmla="*/ 6399 h 42542"/>
              <a:gd name="connsiteX18" fmla="*/ 4163 w 43256"/>
              <a:gd name="connsiteY18" fmla="*/ 15648 h 42542"/>
              <a:gd name="connsiteX19" fmla="*/ 3936 w 43256"/>
              <a:gd name="connsiteY19" fmla="*/ 14229 h 42542"/>
              <a:gd name="connsiteX0" fmla="*/ 3936 w 43256"/>
              <a:gd name="connsiteY0" fmla="*/ 14229 h 42542"/>
              <a:gd name="connsiteX1" fmla="*/ 5659 w 43256"/>
              <a:gd name="connsiteY1" fmla="*/ 6766 h 42542"/>
              <a:gd name="connsiteX2" fmla="*/ 14041 w 43256"/>
              <a:gd name="connsiteY2" fmla="*/ 5061 h 42542"/>
              <a:gd name="connsiteX3" fmla="*/ 22492 w 43256"/>
              <a:gd name="connsiteY3" fmla="*/ 3291 h 42542"/>
              <a:gd name="connsiteX4" fmla="*/ 25785 w 43256"/>
              <a:gd name="connsiteY4" fmla="*/ 59 h 42542"/>
              <a:gd name="connsiteX5" fmla="*/ 29869 w 43256"/>
              <a:gd name="connsiteY5" fmla="*/ 2340 h 42542"/>
              <a:gd name="connsiteX6" fmla="*/ 35499 w 43256"/>
              <a:gd name="connsiteY6" fmla="*/ 549 h 42542"/>
              <a:gd name="connsiteX7" fmla="*/ 38354 w 43256"/>
              <a:gd name="connsiteY7" fmla="*/ 5435 h 42542"/>
              <a:gd name="connsiteX8" fmla="*/ 42018 w 43256"/>
              <a:gd name="connsiteY8" fmla="*/ 10177 h 42542"/>
              <a:gd name="connsiteX9" fmla="*/ 41854 w 43256"/>
              <a:gd name="connsiteY9" fmla="*/ 15319 h 42542"/>
              <a:gd name="connsiteX10" fmla="*/ 43052 w 43256"/>
              <a:gd name="connsiteY10" fmla="*/ 23181 h 42542"/>
              <a:gd name="connsiteX11" fmla="*/ 37440 w 43256"/>
              <a:gd name="connsiteY11" fmla="*/ 30063 h 42542"/>
              <a:gd name="connsiteX12" fmla="*/ 33846 w 43256"/>
              <a:gd name="connsiteY12" fmla="*/ 39659 h 42542"/>
              <a:gd name="connsiteX13" fmla="*/ 28911 w 43256"/>
              <a:gd name="connsiteY13" fmla="*/ 42075 h 42542"/>
              <a:gd name="connsiteX14" fmla="*/ 26211 w 43256"/>
              <a:gd name="connsiteY14" fmla="*/ 42528 h 42542"/>
              <a:gd name="connsiteX15" fmla="*/ 23657 w 43256"/>
              <a:gd name="connsiteY15" fmla="*/ 42091 h 42542"/>
              <a:gd name="connsiteX16" fmla="*/ 16516 w 43256"/>
              <a:gd name="connsiteY16" fmla="*/ 39125 h 42542"/>
              <a:gd name="connsiteX17" fmla="*/ 5840 w 43256"/>
              <a:gd name="connsiteY17" fmla="*/ 35331 h 42542"/>
              <a:gd name="connsiteX18" fmla="*/ 1146 w 43256"/>
              <a:gd name="connsiteY18" fmla="*/ 31109 h 42542"/>
              <a:gd name="connsiteX19" fmla="*/ 2149 w 43256"/>
              <a:gd name="connsiteY19" fmla="*/ 25410 h 42542"/>
              <a:gd name="connsiteX20" fmla="*/ 31 w 43256"/>
              <a:gd name="connsiteY20" fmla="*/ 19563 h 42542"/>
              <a:gd name="connsiteX21" fmla="*/ 3899 w 43256"/>
              <a:gd name="connsiteY21" fmla="*/ 14366 h 42542"/>
              <a:gd name="connsiteX22" fmla="*/ 3936 w 43256"/>
              <a:gd name="connsiteY22" fmla="*/ 14229 h 42542"/>
              <a:gd name="connsiteX0" fmla="*/ 4729 w 43256"/>
              <a:gd name="connsiteY0" fmla="*/ 26036 h 42542"/>
              <a:gd name="connsiteX1" fmla="*/ 2196 w 43256"/>
              <a:gd name="connsiteY1" fmla="*/ 25239 h 42542"/>
              <a:gd name="connsiteX2" fmla="*/ 6964 w 43256"/>
              <a:gd name="connsiteY2" fmla="*/ 34758 h 42542"/>
              <a:gd name="connsiteX3" fmla="*/ 5856 w 43256"/>
              <a:gd name="connsiteY3" fmla="*/ 35139 h 42542"/>
              <a:gd name="connsiteX4" fmla="*/ 16514 w 43256"/>
              <a:gd name="connsiteY4" fmla="*/ 38949 h 42542"/>
              <a:gd name="connsiteX5" fmla="*/ 15846 w 43256"/>
              <a:gd name="connsiteY5" fmla="*/ 37209 h 42542"/>
              <a:gd name="connsiteX6" fmla="*/ 34165 w 43256"/>
              <a:gd name="connsiteY6" fmla="*/ 22813 h 42542"/>
              <a:gd name="connsiteX7" fmla="*/ 37416 w 43256"/>
              <a:gd name="connsiteY7" fmla="*/ 29949 h 42542"/>
              <a:gd name="connsiteX8" fmla="*/ 41834 w 43256"/>
              <a:gd name="connsiteY8" fmla="*/ 15213 h 42542"/>
              <a:gd name="connsiteX9" fmla="*/ 40386 w 43256"/>
              <a:gd name="connsiteY9" fmla="*/ 17889 h 42542"/>
              <a:gd name="connsiteX10" fmla="*/ 38360 w 43256"/>
              <a:gd name="connsiteY10" fmla="*/ 5285 h 42542"/>
              <a:gd name="connsiteX11" fmla="*/ 38436 w 43256"/>
              <a:gd name="connsiteY11" fmla="*/ 6549 h 42542"/>
              <a:gd name="connsiteX12" fmla="*/ 29114 w 43256"/>
              <a:gd name="connsiteY12" fmla="*/ 3811 h 42542"/>
              <a:gd name="connsiteX13" fmla="*/ 29856 w 43256"/>
              <a:gd name="connsiteY13" fmla="*/ 2199 h 42542"/>
              <a:gd name="connsiteX14" fmla="*/ 22177 w 43256"/>
              <a:gd name="connsiteY14" fmla="*/ 4579 h 42542"/>
              <a:gd name="connsiteX15" fmla="*/ 22536 w 43256"/>
              <a:gd name="connsiteY15" fmla="*/ 3189 h 42542"/>
              <a:gd name="connsiteX16" fmla="*/ 14036 w 43256"/>
              <a:gd name="connsiteY16" fmla="*/ 5051 h 42542"/>
              <a:gd name="connsiteX17" fmla="*/ 15336 w 43256"/>
              <a:gd name="connsiteY17" fmla="*/ 6399 h 42542"/>
              <a:gd name="connsiteX18" fmla="*/ 4163 w 43256"/>
              <a:gd name="connsiteY18" fmla="*/ 15648 h 42542"/>
              <a:gd name="connsiteX19" fmla="*/ 3936 w 43256"/>
              <a:gd name="connsiteY19" fmla="*/ 14229 h 42542"/>
              <a:gd name="connsiteX0" fmla="*/ 3936 w 43256"/>
              <a:gd name="connsiteY0" fmla="*/ 14229 h 43109"/>
              <a:gd name="connsiteX1" fmla="*/ 5659 w 43256"/>
              <a:gd name="connsiteY1" fmla="*/ 6766 h 43109"/>
              <a:gd name="connsiteX2" fmla="*/ 14041 w 43256"/>
              <a:gd name="connsiteY2" fmla="*/ 5061 h 43109"/>
              <a:gd name="connsiteX3" fmla="*/ 22492 w 43256"/>
              <a:gd name="connsiteY3" fmla="*/ 3291 h 43109"/>
              <a:gd name="connsiteX4" fmla="*/ 25785 w 43256"/>
              <a:gd name="connsiteY4" fmla="*/ 59 h 43109"/>
              <a:gd name="connsiteX5" fmla="*/ 29869 w 43256"/>
              <a:gd name="connsiteY5" fmla="*/ 2340 h 43109"/>
              <a:gd name="connsiteX6" fmla="*/ 35499 w 43256"/>
              <a:gd name="connsiteY6" fmla="*/ 549 h 43109"/>
              <a:gd name="connsiteX7" fmla="*/ 38354 w 43256"/>
              <a:gd name="connsiteY7" fmla="*/ 5435 h 43109"/>
              <a:gd name="connsiteX8" fmla="*/ 42018 w 43256"/>
              <a:gd name="connsiteY8" fmla="*/ 10177 h 43109"/>
              <a:gd name="connsiteX9" fmla="*/ 41854 w 43256"/>
              <a:gd name="connsiteY9" fmla="*/ 15319 h 43109"/>
              <a:gd name="connsiteX10" fmla="*/ 43052 w 43256"/>
              <a:gd name="connsiteY10" fmla="*/ 23181 h 43109"/>
              <a:gd name="connsiteX11" fmla="*/ 37440 w 43256"/>
              <a:gd name="connsiteY11" fmla="*/ 30063 h 43109"/>
              <a:gd name="connsiteX12" fmla="*/ 33846 w 43256"/>
              <a:gd name="connsiteY12" fmla="*/ 39659 h 43109"/>
              <a:gd name="connsiteX13" fmla="*/ 28911 w 43256"/>
              <a:gd name="connsiteY13" fmla="*/ 42075 h 43109"/>
              <a:gd name="connsiteX14" fmla="*/ 26211 w 43256"/>
              <a:gd name="connsiteY14" fmla="*/ 42528 h 43109"/>
              <a:gd name="connsiteX15" fmla="*/ 23847 w 43256"/>
              <a:gd name="connsiteY15" fmla="*/ 42910 h 43109"/>
              <a:gd name="connsiteX16" fmla="*/ 16516 w 43256"/>
              <a:gd name="connsiteY16" fmla="*/ 39125 h 43109"/>
              <a:gd name="connsiteX17" fmla="*/ 5840 w 43256"/>
              <a:gd name="connsiteY17" fmla="*/ 35331 h 43109"/>
              <a:gd name="connsiteX18" fmla="*/ 1146 w 43256"/>
              <a:gd name="connsiteY18" fmla="*/ 31109 h 43109"/>
              <a:gd name="connsiteX19" fmla="*/ 2149 w 43256"/>
              <a:gd name="connsiteY19" fmla="*/ 25410 h 43109"/>
              <a:gd name="connsiteX20" fmla="*/ 31 w 43256"/>
              <a:gd name="connsiteY20" fmla="*/ 19563 h 43109"/>
              <a:gd name="connsiteX21" fmla="*/ 3899 w 43256"/>
              <a:gd name="connsiteY21" fmla="*/ 14366 h 43109"/>
              <a:gd name="connsiteX22" fmla="*/ 3936 w 43256"/>
              <a:gd name="connsiteY22" fmla="*/ 14229 h 43109"/>
              <a:gd name="connsiteX0" fmla="*/ 4729 w 43256"/>
              <a:gd name="connsiteY0" fmla="*/ 26036 h 43109"/>
              <a:gd name="connsiteX1" fmla="*/ 2196 w 43256"/>
              <a:gd name="connsiteY1" fmla="*/ 25239 h 43109"/>
              <a:gd name="connsiteX2" fmla="*/ 6964 w 43256"/>
              <a:gd name="connsiteY2" fmla="*/ 34758 h 43109"/>
              <a:gd name="connsiteX3" fmla="*/ 5856 w 43256"/>
              <a:gd name="connsiteY3" fmla="*/ 35139 h 43109"/>
              <a:gd name="connsiteX4" fmla="*/ 16514 w 43256"/>
              <a:gd name="connsiteY4" fmla="*/ 38949 h 43109"/>
              <a:gd name="connsiteX5" fmla="*/ 15846 w 43256"/>
              <a:gd name="connsiteY5" fmla="*/ 37209 h 43109"/>
              <a:gd name="connsiteX6" fmla="*/ 34165 w 43256"/>
              <a:gd name="connsiteY6" fmla="*/ 22813 h 43109"/>
              <a:gd name="connsiteX7" fmla="*/ 37416 w 43256"/>
              <a:gd name="connsiteY7" fmla="*/ 29949 h 43109"/>
              <a:gd name="connsiteX8" fmla="*/ 41834 w 43256"/>
              <a:gd name="connsiteY8" fmla="*/ 15213 h 43109"/>
              <a:gd name="connsiteX9" fmla="*/ 40386 w 43256"/>
              <a:gd name="connsiteY9" fmla="*/ 17889 h 43109"/>
              <a:gd name="connsiteX10" fmla="*/ 38360 w 43256"/>
              <a:gd name="connsiteY10" fmla="*/ 5285 h 43109"/>
              <a:gd name="connsiteX11" fmla="*/ 38436 w 43256"/>
              <a:gd name="connsiteY11" fmla="*/ 6549 h 43109"/>
              <a:gd name="connsiteX12" fmla="*/ 29114 w 43256"/>
              <a:gd name="connsiteY12" fmla="*/ 3811 h 43109"/>
              <a:gd name="connsiteX13" fmla="*/ 29856 w 43256"/>
              <a:gd name="connsiteY13" fmla="*/ 2199 h 43109"/>
              <a:gd name="connsiteX14" fmla="*/ 22177 w 43256"/>
              <a:gd name="connsiteY14" fmla="*/ 4579 h 43109"/>
              <a:gd name="connsiteX15" fmla="*/ 22536 w 43256"/>
              <a:gd name="connsiteY15" fmla="*/ 3189 h 43109"/>
              <a:gd name="connsiteX16" fmla="*/ 14036 w 43256"/>
              <a:gd name="connsiteY16" fmla="*/ 5051 h 43109"/>
              <a:gd name="connsiteX17" fmla="*/ 15336 w 43256"/>
              <a:gd name="connsiteY17" fmla="*/ 6399 h 43109"/>
              <a:gd name="connsiteX18" fmla="*/ 4163 w 43256"/>
              <a:gd name="connsiteY18" fmla="*/ 15648 h 43109"/>
              <a:gd name="connsiteX19" fmla="*/ 3936 w 43256"/>
              <a:gd name="connsiteY19" fmla="*/ 14229 h 43109"/>
              <a:gd name="connsiteX0" fmla="*/ 3936 w 43256"/>
              <a:gd name="connsiteY0" fmla="*/ 14229 h 42914"/>
              <a:gd name="connsiteX1" fmla="*/ 5659 w 43256"/>
              <a:gd name="connsiteY1" fmla="*/ 6766 h 42914"/>
              <a:gd name="connsiteX2" fmla="*/ 14041 w 43256"/>
              <a:gd name="connsiteY2" fmla="*/ 5061 h 42914"/>
              <a:gd name="connsiteX3" fmla="*/ 22492 w 43256"/>
              <a:gd name="connsiteY3" fmla="*/ 3291 h 42914"/>
              <a:gd name="connsiteX4" fmla="*/ 25785 w 43256"/>
              <a:gd name="connsiteY4" fmla="*/ 59 h 42914"/>
              <a:gd name="connsiteX5" fmla="*/ 29869 w 43256"/>
              <a:gd name="connsiteY5" fmla="*/ 2340 h 42914"/>
              <a:gd name="connsiteX6" fmla="*/ 35499 w 43256"/>
              <a:gd name="connsiteY6" fmla="*/ 549 h 42914"/>
              <a:gd name="connsiteX7" fmla="*/ 38354 w 43256"/>
              <a:gd name="connsiteY7" fmla="*/ 5435 h 42914"/>
              <a:gd name="connsiteX8" fmla="*/ 42018 w 43256"/>
              <a:gd name="connsiteY8" fmla="*/ 10177 h 42914"/>
              <a:gd name="connsiteX9" fmla="*/ 41854 w 43256"/>
              <a:gd name="connsiteY9" fmla="*/ 15319 h 42914"/>
              <a:gd name="connsiteX10" fmla="*/ 43052 w 43256"/>
              <a:gd name="connsiteY10" fmla="*/ 23181 h 42914"/>
              <a:gd name="connsiteX11" fmla="*/ 37440 w 43256"/>
              <a:gd name="connsiteY11" fmla="*/ 30063 h 42914"/>
              <a:gd name="connsiteX12" fmla="*/ 33846 w 43256"/>
              <a:gd name="connsiteY12" fmla="*/ 39659 h 42914"/>
              <a:gd name="connsiteX13" fmla="*/ 28911 w 43256"/>
              <a:gd name="connsiteY13" fmla="*/ 42075 h 42914"/>
              <a:gd name="connsiteX14" fmla="*/ 26211 w 43256"/>
              <a:gd name="connsiteY14" fmla="*/ 42528 h 42914"/>
              <a:gd name="connsiteX15" fmla="*/ 23847 w 43256"/>
              <a:gd name="connsiteY15" fmla="*/ 42910 h 42914"/>
              <a:gd name="connsiteX16" fmla="*/ 16516 w 43256"/>
              <a:gd name="connsiteY16" fmla="*/ 39125 h 42914"/>
              <a:gd name="connsiteX17" fmla="*/ 5840 w 43256"/>
              <a:gd name="connsiteY17" fmla="*/ 35331 h 42914"/>
              <a:gd name="connsiteX18" fmla="*/ 1146 w 43256"/>
              <a:gd name="connsiteY18" fmla="*/ 31109 h 42914"/>
              <a:gd name="connsiteX19" fmla="*/ 2149 w 43256"/>
              <a:gd name="connsiteY19" fmla="*/ 25410 h 42914"/>
              <a:gd name="connsiteX20" fmla="*/ 31 w 43256"/>
              <a:gd name="connsiteY20" fmla="*/ 19563 h 42914"/>
              <a:gd name="connsiteX21" fmla="*/ 3899 w 43256"/>
              <a:gd name="connsiteY21" fmla="*/ 14366 h 42914"/>
              <a:gd name="connsiteX22" fmla="*/ 3936 w 43256"/>
              <a:gd name="connsiteY22" fmla="*/ 14229 h 42914"/>
              <a:gd name="connsiteX0" fmla="*/ 4729 w 43256"/>
              <a:gd name="connsiteY0" fmla="*/ 26036 h 42914"/>
              <a:gd name="connsiteX1" fmla="*/ 2196 w 43256"/>
              <a:gd name="connsiteY1" fmla="*/ 25239 h 42914"/>
              <a:gd name="connsiteX2" fmla="*/ 6964 w 43256"/>
              <a:gd name="connsiteY2" fmla="*/ 34758 h 42914"/>
              <a:gd name="connsiteX3" fmla="*/ 5856 w 43256"/>
              <a:gd name="connsiteY3" fmla="*/ 35139 h 42914"/>
              <a:gd name="connsiteX4" fmla="*/ 16514 w 43256"/>
              <a:gd name="connsiteY4" fmla="*/ 38949 h 42914"/>
              <a:gd name="connsiteX5" fmla="*/ 15846 w 43256"/>
              <a:gd name="connsiteY5" fmla="*/ 37209 h 42914"/>
              <a:gd name="connsiteX6" fmla="*/ 34165 w 43256"/>
              <a:gd name="connsiteY6" fmla="*/ 22813 h 42914"/>
              <a:gd name="connsiteX7" fmla="*/ 37416 w 43256"/>
              <a:gd name="connsiteY7" fmla="*/ 29949 h 42914"/>
              <a:gd name="connsiteX8" fmla="*/ 41834 w 43256"/>
              <a:gd name="connsiteY8" fmla="*/ 15213 h 42914"/>
              <a:gd name="connsiteX9" fmla="*/ 40386 w 43256"/>
              <a:gd name="connsiteY9" fmla="*/ 17889 h 42914"/>
              <a:gd name="connsiteX10" fmla="*/ 38360 w 43256"/>
              <a:gd name="connsiteY10" fmla="*/ 5285 h 42914"/>
              <a:gd name="connsiteX11" fmla="*/ 38436 w 43256"/>
              <a:gd name="connsiteY11" fmla="*/ 6549 h 42914"/>
              <a:gd name="connsiteX12" fmla="*/ 29114 w 43256"/>
              <a:gd name="connsiteY12" fmla="*/ 3811 h 42914"/>
              <a:gd name="connsiteX13" fmla="*/ 29856 w 43256"/>
              <a:gd name="connsiteY13" fmla="*/ 2199 h 42914"/>
              <a:gd name="connsiteX14" fmla="*/ 22177 w 43256"/>
              <a:gd name="connsiteY14" fmla="*/ 4579 h 42914"/>
              <a:gd name="connsiteX15" fmla="*/ 22536 w 43256"/>
              <a:gd name="connsiteY15" fmla="*/ 3189 h 42914"/>
              <a:gd name="connsiteX16" fmla="*/ 14036 w 43256"/>
              <a:gd name="connsiteY16" fmla="*/ 5051 h 42914"/>
              <a:gd name="connsiteX17" fmla="*/ 15336 w 43256"/>
              <a:gd name="connsiteY17" fmla="*/ 6399 h 42914"/>
              <a:gd name="connsiteX18" fmla="*/ 4163 w 43256"/>
              <a:gd name="connsiteY18" fmla="*/ 15648 h 42914"/>
              <a:gd name="connsiteX19" fmla="*/ 3936 w 43256"/>
              <a:gd name="connsiteY19" fmla="*/ 14229 h 42914"/>
              <a:gd name="connsiteX0" fmla="*/ 3936 w 43256"/>
              <a:gd name="connsiteY0" fmla="*/ 14229 h 42914"/>
              <a:gd name="connsiteX1" fmla="*/ 5659 w 43256"/>
              <a:gd name="connsiteY1" fmla="*/ 6766 h 42914"/>
              <a:gd name="connsiteX2" fmla="*/ 14041 w 43256"/>
              <a:gd name="connsiteY2" fmla="*/ 5061 h 42914"/>
              <a:gd name="connsiteX3" fmla="*/ 22492 w 43256"/>
              <a:gd name="connsiteY3" fmla="*/ 3291 h 42914"/>
              <a:gd name="connsiteX4" fmla="*/ 25785 w 43256"/>
              <a:gd name="connsiteY4" fmla="*/ 59 h 42914"/>
              <a:gd name="connsiteX5" fmla="*/ 29869 w 43256"/>
              <a:gd name="connsiteY5" fmla="*/ 2340 h 42914"/>
              <a:gd name="connsiteX6" fmla="*/ 35499 w 43256"/>
              <a:gd name="connsiteY6" fmla="*/ 549 h 42914"/>
              <a:gd name="connsiteX7" fmla="*/ 38354 w 43256"/>
              <a:gd name="connsiteY7" fmla="*/ 5435 h 42914"/>
              <a:gd name="connsiteX8" fmla="*/ 42018 w 43256"/>
              <a:gd name="connsiteY8" fmla="*/ 10177 h 42914"/>
              <a:gd name="connsiteX9" fmla="*/ 41854 w 43256"/>
              <a:gd name="connsiteY9" fmla="*/ 15319 h 42914"/>
              <a:gd name="connsiteX10" fmla="*/ 43052 w 43256"/>
              <a:gd name="connsiteY10" fmla="*/ 23181 h 42914"/>
              <a:gd name="connsiteX11" fmla="*/ 37440 w 43256"/>
              <a:gd name="connsiteY11" fmla="*/ 30063 h 42914"/>
              <a:gd name="connsiteX12" fmla="*/ 33846 w 43256"/>
              <a:gd name="connsiteY12" fmla="*/ 39659 h 42914"/>
              <a:gd name="connsiteX13" fmla="*/ 28911 w 43256"/>
              <a:gd name="connsiteY13" fmla="*/ 42075 h 42914"/>
              <a:gd name="connsiteX14" fmla="*/ 26211 w 43256"/>
              <a:gd name="connsiteY14" fmla="*/ 42528 h 42914"/>
              <a:gd name="connsiteX15" fmla="*/ 23847 w 43256"/>
              <a:gd name="connsiteY15" fmla="*/ 42910 h 42914"/>
              <a:gd name="connsiteX16" fmla="*/ 16516 w 43256"/>
              <a:gd name="connsiteY16" fmla="*/ 39125 h 42914"/>
              <a:gd name="connsiteX17" fmla="*/ 5840 w 43256"/>
              <a:gd name="connsiteY17" fmla="*/ 35331 h 42914"/>
              <a:gd name="connsiteX18" fmla="*/ 1146 w 43256"/>
              <a:gd name="connsiteY18" fmla="*/ 31109 h 42914"/>
              <a:gd name="connsiteX19" fmla="*/ 2149 w 43256"/>
              <a:gd name="connsiteY19" fmla="*/ 25410 h 42914"/>
              <a:gd name="connsiteX20" fmla="*/ 31 w 43256"/>
              <a:gd name="connsiteY20" fmla="*/ 19563 h 42914"/>
              <a:gd name="connsiteX21" fmla="*/ 3899 w 43256"/>
              <a:gd name="connsiteY21" fmla="*/ 14366 h 42914"/>
              <a:gd name="connsiteX22" fmla="*/ 3936 w 43256"/>
              <a:gd name="connsiteY22" fmla="*/ 14229 h 42914"/>
              <a:gd name="connsiteX0" fmla="*/ 4729 w 43256"/>
              <a:gd name="connsiteY0" fmla="*/ 26036 h 42914"/>
              <a:gd name="connsiteX1" fmla="*/ 2196 w 43256"/>
              <a:gd name="connsiteY1" fmla="*/ 25239 h 42914"/>
              <a:gd name="connsiteX2" fmla="*/ 6964 w 43256"/>
              <a:gd name="connsiteY2" fmla="*/ 34758 h 42914"/>
              <a:gd name="connsiteX3" fmla="*/ 5856 w 43256"/>
              <a:gd name="connsiteY3" fmla="*/ 35139 h 42914"/>
              <a:gd name="connsiteX4" fmla="*/ 16514 w 43256"/>
              <a:gd name="connsiteY4" fmla="*/ 38949 h 42914"/>
              <a:gd name="connsiteX5" fmla="*/ 15846 w 43256"/>
              <a:gd name="connsiteY5" fmla="*/ 37209 h 42914"/>
              <a:gd name="connsiteX6" fmla="*/ 34165 w 43256"/>
              <a:gd name="connsiteY6" fmla="*/ 22813 h 42914"/>
              <a:gd name="connsiteX7" fmla="*/ 37416 w 43256"/>
              <a:gd name="connsiteY7" fmla="*/ 29949 h 42914"/>
              <a:gd name="connsiteX8" fmla="*/ 41834 w 43256"/>
              <a:gd name="connsiteY8" fmla="*/ 15213 h 42914"/>
              <a:gd name="connsiteX9" fmla="*/ 40386 w 43256"/>
              <a:gd name="connsiteY9" fmla="*/ 17889 h 42914"/>
              <a:gd name="connsiteX10" fmla="*/ 38360 w 43256"/>
              <a:gd name="connsiteY10" fmla="*/ 5285 h 42914"/>
              <a:gd name="connsiteX11" fmla="*/ 38436 w 43256"/>
              <a:gd name="connsiteY11" fmla="*/ 6549 h 42914"/>
              <a:gd name="connsiteX12" fmla="*/ 29114 w 43256"/>
              <a:gd name="connsiteY12" fmla="*/ 3811 h 42914"/>
              <a:gd name="connsiteX13" fmla="*/ 29856 w 43256"/>
              <a:gd name="connsiteY13" fmla="*/ 2199 h 42914"/>
              <a:gd name="connsiteX14" fmla="*/ 22177 w 43256"/>
              <a:gd name="connsiteY14" fmla="*/ 4579 h 42914"/>
              <a:gd name="connsiteX15" fmla="*/ 22536 w 43256"/>
              <a:gd name="connsiteY15" fmla="*/ 3189 h 42914"/>
              <a:gd name="connsiteX16" fmla="*/ 14036 w 43256"/>
              <a:gd name="connsiteY16" fmla="*/ 5051 h 42914"/>
              <a:gd name="connsiteX17" fmla="*/ 15336 w 43256"/>
              <a:gd name="connsiteY17" fmla="*/ 6399 h 42914"/>
              <a:gd name="connsiteX18" fmla="*/ 4163 w 43256"/>
              <a:gd name="connsiteY18" fmla="*/ 15648 h 42914"/>
              <a:gd name="connsiteX19" fmla="*/ 3936 w 43256"/>
              <a:gd name="connsiteY19" fmla="*/ 14229 h 42914"/>
              <a:gd name="connsiteX0" fmla="*/ 3936 w 43256"/>
              <a:gd name="connsiteY0" fmla="*/ 14229 h 42914"/>
              <a:gd name="connsiteX1" fmla="*/ 5659 w 43256"/>
              <a:gd name="connsiteY1" fmla="*/ 6766 h 42914"/>
              <a:gd name="connsiteX2" fmla="*/ 14041 w 43256"/>
              <a:gd name="connsiteY2" fmla="*/ 5061 h 42914"/>
              <a:gd name="connsiteX3" fmla="*/ 22492 w 43256"/>
              <a:gd name="connsiteY3" fmla="*/ 3291 h 42914"/>
              <a:gd name="connsiteX4" fmla="*/ 25785 w 43256"/>
              <a:gd name="connsiteY4" fmla="*/ 59 h 42914"/>
              <a:gd name="connsiteX5" fmla="*/ 29869 w 43256"/>
              <a:gd name="connsiteY5" fmla="*/ 2340 h 42914"/>
              <a:gd name="connsiteX6" fmla="*/ 35499 w 43256"/>
              <a:gd name="connsiteY6" fmla="*/ 549 h 42914"/>
              <a:gd name="connsiteX7" fmla="*/ 38354 w 43256"/>
              <a:gd name="connsiteY7" fmla="*/ 5435 h 42914"/>
              <a:gd name="connsiteX8" fmla="*/ 42018 w 43256"/>
              <a:gd name="connsiteY8" fmla="*/ 10177 h 42914"/>
              <a:gd name="connsiteX9" fmla="*/ 41854 w 43256"/>
              <a:gd name="connsiteY9" fmla="*/ 15319 h 42914"/>
              <a:gd name="connsiteX10" fmla="*/ 43052 w 43256"/>
              <a:gd name="connsiteY10" fmla="*/ 23181 h 42914"/>
              <a:gd name="connsiteX11" fmla="*/ 37440 w 43256"/>
              <a:gd name="connsiteY11" fmla="*/ 30063 h 42914"/>
              <a:gd name="connsiteX12" fmla="*/ 33846 w 43256"/>
              <a:gd name="connsiteY12" fmla="*/ 39659 h 42914"/>
              <a:gd name="connsiteX13" fmla="*/ 28911 w 43256"/>
              <a:gd name="connsiteY13" fmla="*/ 42075 h 42914"/>
              <a:gd name="connsiteX14" fmla="*/ 26211 w 43256"/>
              <a:gd name="connsiteY14" fmla="*/ 42528 h 42914"/>
              <a:gd name="connsiteX15" fmla="*/ 23847 w 43256"/>
              <a:gd name="connsiteY15" fmla="*/ 42910 h 42914"/>
              <a:gd name="connsiteX16" fmla="*/ 16516 w 43256"/>
              <a:gd name="connsiteY16" fmla="*/ 39125 h 42914"/>
              <a:gd name="connsiteX17" fmla="*/ 5840 w 43256"/>
              <a:gd name="connsiteY17" fmla="*/ 35331 h 42914"/>
              <a:gd name="connsiteX18" fmla="*/ 1146 w 43256"/>
              <a:gd name="connsiteY18" fmla="*/ 31109 h 42914"/>
              <a:gd name="connsiteX19" fmla="*/ 2149 w 43256"/>
              <a:gd name="connsiteY19" fmla="*/ 25410 h 42914"/>
              <a:gd name="connsiteX20" fmla="*/ 31 w 43256"/>
              <a:gd name="connsiteY20" fmla="*/ 19563 h 42914"/>
              <a:gd name="connsiteX21" fmla="*/ 3899 w 43256"/>
              <a:gd name="connsiteY21" fmla="*/ 14366 h 42914"/>
              <a:gd name="connsiteX22" fmla="*/ 3936 w 43256"/>
              <a:gd name="connsiteY22" fmla="*/ 14229 h 42914"/>
              <a:gd name="connsiteX0" fmla="*/ 4729 w 43256"/>
              <a:gd name="connsiteY0" fmla="*/ 26036 h 42914"/>
              <a:gd name="connsiteX1" fmla="*/ 2196 w 43256"/>
              <a:gd name="connsiteY1" fmla="*/ 25239 h 42914"/>
              <a:gd name="connsiteX2" fmla="*/ 6964 w 43256"/>
              <a:gd name="connsiteY2" fmla="*/ 34758 h 42914"/>
              <a:gd name="connsiteX3" fmla="*/ 5856 w 43256"/>
              <a:gd name="connsiteY3" fmla="*/ 35139 h 42914"/>
              <a:gd name="connsiteX4" fmla="*/ 16514 w 43256"/>
              <a:gd name="connsiteY4" fmla="*/ 38949 h 42914"/>
              <a:gd name="connsiteX5" fmla="*/ 15846 w 43256"/>
              <a:gd name="connsiteY5" fmla="*/ 37209 h 42914"/>
              <a:gd name="connsiteX6" fmla="*/ 34165 w 43256"/>
              <a:gd name="connsiteY6" fmla="*/ 22813 h 42914"/>
              <a:gd name="connsiteX7" fmla="*/ 37416 w 43256"/>
              <a:gd name="connsiteY7" fmla="*/ 29949 h 42914"/>
              <a:gd name="connsiteX8" fmla="*/ 41834 w 43256"/>
              <a:gd name="connsiteY8" fmla="*/ 15213 h 42914"/>
              <a:gd name="connsiteX9" fmla="*/ 40386 w 43256"/>
              <a:gd name="connsiteY9" fmla="*/ 17889 h 42914"/>
              <a:gd name="connsiteX10" fmla="*/ 38360 w 43256"/>
              <a:gd name="connsiteY10" fmla="*/ 5285 h 42914"/>
              <a:gd name="connsiteX11" fmla="*/ 38436 w 43256"/>
              <a:gd name="connsiteY11" fmla="*/ 6549 h 42914"/>
              <a:gd name="connsiteX12" fmla="*/ 29114 w 43256"/>
              <a:gd name="connsiteY12" fmla="*/ 3811 h 42914"/>
              <a:gd name="connsiteX13" fmla="*/ 29856 w 43256"/>
              <a:gd name="connsiteY13" fmla="*/ 2199 h 42914"/>
              <a:gd name="connsiteX14" fmla="*/ 22177 w 43256"/>
              <a:gd name="connsiteY14" fmla="*/ 4579 h 42914"/>
              <a:gd name="connsiteX15" fmla="*/ 22536 w 43256"/>
              <a:gd name="connsiteY15" fmla="*/ 3189 h 42914"/>
              <a:gd name="connsiteX16" fmla="*/ 14036 w 43256"/>
              <a:gd name="connsiteY16" fmla="*/ 5051 h 42914"/>
              <a:gd name="connsiteX17" fmla="*/ 15336 w 43256"/>
              <a:gd name="connsiteY17" fmla="*/ 6399 h 42914"/>
              <a:gd name="connsiteX18" fmla="*/ 4163 w 43256"/>
              <a:gd name="connsiteY18" fmla="*/ 15648 h 42914"/>
              <a:gd name="connsiteX19" fmla="*/ 3936 w 43256"/>
              <a:gd name="connsiteY19" fmla="*/ 14229 h 42914"/>
              <a:gd name="connsiteX0" fmla="*/ 3936 w 43256"/>
              <a:gd name="connsiteY0" fmla="*/ 14229 h 42914"/>
              <a:gd name="connsiteX1" fmla="*/ 5659 w 43256"/>
              <a:gd name="connsiteY1" fmla="*/ 6766 h 42914"/>
              <a:gd name="connsiteX2" fmla="*/ 14041 w 43256"/>
              <a:gd name="connsiteY2" fmla="*/ 5061 h 42914"/>
              <a:gd name="connsiteX3" fmla="*/ 22492 w 43256"/>
              <a:gd name="connsiteY3" fmla="*/ 3291 h 42914"/>
              <a:gd name="connsiteX4" fmla="*/ 25785 w 43256"/>
              <a:gd name="connsiteY4" fmla="*/ 59 h 42914"/>
              <a:gd name="connsiteX5" fmla="*/ 29869 w 43256"/>
              <a:gd name="connsiteY5" fmla="*/ 2340 h 42914"/>
              <a:gd name="connsiteX6" fmla="*/ 35499 w 43256"/>
              <a:gd name="connsiteY6" fmla="*/ 549 h 42914"/>
              <a:gd name="connsiteX7" fmla="*/ 38354 w 43256"/>
              <a:gd name="connsiteY7" fmla="*/ 5435 h 42914"/>
              <a:gd name="connsiteX8" fmla="*/ 42018 w 43256"/>
              <a:gd name="connsiteY8" fmla="*/ 10177 h 42914"/>
              <a:gd name="connsiteX9" fmla="*/ 41854 w 43256"/>
              <a:gd name="connsiteY9" fmla="*/ 15319 h 42914"/>
              <a:gd name="connsiteX10" fmla="*/ 43052 w 43256"/>
              <a:gd name="connsiteY10" fmla="*/ 23181 h 42914"/>
              <a:gd name="connsiteX11" fmla="*/ 37440 w 43256"/>
              <a:gd name="connsiteY11" fmla="*/ 30063 h 42914"/>
              <a:gd name="connsiteX12" fmla="*/ 33846 w 43256"/>
              <a:gd name="connsiteY12" fmla="*/ 39659 h 42914"/>
              <a:gd name="connsiteX13" fmla="*/ 28911 w 43256"/>
              <a:gd name="connsiteY13" fmla="*/ 42075 h 42914"/>
              <a:gd name="connsiteX14" fmla="*/ 26211 w 43256"/>
              <a:gd name="connsiteY14" fmla="*/ 42528 h 42914"/>
              <a:gd name="connsiteX15" fmla="*/ 23847 w 43256"/>
              <a:gd name="connsiteY15" fmla="*/ 42910 h 42914"/>
              <a:gd name="connsiteX16" fmla="*/ 16516 w 43256"/>
              <a:gd name="connsiteY16" fmla="*/ 39125 h 42914"/>
              <a:gd name="connsiteX17" fmla="*/ 5840 w 43256"/>
              <a:gd name="connsiteY17" fmla="*/ 35331 h 42914"/>
              <a:gd name="connsiteX18" fmla="*/ 1146 w 43256"/>
              <a:gd name="connsiteY18" fmla="*/ 31109 h 42914"/>
              <a:gd name="connsiteX19" fmla="*/ 2149 w 43256"/>
              <a:gd name="connsiteY19" fmla="*/ 25410 h 42914"/>
              <a:gd name="connsiteX20" fmla="*/ 31 w 43256"/>
              <a:gd name="connsiteY20" fmla="*/ 19563 h 42914"/>
              <a:gd name="connsiteX21" fmla="*/ 3899 w 43256"/>
              <a:gd name="connsiteY21" fmla="*/ 14366 h 42914"/>
              <a:gd name="connsiteX22" fmla="*/ 3936 w 43256"/>
              <a:gd name="connsiteY22" fmla="*/ 14229 h 42914"/>
              <a:gd name="connsiteX0" fmla="*/ 4729 w 43256"/>
              <a:gd name="connsiteY0" fmla="*/ 26036 h 42914"/>
              <a:gd name="connsiteX1" fmla="*/ 2196 w 43256"/>
              <a:gd name="connsiteY1" fmla="*/ 25239 h 42914"/>
              <a:gd name="connsiteX2" fmla="*/ 6964 w 43256"/>
              <a:gd name="connsiteY2" fmla="*/ 34758 h 42914"/>
              <a:gd name="connsiteX3" fmla="*/ 5856 w 43256"/>
              <a:gd name="connsiteY3" fmla="*/ 35139 h 42914"/>
              <a:gd name="connsiteX4" fmla="*/ 16514 w 43256"/>
              <a:gd name="connsiteY4" fmla="*/ 38949 h 42914"/>
              <a:gd name="connsiteX5" fmla="*/ 15846 w 43256"/>
              <a:gd name="connsiteY5" fmla="*/ 37209 h 42914"/>
              <a:gd name="connsiteX6" fmla="*/ 34165 w 43256"/>
              <a:gd name="connsiteY6" fmla="*/ 22813 h 42914"/>
              <a:gd name="connsiteX7" fmla="*/ 37416 w 43256"/>
              <a:gd name="connsiteY7" fmla="*/ 29949 h 42914"/>
              <a:gd name="connsiteX8" fmla="*/ 41834 w 43256"/>
              <a:gd name="connsiteY8" fmla="*/ 15213 h 42914"/>
              <a:gd name="connsiteX9" fmla="*/ 40386 w 43256"/>
              <a:gd name="connsiteY9" fmla="*/ 17889 h 42914"/>
              <a:gd name="connsiteX10" fmla="*/ 38360 w 43256"/>
              <a:gd name="connsiteY10" fmla="*/ 5285 h 42914"/>
              <a:gd name="connsiteX11" fmla="*/ 38436 w 43256"/>
              <a:gd name="connsiteY11" fmla="*/ 6549 h 42914"/>
              <a:gd name="connsiteX12" fmla="*/ 29114 w 43256"/>
              <a:gd name="connsiteY12" fmla="*/ 3811 h 42914"/>
              <a:gd name="connsiteX13" fmla="*/ 29856 w 43256"/>
              <a:gd name="connsiteY13" fmla="*/ 2199 h 42914"/>
              <a:gd name="connsiteX14" fmla="*/ 22177 w 43256"/>
              <a:gd name="connsiteY14" fmla="*/ 4579 h 42914"/>
              <a:gd name="connsiteX15" fmla="*/ 22536 w 43256"/>
              <a:gd name="connsiteY15" fmla="*/ 3189 h 42914"/>
              <a:gd name="connsiteX16" fmla="*/ 14036 w 43256"/>
              <a:gd name="connsiteY16" fmla="*/ 5051 h 42914"/>
              <a:gd name="connsiteX17" fmla="*/ 15336 w 43256"/>
              <a:gd name="connsiteY17" fmla="*/ 6399 h 42914"/>
              <a:gd name="connsiteX18" fmla="*/ 4163 w 43256"/>
              <a:gd name="connsiteY18" fmla="*/ 15648 h 42914"/>
              <a:gd name="connsiteX19" fmla="*/ 3936 w 43256"/>
              <a:gd name="connsiteY19" fmla="*/ 14229 h 42914"/>
              <a:gd name="connsiteX0" fmla="*/ 3936 w 43256"/>
              <a:gd name="connsiteY0" fmla="*/ 14229 h 42914"/>
              <a:gd name="connsiteX1" fmla="*/ 5659 w 43256"/>
              <a:gd name="connsiteY1" fmla="*/ 6766 h 42914"/>
              <a:gd name="connsiteX2" fmla="*/ 14041 w 43256"/>
              <a:gd name="connsiteY2" fmla="*/ 5061 h 42914"/>
              <a:gd name="connsiteX3" fmla="*/ 22492 w 43256"/>
              <a:gd name="connsiteY3" fmla="*/ 3291 h 42914"/>
              <a:gd name="connsiteX4" fmla="*/ 25785 w 43256"/>
              <a:gd name="connsiteY4" fmla="*/ 59 h 42914"/>
              <a:gd name="connsiteX5" fmla="*/ 29869 w 43256"/>
              <a:gd name="connsiteY5" fmla="*/ 2340 h 42914"/>
              <a:gd name="connsiteX6" fmla="*/ 35499 w 43256"/>
              <a:gd name="connsiteY6" fmla="*/ 549 h 42914"/>
              <a:gd name="connsiteX7" fmla="*/ 38354 w 43256"/>
              <a:gd name="connsiteY7" fmla="*/ 5435 h 42914"/>
              <a:gd name="connsiteX8" fmla="*/ 42018 w 43256"/>
              <a:gd name="connsiteY8" fmla="*/ 10177 h 42914"/>
              <a:gd name="connsiteX9" fmla="*/ 41854 w 43256"/>
              <a:gd name="connsiteY9" fmla="*/ 15319 h 42914"/>
              <a:gd name="connsiteX10" fmla="*/ 43052 w 43256"/>
              <a:gd name="connsiteY10" fmla="*/ 23181 h 42914"/>
              <a:gd name="connsiteX11" fmla="*/ 37440 w 43256"/>
              <a:gd name="connsiteY11" fmla="*/ 30063 h 42914"/>
              <a:gd name="connsiteX12" fmla="*/ 33846 w 43256"/>
              <a:gd name="connsiteY12" fmla="*/ 39659 h 42914"/>
              <a:gd name="connsiteX13" fmla="*/ 28911 w 43256"/>
              <a:gd name="connsiteY13" fmla="*/ 42075 h 42914"/>
              <a:gd name="connsiteX14" fmla="*/ 26211 w 43256"/>
              <a:gd name="connsiteY14" fmla="*/ 42528 h 42914"/>
              <a:gd name="connsiteX15" fmla="*/ 23847 w 43256"/>
              <a:gd name="connsiteY15" fmla="*/ 42910 h 42914"/>
              <a:gd name="connsiteX16" fmla="*/ 16516 w 43256"/>
              <a:gd name="connsiteY16" fmla="*/ 39125 h 42914"/>
              <a:gd name="connsiteX17" fmla="*/ 5840 w 43256"/>
              <a:gd name="connsiteY17" fmla="*/ 35331 h 42914"/>
              <a:gd name="connsiteX18" fmla="*/ 1146 w 43256"/>
              <a:gd name="connsiteY18" fmla="*/ 31109 h 42914"/>
              <a:gd name="connsiteX19" fmla="*/ 2149 w 43256"/>
              <a:gd name="connsiteY19" fmla="*/ 25410 h 42914"/>
              <a:gd name="connsiteX20" fmla="*/ 31 w 43256"/>
              <a:gd name="connsiteY20" fmla="*/ 19563 h 42914"/>
              <a:gd name="connsiteX21" fmla="*/ 3899 w 43256"/>
              <a:gd name="connsiteY21" fmla="*/ 14366 h 42914"/>
              <a:gd name="connsiteX22" fmla="*/ 3936 w 43256"/>
              <a:gd name="connsiteY22" fmla="*/ 14229 h 42914"/>
              <a:gd name="connsiteX0" fmla="*/ 4729 w 43256"/>
              <a:gd name="connsiteY0" fmla="*/ 26036 h 42914"/>
              <a:gd name="connsiteX1" fmla="*/ 2196 w 43256"/>
              <a:gd name="connsiteY1" fmla="*/ 25239 h 42914"/>
              <a:gd name="connsiteX2" fmla="*/ 6964 w 43256"/>
              <a:gd name="connsiteY2" fmla="*/ 34758 h 42914"/>
              <a:gd name="connsiteX3" fmla="*/ 5856 w 43256"/>
              <a:gd name="connsiteY3" fmla="*/ 35139 h 42914"/>
              <a:gd name="connsiteX4" fmla="*/ 16514 w 43256"/>
              <a:gd name="connsiteY4" fmla="*/ 38949 h 42914"/>
              <a:gd name="connsiteX5" fmla="*/ 15846 w 43256"/>
              <a:gd name="connsiteY5" fmla="*/ 37209 h 42914"/>
              <a:gd name="connsiteX6" fmla="*/ 34165 w 43256"/>
              <a:gd name="connsiteY6" fmla="*/ 22813 h 42914"/>
              <a:gd name="connsiteX7" fmla="*/ 37416 w 43256"/>
              <a:gd name="connsiteY7" fmla="*/ 29949 h 42914"/>
              <a:gd name="connsiteX8" fmla="*/ 41834 w 43256"/>
              <a:gd name="connsiteY8" fmla="*/ 15213 h 42914"/>
              <a:gd name="connsiteX9" fmla="*/ 40386 w 43256"/>
              <a:gd name="connsiteY9" fmla="*/ 17889 h 42914"/>
              <a:gd name="connsiteX10" fmla="*/ 38360 w 43256"/>
              <a:gd name="connsiteY10" fmla="*/ 5285 h 42914"/>
              <a:gd name="connsiteX11" fmla="*/ 38436 w 43256"/>
              <a:gd name="connsiteY11" fmla="*/ 6549 h 42914"/>
              <a:gd name="connsiteX12" fmla="*/ 29114 w 43256"/>
              <a:gd name="connsiteY12" fmla="*/ 3811 h 42914"/>
              <a:gd name="connsiteX13" fmla="*/ 29856 w 43256"/>
              <a:gd name="connsiteY13" fmla="*/ 2199 h 42914"/>
              <a:gd name="connsiteX14" fmla="*/ 22177 w 43256"/>
              <a:gd name="connsiteY14" fmla="*/ 4579 h 42914"/>
              <a:gd name="connsiteX15" fmla="*/ 22536 w 43256"/>
              <a:gd name="connsiteY15" fmla="*/ 3189 h 42914"/>
              <a:gd name="connsiteX16" fmla="*/ 14036 w 43256"/>
              <a:gd name="connsiteY16" fmla="*/ 5051 h 42914"/>
              <a:gd name="connsiteX17" fmla="*/ 15336 w 43256"/>
              <a:gd name="connsiteY17" fmla="*/ 6399 h 42914"/>
              <a:gd name="connsiteX18" fmla="*/ 4163 w 43256"/>
              <a:gd name="connsiteY18" fmla="*/ 15648 h 42914"/>
              <a:gd name="connsiteX19" fmla="*/ 3936 w 43256"/>
              <a:gd name="connsiteY19" fmla="*/ 14229 h 42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2914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5268" y="37657"/>
                  <a:pt x="33846" y="39659"/>
                </a:cubicBezTo>
                <a:cubicBezTo>
                  <a:pt x="32424" y="41661"/>
                  <a:pt x="29354" y="41870"/>
                  <a:pt x="28911" y="42075"/>
                </a:cubicBezTo>
                <a:cubicBezTo>
                  <a:pt x="28468" y="42280"/>
                  <a:pt x="27316" y="42298"/>
                  <a:pt x="26211" y="42528"/>
                </a:cubicBezTo>
                <a:cubicBezTo>
                  <a:pt x="25106" y="42758"/>
                  <a:pt x="24752" y="42840"/>
                  <a:pt x="23847" y="42910"/>
                </a:cubicBezTo>
                <a:cubicBezTo>
                  <a:pt x="22942" y="42980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2914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B6600F4-4969-E94E-E19E-276C4D258C12}"/>
              </a:ext>
            </a:extLst>
          </p:cNvPr>
          <p:cNvGrpSpPr/>
          <p:nvPr/>
        </p:nvGrpSpPr>
        <p:grpSpPr>
          <a:xfrm>
            <a:off x="1570629" y="4931593"/>
            <a:ext cx="1587525" cy="1458526"/>
            <a:chOff x="5816672" y="5066952"/>
            <a:chExt cx="1587525" cy="1458526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7AB18B88-B6D5-31EF-3CB4-97B48A14ADFA}"/>
                </a:ext>
              </a:extLst>
            </p:cNvPr>
            <p:cNvSpPr/>
            <p:nvPr/>
          </p:nvSpPr>
          <p:spPr>
            <a:xfrm>
              <a:off x="5816672" y="5066952"/>
              <a:ext cx="1587525" cy="1107465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19">
              <a:extLst>
                <a:ext uri="{FF2B5EF4-FFF2-40B4-BE49-F238E27FC236}">
                  <a16:creationId xmlns:a16="http://schemas.microsoft.com/office/drawing/2014/main" id="{A5171171-8195-2355-F149-3ABD5F47622C}"/>
                </a:ext>
              </a:extLst>
            </p:cNvPr>
            <p:cNvSpPr/>
            <p:nvPr/>
          </p:nvSpPr>
          <p:spPr>
            <a:xfrm>
              <a:off x="6168964" y="5408914"/>
              <a:ext cx="984539" cy="4064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>
                  <a:solidFill>
                    <a:schemeClr val="tx1"/>
                  </a:solidFill>
                </a:rPr>
                <a:t>IDS</a:t>
              </a:r>
              <a:endParaRPr kumimoji="1" lang="en-US" altLang="ja-JP" b="1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62A1724-88D3-2BA4-F493-FFE07C16B089}"/>
                </a:ext>
              </a:extLst>
            </p:cNvPr>
            <p:cNvSpPr txBox="1"/>
            <p:nvPr/>
          </p:nvSpPr>
          <p:spPr>
            <a:xfrm>
              <a:off x="6090295" y="6125368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/>
                <a:t>IDS VM</a:t>
              </a:r>
            </a:p>
          </p:txBody>
        </p:sp>
      </p:grpSp>
      <p:sp>
        <p:nvSpPr>
          <p:cNvPr id="8" name="四角形: 角を丸くする 11">
            <a:extLst>
              <a:ext uri="{FF2B5EF4-FFF2-40B4-BE49-F238E27FC236}">
                <a16:creationId xmlns:a16="http://schemas.microsoft.com/office/drawing/2014/main" id="{C22D6266-0969-8BAB-6DEA-C9609F028C78}"/>
              </a:ext>
            </a:extLst>
          </p:cNvPr>
          <p:cNvSpPr/>
          <p:nvPr/>
        </p:nvSpPr>
        <p:spPr>
          <a:xfrm>
            <a:off x="4727597" y="4530935"/>
            <a:ext cx="2504984" cy="1548000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E02C18-6361-8DCF-D284-A51171305383}"/>
              </a:ext>
            </a:extLst>
          </p:cNvPr>
          <p:cNvSpPr txBox="1"/>
          <p:nvPr/>
        </p:nvSpPr>
        <p:spPr>
          <a:xfrm flipH="1">
            <a:off x="5214387" y="6064622"/>
            <a:ext cx="1684687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>
                <a:solidFill>
                  <a:schemeClr val="tx1"/>
                </a:solidFill>
              </a:rPr>
              <a:t>VM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1392717-8F10-9781-6B5F-7DDC2D6915ED}"/>
              </a:ext>
            </a:extLst>
          </p:cNvPr>
          <p:cNvSpPr/>
          <p:nvPr/>
        </p:nvSpPr>
        <p:spPr>
          <a:xfrm>
            <a:off x="5011187" y="5332319"/>
            <a:ext cx="1798987" cy="29348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エージェント</a:t>
            </a:r>
          </a:p>
        </p:txBody>
      </p:sp>
      <p:sp>
        <p:nvSpPr>
          <p:cNvPr id="11" name="正方形/長方形 26">
            <a:extLst>
              <a:ext uri="{FF2B5EF4-FFF2-40B4-BE49-F238E27FC236}">
                <a16:creationId xmlns:a16="http://schemas.microsoft.com/office/drawing/2014/main" id="{6D73769A-B433-1C6A-0529-A03F3C8D0CFA}"/>
              </a:ext>
            </a:extLst>
          </p:cNvPr>
          <p:cNvSpPr/>
          <p:nvPr/>
        </p:nvSpPr>
        <p:spPr>
          <a:xfrm>
            <a:off x="5199917" y="5696184"/>
            <a:ext cx="1445383" cy="293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メモリ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27FC559-8C52-F89E-92E8-FC72BDC74C2C}"/>
              </a:ext>
            </a:extLst>
          </p:cNvPr>
          <p:cNvGrpSpPr/>
          <p:nvPr/>
        </p:nvGrpSpPr>
        <p:grpSpPr>
          <a:xfrm>
            <a:off x="4828404" y="4569374"/>
            <a:ext cx="2162077" cy="706932"/>
            <a:chOff x="6806558" y="4545130"/>
            <a:chExt cx="2162077" cy="706932"/>
          </a:xfrm>
        </p:grpSpPr>
        <p:sp>
          <p:nvSpPr>
            <p:cNvPr id="18" name="正方形/長方形 18">
              <a:extLst>
                <a:ext uri="{FF2B5EF4-FFF2-40B4-BE49-F238E27FC236}">
                  <a16:creationId xmlns:a16="http://schemas.microsoft.com/office/drawing/2014/main" id="{3C6BD5C6-15A1-B38A-8BB9-790C4214344F}"/>
                </a:ext>
              </a:extLst>
            </p:cNvPr>
            <p:cNvSpPr/>
            <p:nvPr/>
          </p:nvSpPr>
          <p:spPr>
            <a:xfrm>
              <a:off x="6875431" y="4594465"/>
              <a:ext cx="2093204" cy="657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421462A2-6ABB-85D1-CEBC-97FD8F33FCAA}"/>
                </a:ext>
              </a:extLst>
            </p:cNvPr>
            <p:cNvSpPr/>
            <p:nvPr/>
          </p:nvSpPr>
          <p:spPr>
            <a:xfrm>
              <a:off x="7095548" y="4907350"/>
              <a:ext cx="1798987" cy="291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システム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5BD95BF-86E8-F196-1F8E-FE8EC0BEA838}"/>
                </a:ext>
              </a:extLst>
            </p:cNvPr>
            <p:cNvSpPr txBox="1"/>
            <p:nvPr/>
          </p:nvSpPr>
          <p:spPr>
            <a:xfrm>
              <a:off x="6806558" y="4545130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隔離環境</a:t>
              </a:r>
            </a:p>
          </p:txBody>
        </p:sp>
      </p:grpSp>
      <p:sp>
        <p:nvSpPr>
          <p:cNvPr id="13" name="テキスト ボックス 25">
            <a:extLst>
              <a:ext uri="{FF2B5EF4-FFF2-40B4-BE49-F238E27FC236}">
                <a16:creationId xmlns:a16="http://schemas.microsoft.com/office/drawing/2014/main" id="{5C8D1C65-11BE-BD01-CC73-BEBA17093DB6}"/>
              </a:ext>
            </a:extLst>
          </p:cNvPr>
          <p:cNvSpPr txBox="1"/>
          <p:nvPr/>
        </p:nvSpPr>
        <p:spPr>
          <a:xfrm>
            <a:off x="3312726" y="502387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アドレス</a:t>
            </a:r>
            <a:endParaRPr kumimoji="1" lang="ja-JP" altLang="en-US" sz="2400" b="1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950A9E-6DDE-A856-25F6-2E4A6EA70FD5}"/>
              </a:ext>
            </a:extLst>
          </p:cNvPr>
          <p:cNvSpPr txBox="1"/>
          <p:nvPr/>
        </p:nvSpPr>
        <p:spPr>
          <a:xfrm>
            <a:off x="137160" y="4689651"/>
            <a:ext cx="1407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クラウド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E67B732-F0AF-1F46-F734-916F7C1C9322}"/>
              </a:ext>
            </a:extLst>
          </p:cNvPr>
          <p:cNvCxnSpPr>
            <a:cxnSpLocks/>
          </p:cNvCxnSpPr>
          <p:nvPr/>
        </p:nvCxnSpPr>
        <p:spPr>
          <a:xfrm>
            <a:off x="2976639" y="5380572"/>
            <a:ext cx="1944000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BA693461-4534-FB9F-9E07-58ADAF200ED3}"/>
              </a:ext>
            </a:extLst>
          </p:cNvPr>
          <p:cNvCxnSpPr>
            <a:cxnSpLocks/>
          </p:cNvCxnSpPr>
          <p:nvPr/>
        </p:nvCxnSpPr>
        <p:spPr>
          <a:xfrm flipH="1">
            <a:off x="2950813" y="5599680"/>
            <a:ext cx="1944000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25">
            <a:extLst>
              <a:ext uri="{FF2B5EF4-FFF2-40B4-BE49-F238E27FC236}">
                <a16:creationId xmlns:a16="http://schemas.microsoft.com/office/drawing/2014/main" id="{08111C48-51AC-783A-99CF-CF485712B777}"/>
              </a:ext>
            </a:extLst>
          </p:cNvPr>
          <p:cNvSpPr txBox="1"/>
          <p:nvPr/>
        </p:nvSpPr>
        <p:spPr>
          <a:xfrm>
            <a:off x="3083736" y="558243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メモリデータ</a:t>
            </a:r>
            <a:endParaRPr kumimoji="1" lang="ja-JP" altLang="en-US" sz="2800" b="1" dirty="0"/>
          </a:p>
        </p:txBody>
      </p:sp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48C357F8-B6C3-404D-0AB8-D314F7D0D4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696023"/>
              </p:ext>
            </p:extLst>
          </p:nvPr>
        </p:nvGraphicFramePr>
        <p:xfrm>
          <a:off x="8074025" y="4343401"/>
          <a:ext cx="3350682" cy="2487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6810EEB-29D8-B27C-A111-5566DE09A49D}"/>
              </a:ext>
            </a:extLst>
          </p:cNvPr>
          <p:cNvCxnSpPr>
            <a:cxnSpLocks/>
          </p:cNvCxnSpPr>
          <p:nvPr/>
        </p:nvCxnSpPr>
        <p:spPr>
          <a:xfrm flipV="1">
            <a:off x="9780104" y="4780722"/>
            <a:ext cx="785957" cy="1575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8AC6693-DF45-3BEA-0694-1D69F944ECC8}"/>
              </a:ext>
            </a:extLst>
          </p:cNvPr>
          <p:cNvSpPr txBox="1"/>
          <p:nvPr/>
        </p:nvSpPr>
        <p:spPr>
          <a:xfrm flipH="1">
            <a:off x="9422579" y="5222706"/>
            <a:ext cx="785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/>
              <a:t>53</a:t>
            </a:r>
            <a:r>
              <a:rPr lang="ja-JP" altLang="en-US" sz="2200" b="1"/>
              <a:t>倍</a:t>
            </a:r>
            <a:endParaRPr kumimoji="1" lang="ja-JP" altLang="en-US" sz="2200" b="1"/>
          </a:p>
        </p:txBody>
      </p:sp>
    </p:spTree>
    <p:extLst>
      <p:ext uri="{BB962C8B-B14F-4D97-AF65-F5344CB8AC3E}">
        <p14:creationId xmlns:p14="http://schemas.microsoft.com/office/powerpoint/2010/main" val="307421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53B6D435-869C-91C1-BA90-F9A91961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b="1"/>
              <a:t>提案：</a:t>
            </a:r>
            <a:r>
              <a:rPr lang="en-US" altLang="ja-JP" b="1" err="1"/>
              <a:t>eBPFmonitor</a:t>
            </a:r>
            <a:endParaRPr kumimoji="1" lang="ja-JP" altLang="en-US" b="1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44169E6-65C8-F55A-A0AA-9C9C7D05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ja-JP"/>
              <a:t>Confidential VM</a:t>
            </a:r>
            <a:r>
              <a:rPr lang="ja-JP" altLang="en-US"/>
              <a:t>内の</a:t>
            </a:r>
            <a:r>
              <a:rPr lang="en-US" altLang="ja-JP"/>
              <a:t>OS</a:t>
            </a:r>
            <a:r>
              <a:rPr lang="ja-JP" altLang="en-US"/>
              <a:t>データを先読みして一括取得</a:t>
            </a:r>
            <a:endParaRPr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からの</a:t>
            </a:r>
            <a:r>
              <a:rPr lang="en-US" altLang="ja-JP"/>
              <a:t>1</a:t>
            </a:r>
            <a:r>
              <a:rPr lang="ja-JP" altLang="en-US"/>
              <a:t>回の要求でエージェントがメモリデータを一括で返送</a:t>
            </a:r>
            <a:endParaRPr lang="en-US" altLang="ja-JP"/>
          </a:p>
          <a:p>
            <a:pPr lvl="1"/>
            <a:r>
              <a:rPr lang="ja-JP" altLang="en-US"/>
              <a:t>通信オーバヘッドを削減し、</a:t>
            </a:r>
            <a:r>
              <a:rPr lang="en-US" altLang="ja-JP"/>
              <a:t>VM</a:t>
            </a:r>
            <a:r>
              <a:rPr lang="ja-JP" altLang="en-US"/>
              <a:t>の監視を高速化</a:t>
            </a:r>
            <a:endParaRPr lang="en-US" altLang="ja-JP"/>
          </a:p>
          <a:p>
            <a:r>
              <a:rPr lang="en-US" altLang="ja-JP"/>
              <a:t>VM</a:t>
            </a:r>
            <a:r>
              <a:rPr lang="ja-JP" altLang="en-US"/>
              <a:t>に</a:t>
            </a:r>
            <a:r>
              <a:rPr lang="en-US" altLang="ja-JP" err="1"/>
              <a:t>eBPF</a:t>
            </a:r>
            <a:r>
              <a:rPr lang="ja-JP" altLang="en-US"/>
              <a:t>プログラムを送り込んで</a:t>
            </a:r>
            <a:r>
              <a:rPr lang="en-US" altLang="ja-JP"/>
              <a:t>OS</a:t>
            </a:r>
            <a:r>
              <a:rPr lang="ja-JP" altLang="en-US"/>
              <a:t>データを収集</a:t>
            </a:r>
            <a:endParaRPr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は</a:t>
            </a:r>
            <a:r>
              <a:rPr lang="en-US" altLang="ja-JP"/>
              <a:t>OS</a:t>
            </a:r>
            <a:r>
              <a:rPr lang="ja-JP" altLang="en-US"/>
              <a:t>内で性能等を監視するために用いられる</a:t>
            </a:r>
            <a:r>
              <a:rPr lang="en-US" altLang="ja-JP"/>
              <a:t>Linux</a:t>
            </a:r>
            <a:r>
              <a:rPr lang="ja-JP" altLang="en-US"/>
              <a:t>の標準機構</a:t>
            </a:r>
            <a:endParaRPr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プログラムがポインタをたどって</a:t>
            </a:r>
            <a:r>
              <a:rPr lang="en-US" altLang="ja-JP"/>
              <a:t>OS</a:t>
            </a:r>
            <a:r>
              <a:rPr lang="ja-JP" altLang="en-US"/>
              <a:t>データを先読み</a:t>
            </a:r>
            <a:endParaRPr lang="en-US" altLang="ja-JP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8AE01CF-7F0A-2259-56BE-3D20266A935B}"/>
              </a:ext>
            </a:extLst>
          </p:cNvPr>
          <p:cNvGrpSpPr/>
          <p:nvPr/>
        </p:nvGrpSpPr>
        <p:grpSpPr>
          <a:xfrm>
            <a:off x="1667610" y="4657725"/>
            <a:ext cx="8856780" cy="1882852"/>
            <a:chOff x="1366720" y="4819573"/>
            <a:chExt cx="8856780" cy="1882852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428AF17-784C-DABB-E12B-DF86E7EC124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366720" y="4902412"/>
              <a:ext cx="1587525" cy="1625746"/>
              <a:chOff x="5816672" y="4769771"/>
              <a:chExt cx="1587525" cy="1625746"/>
            </a:xfrm>
          </p:grpSpPr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A677AE62-8536-FF92-56FC-649C224FEF3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816672" y="4769771"/>
                <a:ext cx="1587525" cy="1245152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19">
                <a:extLst>
                  <a:ext uri="{FF2B5EF4-FFF2-40B4-BE49-F238E27FC236}">
                    <a16:creationId xmlns:a16="http://schemas.microsoft.com/office/drawing/2014/main" id="{D39EF981-028C-1A87-073E-D7E017D81DE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18164" y="5223580"/>
                <a:ext cx="984539" cy="406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>
                    <a:solidFill>
                      <a:schemeClr val="tx1"/>
                    </a:solidFill>
                  </a:rPr>
                  <a:t>IDS</a:t>
                </a:r>
                <a:endParaRPr kumimoji="1" lang="en-US" altLang="ja-JP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57E019F-EF05-1AE0-6FE8-BDB0505754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4430" y="5995407"/>
                <a:ext cx="12304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/>
                  <a:t>IDS VM</a:t>
                </a: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957267-F1EE-F269-9554-C136A572B7D5}"/>
                </a:ext>
              </a:extLst>
            </p:cNvPr>
            <p:cNvSpPr txBox="1">
              <a:spLocks/>
            </p:cNvSpPr>
            <p:nvPr/>
          </p:nvSpPr>
          <p:spPr>
            <a:xfrm>
              <a:off x="3015665" y="499203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一括</a:t>
              </a: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E0F039E2-2C0E-04C5-AD5E-CF79D37475EC}"/>
                </a:ext>
              </a:extLst>
            </p:cNvPr>
            <p:cNvGrpSpPr>
              <a:grpSpLocks/>
            </p:cNvGrpSpPr>
            <p:nvPr/>
          </p:nvGrpSpPr>
          <p:grpSpPr>
            <a:xfrm>
              <a:off x="3876280" y="4819573"/>
              <a:ext cx="6347220" cy="1882852"/>
              <a:chOff x="4620802" y="1481464"/>
              <a:chExt cx="6347220" cy="1882852"/>
            </a:xfrm>
          </p:grpSpPr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9620044F-D954-3240-BBD0-A04EBA7B26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20802" y="1481464"/>
                <a:ext cx="6347220" cy="1484696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chemeClr val="accent2">
                    <a:lumMod val="60000"/>
                    <a:lumOff val="40000"/>
                  </a:schemeClr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43D47CE-C131-C785-3EFC-48583813B18F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6774799" y="2964206"/>
                <a:ext cx="17509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>
                    <a:solidFill>
                      <a:schemeClr val="tx1"/>
                    </a:solidFill>
                  </a:rPr>
                  <a:t>監視対象</a:t>
                </a:r>
                <a:r>
                  <a:rPr kumimoji="1" lang="en-US" altLang="ja-JP" sz="2000" b="1">
                    <a:solidFill>
                      <a:schemeClr val="tx1"/>
                    </a:solidFill>
                  </a:rPr>
                  <a:t>VM</a:t>
                </a:r>
                <a:endParaRPr kumimoji="1" lang="ja-JP" altLang="en-US" sz="20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251091ED-257C-F210-A6B2-EEC96AC613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885294" y="1644001"/>
                <a:ext cx="1750926" cy="429769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>
                    <a:solidFill>
                      <a:schemeClr val="tx1"/>
                    </a:solidFill>
                  </a:rPr>
                  <a:t>エージェント</a:t>
                </a:r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9DA04010-DE21-0649-BAB7-95D60EB07F0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875561" y="2497999"/>
                <a:ext cx="3858339" cy="39167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>
                    <a:solidFill>
                      <a:schemeClr val="tx1"/>
                    </a:solidFill>
                  </a:rPr>
                  <a:t>メモリ</a:t>
                </a:r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9D999F7B-C8CB-791F-D7D3-BDC20FAB1083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7726539" y="2098790"/>
                <a:ext cx="473534" cy="400088"/>
                <a:chOff x="6670451" y="7835418"/>
                <a:chExt cx="473534" cy="412505"/>
              </a:xfrm>
            </p:grpSpPr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6B84F011-5CC8-B103-8938-30E0D86C16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00302" y="7835418"/>
                  <a:ext cx="0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13">
                  <a:extLst>
                    <a:ext uri="{FF2B5EF4-FFF2-40B4-BE49-F238E27FC236}">
                      <a16:creationId xmlns:a16="http://schemas.microsoft.com/office/drawing/2014/main" id="{18D0927F-D091-BBB3-C124-2A0CC26D13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70451" y="7835427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13">
                  <a:extLst>
                    <a:ext uri="{FF2B5EF4-FFF2-40B4-BE49-F238E27FC236}">
                      <a16:creationId xmlns:a16="http://schemas.microsoft.com/office/drawing/2014/main" id="{A02FE119-0953-513B-9621-4FD9953A05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43984" y="7844091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542792B4-7CC0-CB7B-B47C-E16C9324BE0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141466" y="1564304"/>
                <a:ext cx="1654448" cy="5353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err="1">
                    <a:solidFill>
                      <a:schemeClr val="tx1"/>
                    </a:solidFill>
                  </a:rPr>
                  <a:t>eBPF</a:t>
                </a:r>
                <a:endParaRPr kumimoji="1" lang="en-US" altLang="ja-JP" b="1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b="1">
                    <a:solidFill>
                      <a:schemeClr val="tx1"/>
                    </a:solidFill>
                  </a:rPr>
                  <a:t>プログラム</a:t>
                </a:r>
              </a:p>
            </p:txBody>
          </p: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624AFBB1-4BF4-EBEA-D8CB-A3AFF7BBCB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36220" y="1858886"/>
                <a:ext cx="47868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4E36E00-306D-6B9A-ABBF-0CF2954A837F}"/>
                </a:ext>
              </a:extLst>
            </p:cNvPr>
            <p:cNvCxnSpPr>
              <a:cxnSpLocks/>
              <a:stCxn id="30" idx="1"/>
            </p:cNvCxnSpPr>
            <p:nvPr/>
          </p:nvCxnSpPr>
          <p:spPr>
            <a:xfrm flipH="1">
              <a:off x="2679312" y="5196995"/>
              <a:ext cx="1461460" cy="34694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B0FBD21-CA91-1A38-BEF9-9E1105D36ACE}"/>
                </a:ext>
              </a:extLst>
            </p:cNvPr>
            <p:cNvGrpSpPr/>
            <p:nvPr/>
          </p:nvGrpSpPr>
          <p:grpSpPr>
            <a:xfrm>
              <a:off x="8129582" y="4982106"/>
              <a:ext cx="1859797" cy="728073"/>
              <a:chOff x="6730640" y="4544156"/>
              <a:chExt cx="1859797" cy="709166"/>
            </a:xfrm>
          </p:grpSpPr>
          <p:sp>
            <p:nvSpPr>
              <p:cNvPr id="11" name="正方形/長方形 18">
                <a:extLst>
                  <a:ext uri="{FF2B5EF4-FFF2-40B4-BE49-F238E27FC236}">
                    <a16:creationId xmlns:a16="http://schemas.microsoft.com/office/drawing/2014/main" id="{728E9CE7-D9EC-12B6-0252-5BD1963C89A0}"/>
                  </a:ext>
                </a:extLst>
              </p:cNvPr>
              <p:cNvSpPr/>
              <p:nvPr/>
            </p:nvSpPr>
            <p:spPr>
              <a:xfrm>
                <a:off x="6748928" y="4544156"/>
                <a:ext cx="1841509" cy="7091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正方形/長方形 18">
                <a:extLst>
                  <a:ext uri="{FF2B5EF4-FFF2-40B4-BE49-F238E27FC236}">
                    <a16:creationId xmlns:a16="http://schemas.microsoft.com/office/drawing/2014/main" id="{C07D80F1-DB9D-A930-C7BF-30492357FF8B}"/>
                  </a:ext>
                </a:extLst>
              </p:cNvPr>
              <p:cNvSpPr/>
              <p:nvPr/>
            </p:nvSpPr>
            <p:spPr>
              <a:xfrm>
                <a:off x="6957642" y="4917533"/>
                <a:ext cx="1585674" cy="279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37120E6-83EB-1569-0251-946D5AD1BA97}"/>
                  </a:ext>
                </a:extLst>
              </p:cNvPr>
              <p:cNvSpPr txBox="1"/>
              <p:nvPr/>
            </p:nvSpPr>
            <p:spPr>
              <a:xfrm>
                <a:off x="6730640" y="4556402"/>
                <a:ext cx="1210588" cy="389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b="1"/>
                  <a:t>コンテナ</a:t>
                </a:r>
              </a:p>
            </p:txBody>
          </p:sp>
        </p:grpSp>
      </p:grpSp>
      <p:sp>
        <p:nvSpPr>
          <p:cNvPr id="2" name="スライド番号プレースホルダー 3">
            <a:extLst>
              <a:ext uri="{FF2B5EF4-FFF2-40B4-BE49-F238E27FC236}">
                <a16:creationId xmlns:a16="http://schemas.microsoft.com/office/drawing/2014/main" id="{9745CAA2-F7CC-12CE-BB50-AE48134B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5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9F66A-25C6-D9EC-3AE5-FA83EAEE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err="1"/>
              <a:t>eBPF</a:t>
            </a:r>
            <a:r>
              <a:rPr lang="ja-JP" altLang="en-US"/>
              <a:t>による柔軟性と安全性の両立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E339C6-84D2-DCA2-7034-E36A48E18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IDS</a:t>
            </a:r>
            <a:r>
              <a:rPr kumimoji="1" lang="ja-JP" altLang="en-US"/>
              <a:t>ごとに</a:t>
            </a:r>
            <a:r>
              <a:rPr kumimoji="1" lang="en-US" altLang="ja-JP" err="1"/>
              <a:t>eBPF</a:t>
            </a:r>
            <a:r>
              <a:rPr kumimoji="1" lang="ja-JP" altLang="en-US"/>
              <a:t>プログラムを用意して</a:t>
            </a:r>
            <a:r>
              <a:rPr kumimoji="1" lang="en-US" altLang="ja-JP"/>
              <a:t>OS</a:t>
            </a:r>
            <a:r>
              <a:rPr kumimoji="1" lang="ja-JP" altLang="en-US"/>
              <a:t>データを柔軟に収集</a:t>
            </a:r>
            <a:endParaRPr kumimoji="1"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が必要とする</a:t>
            </a:r>
            <a:r>
              <a:rPr lang="en-US" altLang="ja-JP"/>
              <a:t>OS</a:t>
            </a:r>
            <a:r>
              <a:rPr lang="ja-JP" altLang="en-US"/>
              <a:t>データだけを一括で取得できる</a:t>
            </a:r>
            <a:endParaRPr lang="en-US" altLang="ja-JP"/>
          </a:p>
          <a:p>
            <a:pPr lvl="1"/>
            <a:r>
              <a:rPr kumimoji="1" lang="en-US" altLang="ja-JP"/>
              <a:t>OS</a:t>
            </a:r>
            <a:r>
              <a:rPr kumimoji="1" lang="ja-JP" altLang="en-US"/>
              <a:t>の変更やカーネルモジュールの追加なしに</a:t>
            </a:r>
            <a:r>
              <a:rPr kumimoji="1" lang="en-US" altLang="ja-JP"/>
              <a:t>OS</a:t>
            </a:r>
            <a:r>
              <a:rPr kumimoji="1" lang="ja-JP" altLang="en-US"/>
              <a:t>内に動的にロード</a:t>
            </a:r>
            <a:endParaRPr kumimoji="1" lang="en-US" altLang="ja-JP"/>
          </a:p>
          <a:p>
            <a:r>
              <a:rPr lang="en-US" altLang="ja-JP" err="1"/>
              <a:t>eBPF</a:t>
            </a:r>
            <a:r>
              <a:rPr lang="ja-JP" altLang="en-US"/>
              <a:t>プログラムはカーネルモジュールより安全に実行可能</a:t>
            </a:r>
            <a:endParaRPr lang="en-US" altLang="ja-JP"/>
          </a:p>
          <a:p>
            <a:pPr lvl="1"/>
            <a:r>
              <a:rPr kumimoji="1" lang="en-US" altLang="ja-JP"/>
              <a:t>OS</a:t>
            </a:r>
            <a:r>
              <a:rPr kumimoji="1" lang="ja-JP" altLang="en-US"/>
              <a:t>へのロード時に検査器によって安全性が保証される</a:t>
            </a:r>
            <a:endParaRPr kumimoji="1" lang="en-US" altLang="ja-JP"/>
          </a:p>
          <a:p>
            <a:pPr lvl="1"/>
            <a:r>
              <a:rPr lang="en-US" altLang="ja-JP"/>
              <a:t>OS</a:t>
            </a:r>
            <a:r>
              <a:rPr lang="ja-JP" altLang="en-US"/>
              <a:t>の実行に影響するプログラムや無限ループは実行されない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F5EF81-CB18-3CE6-8E05-EFD0AC42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7</a:t>
            </a:fld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0AD2981-B214-B209-A42F-0C0B89D5881C}"/>
              </a:ext>
            </a:extLst>
          </p:cNvPr>
          <p:cNvGrpSpPr/>
          <p:nvPr/>
        </p:nvGrpSpPr>
        <p:grpSpPr>
          <a:xfrm>
            <a:off x="2987566" y="4611231"/>
            <a:ext cx="6216867" cy="1881644"/>
            <a:chOff x="2645664" y="4474706"/>
            <a:chExt cx="6216867" cy="1881644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81F8933-94A7-DD79-17D7-75DD1E224B59}"/>
                </a:ext>
              </a:extLst>
            </p:cNvPr>
            <p:cNvSpPr/>
            <p:nvPr/>
          </p:nvSpPr>
          <p:spPr>
            <a:xfrm>
              <a:off x="2645664" y="4779832"/>
              <a:ext cx="6216867" cy="15082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55D4993-F637-9C33-BD6F-9CE64482011C}"/>
                </a:ext>
              </a:extLst>
            </p:cNvPr>
            <p:cNvSpPr/>
            <p:nvPr/>
          </p:nvSpPr>
          <p:spPr>
            <a:xfrm>
              <a:off x="6795114" y="5198610"/>
              <a:ext cx="1852057" cy="7239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err="1">
                  <a:solidFill>
                    <a:schemeClr val="tx1"/>
                  </a:solidFill>
                </a:rPr>
                <a:t>eBPF</a:t>
              </a:r>
              <a:endParaRPr kumimoji="1"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A408DB0-1878-2F9F-DE9A-0636CD8D2B20}"/>
                </a:ext>
              </a:extLst>
            </p:cNvPr>
            <p:cNvSpPr txBox="1"/>
            <p:nvPr/>
          </p:nvSpPr>
          <p:spPr>
            <a:xfrm>
              <a:off x="2645664" y="5956240"/>
              <a:ext cx="548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/>
                <a:t>OS</a:t>
              </a:r>
              <a:endParaRPr kumimoji="1" lang="ja-JP" altLang="en-US" sz="2000" b="1"/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7ECD8533-7650-9C64-58C0-8FA0249851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5181" y="4474706"/>
              <a:ext cx="0" cy="72390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6457964-8B87-828F-F8FA-C0A0CFEFE7DE}"/>
                </a:ext>
              </a:extLst>
            </p:cNvPr>
            <p:cNvSpPr txBox="1"/>
            <p:nvPr/>
          </p:nvSpPr>
          <p:spPr>
            <a:xfrm>
              <a:off x="6697094" y="4802187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ロード</a:t>
              </a:r>
            </a:p>
          </p:txBody>
        </p:sp>
        <p:sp>
          <p:nvSpPr>
            <p:cNvPr id="19" name="正方形/長方形 7">
              <a:extLst>
                <a:ext uri="{FF2B5EF4-FFF2-40B4-BE49-F238E27FC236}">
                  <a16:creationId xmlns:a16="http://schemas.microsoft.com/office/drawing/2014/main" id="{424CE55E-6C14-2BC5-22F1-EC37F9748379}"/>
                </a:ext>
              </a:extLst>
            </p:cNvPr>
            <p:cNvSpPr/>
            <p:nvPr/>
          </p:nvSpPr>
          <p:spPr>
            <a:xfrm>
              <a:off x="4671717" y="5198611"/>
              <a:ext cx="1852057" cy="7239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カーネル</a:t>
              </a:r>
              <a:endParaRPr kumimoji="1"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モジュール</a:t>
              </a:r>
            </a:p>
          </p:txBody>
        </p:sp>
        <p:cxnSp>
          <p:nvCxnSpPr>
            <p:cNvPr id="20" name="直線矢印コネクタ 10">
              <a:extLst>
                <a:ext uri="{FF2B5EF4-FFF2-40B4-BE49-F238E27FC236}">
                  <a16:creationId xmlns:a16="http://schemas.microsoft.com/office/drawing/2014/main" id="{B570FE8F-0AF6-073F-E61B-D32905331C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04910" y="4474706"/>
              <a:ext cx="0" cy="72390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7">
              <a:extLst>
                <a:ext uri="{FF2B5EF4-FFF2-40B4-BE49-F238E27FC236}">
                  <a16:creationId xmlns:a16="http://schemas.microsoft.com/office/drawing/2014/main" id="{A53CAF00-5EC9-8DD4-E4B3-4D39ABB311CC}"/>
                </a:ext>
              </a:extLst>
            </p:cNvPr>
            <p:cNvSpPr/>
            <p:nvPr/>
          </p:nvSpPr>
          <p:spPr>
            <a:xfrm>
              <a:off x="2855702" y="5198610"/>
              <a:ext cx="1516596" cy="7239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ビルトイン</a:t>
              </a:r>
              <a:endParaRPr kumimoji="1" lang="en-US" altLang="ja-JP" sz="2000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000" b="1">
                  <a:solidFill>
                    <a:schemeClr val="tx1"/>
                  </a:solidFill>
                </a:rPr>
                <a:t>機能</a:t>
              </a:r>
              <a:endParaRPr kumimoji="1" lang="ja-JP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11">
              <a:extLst>
                <a:ext uri="{FF2B5EF4-FFF2-40B4-BE49-F238E27FC236}">
                  <a16:creationId xmlns:a16="http://schemas.microsoft.com/office/drawing/2014/main" id="{B6817E1F-9F09-A4A6-7324-A8E9B3CA9E10}"/>
                </a:ext>
              </a:extLst>
            </p:cNvPr>
            <p:cNvSpPr txBox="1"/>
            <p:nvPr/>
          </p:nvSpPr>
          <p:spPr>
            <a:xfrm>
              <a:off x="4643638" y="479850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ロード</a:t>
              </a:r>
            </a:p>
          </p:txBody>
        </p:sp>
        <p:sp>
          <p:nvSpPr>
            <p:cNvPr id="23" name="Explosion 2 19">
              <a:extLst>
                <a:ext uri="{FF2B5EF4-FFF2-40B4-BE49-F238E27FC236}">
                  <a16:creationId xmlns:a16="http://schemas.microsoft.com/office/drawing/2014/main" id="{B5E365B5-791C-0D20-D1C7-1182B89838B6}"/>
                </a:ext>
              </a:extLst>
            </p:cNvPr>
            <p:cNvSpPr/>
            <p:nvPr/>
          </p:nvSpPr>
          <p:spPr>
            <a:xfrm>
              <a:off x="6096000" y="4998555"/>
              <a:ext cx="601094" cy="390309"/>
            </a:xfrm>
            <a:prstGeom prst="irregularSeal2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sz="16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891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8C001E-5CA0-8019-10BE-02359E44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OS</a:t>
            </a:r>
            <a:r>
              <a:rPr lang="en-JP"/>
              <a:t>データ</a:t>
            </a:r>
            <a:r>
              <a:rPr lang="ja-JP" altLang="en-US"/>
              <a:t>の一括取得の流れ</a:t>
            </a:r>
            <a:endParaRPr lang="en-JP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59899E-6A7B-1F3D-A7DF-432572E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ja-JP" err="1"/>
              <a:t>eBPF</a:t>
            </a:r>
            <a:r>
              <a:rPr lang="ja-JP" altLang="en-US"/>
              <a:t>プログラムを</a:t>
            </a:r>
            <a:r>
              <a:rPr lang="en-US" altLang="ja-JP"/>
              <a:t>VM</a:t>
            </a:r>
            <a:r>
              <a:rPr lang="ja-JP" altLang="en-US"/>
              <a:t>に送り込み、</a:t>
            </a:r>
            <a:r>
              <a:rPr lang="en-US" altLang="ja-JP"/>
              <a:t>VM</a:t>
            </a:r>
            <a:r>
              <a:rPr lang="ja-JP" altLang="en-US"/>
              <a:t>内の</a:t>
            </a:r>
            <a:r>
              <a:rPr lang="en-US" altLang="ja-JP"/>
              <a:t>OS</a:t>
            </a:r>
            <a:r>
              <a:rPr lang="ja-JP" altLang="en-US"/>
              <a:t>にロード</a:t>
            </a:r>
            <a:endParaRPr lang="en-US" altLang="ja-JP"/>
          </a:p>
          <a:p>
            <a:r>
              <a:rPr lang="en-US" altLang="ja-JP"/>
              <a:t>OS</a:t>
            </a:r>
            <a:r>
              <a:rPr lang="ja-JP" altLang="en-US"/>
              <a:t>データの一括取得要求を送り、</a:t>
            </a:r>
            <a:r>
              <a:rPr lang="en-US" altLang="ja-JP" err="1"/>
              <a:t>eBPF</a:t>
            </a:r>
            <a:r>
              <a:rPr lang="ja-JP" altLang="en-US"/>
              <a:t>プログラムを実行</a:t>
            </a:r>
            <a:endParaRPr lang="en-US" altLang="ja-JP"/>
          </a:p>
          <a:p>
            <a:pPr lvl="1"/>
            <a:r>
              <a:rPr lang="ja-JP" altLang="en-US"/>
              <a:t>システムコールを用いて直接</a:t>
            </a:r>
            <a:r>
              <a:rPr lang="en-US" altLang="ja-JP" err="1"/>
              <a:t>eBPF</a:t>
            </a:r>
            <a:r>
              <a:rPr lang="ja-JP" altLang="en-US"/>
              <a:t>プログラムを呼び出す</a:t>
            </a:r>
            <a:endParaRPr lang="en-US" altLang="ja-JP"/>
          </a:p>
          <a:p>
            <a:pPr lvl="1"/>
            <a:r>
              <a:rPr lang="en-US" altLang="ja-JP" err="1"/>
              <a:t>eBPF</a:t>
            </a:r>
            <a:r>
              <a:rPr lang="ja-JP" altLang="en-US"/>
              <a:t>プログラムはポインタをたどって</a:t>
            </a:r>
            <a:r>
              <a:rPr lang="en-US" altLang="ja-JP"/>
              <a:t>OS</a:t>
            </a:r>
            <a:r>
              <a:rPr lang="ja-JP" altLang="en-US"/>
              <a:t>データの情報を収集</a:t>
            </a:r>
            <a:endParaRPr lang="en-US" altLang="ja-JP"/>
          </a:p>
          <a:p>
            <a:r>
              <a:rPr lang="ja-JP" altLang="en-US"/>
              <a:t>暗号化されたメモリデータを取得し、</a:t>
            </a:r>
            <a:r>
              <a:rPr lang="en-US" altLang="ja-JP"/>
              <a:t>IDS</a:t>
            </a:r>
            <a:r>
              <a:rPr lang="ja-JP" altLang="en-US"/>
              <a:t>に返送</a:t>
            </a:r>
            <a:endParaRPr lang="en-US" altLang="ja-JP"/>
          </a:p>
          <a:p>
            <a:pPr lvl="1"/>
            <a:r>
              <a:rPr lang="en-US" altLang="ja-JP"/>
              <a:t>IDS</a:t>
            </a:r>
            <a:r>
              <a:rPr lang="ja-JP" altLang="en-US"/>
              <a:t>はメモリデータを復号し、キャッシュに保存して利用</a:t>
            </a:r>
            <a:endParaRPr lang="en-JP" altLang="ja-JP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7D72D8F-4958-65A0-77AF-9D7929B8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7A51D7-9788-5247-6DCD-C0AD65A5DA38}"/>
              </a:ext>
            </a:extLst>
          </p:cNvPr>
          <p:cNvSpPr txBox="1">
            <a:spLocks/>
          </p:cNvSpPr>
          <p:nvPr/>
        </p:nvSpPr>
        <p:spPr>
          <a:xfrm flipH="1">
            <a:off x="6576509" y="6281423"/>
            <a:ext cx="187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>
                <a:solidFill>
                  <a:schemeClr val="tx1"/>
                </a:solidFill>
              </a:rPr>
              <a:t>VM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3" name="四角形: 角を丸くする 35">
            <a:extLst>
              <a:ext uri="{FF2B5EF4-FFF2-40B4-BE49-F238E27FC236}">
                <a16:creationId xmlns:a16="http://schemas.microsoft.com/office/drawing/2014/main" id="{F35141F3-3CE1-C0AC-AEBD-774AE3DBBC69}"/>
              </a:ext>
            </a:extLst>
          </p:cNvPr>
          <p:cNvSpPr>
            <a:spLocks/>
          </p:cNvSpPr>
          <p:nvPr/>
        </p:nvSpPr>
        <p:spPr>
          <a:xfrm>
            <a:off x="4666918" y="4703337"/>
            <a:ext cx="5784268" cy="1608563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BA74D9-9E1C-9E46-446D-78EA5EC15A70}"/>
              </a:ext>
            </a:extLst>
          </p:cNvPr>
          <p:cNvSpPr>
            <a:spLocks/>
          </p:cNvSpPr>
          <p:nvPr/>
        </p:nvSpPr>
        <p:spPr>
          <a:xfrm>
            <a:off x="8069711" y="4846588"/>
            <a:ext cx="2225898" cy="1390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0E97D3-BD52-9F23-E531-20DAFFAFA979}"/>
              </a:ext>
            </a:extLst>
          </p:cNvPr>
          <p:cNvSpPr>
            <a:spLocks/>
          </p:cNvSpPr>
          <p:nvPr/>
        </p:nvSpPr>
        <p:spPr>
          <a:xfrm>
            <a:off x="4907140" y="4932365"/>
            <a:ext cx="1633613" cy="121870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b="1">
                <a:solidFill>
                  <a:schemeClr val="tx1"/>
                </a:solidFill>
              </a:rPr>
              <a:t>エージェント</a:t>
            </a:r>
            <a:endParaRPr kumimoji="1" lang="en-US" altLang="ja-JP" sz="1900" b="1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08B5C4-D8EA-F976-90BA-3559CB154909}"/>
              </a:ext>
            </a:extLst>
          </p:cNvPr>
          <p:cNvSpPr>
            <a:spLocks/>
          </p:cNvSpPr>
          <p:nvPr/>
        </p:nvSpPr>
        <p:spPr>
          <a:xfrm>
            <a:off x="8339003" y="5117146"/>
            <a:ext cx="1654448" cy="992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err="1">
                <a:solidFill>
                  <a:schemeClr val="tx1"/>
                </a:solidFill>
              </a:rPr>
              <a:t>eBPF</a:t>
            </a:r>
            <a:endParaRPr kumimoji="1" lang="en-US" altLang="ja-JP" sz="2000" b="1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B99068-BDB5-5784-E1A8-92F0BE60F2BE}"/>
              </a:ext>
            </a:extLst>
          </p:cNvPr>
          <p:cNvSpPr txBox="1">
            <a:spLocks/>
          </p:cNvSpPr>
          <p:nvPr/>
        </p:nvSpPr>
        <p:spPr>
          <a:xfrm>
            <a:off x="8012241" y="4792483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OS</a:t>
            </a:r>
            <a:endParaRPr kumimoji="1" lang="ja-JP" altLang="en-US" sz="2000" b="1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F9CD049-489B-16B2-0E90-40C2816BB915}"/>
              </a:ext>
            </a:extLst>
          </p:cNvPr>
          <p:cNvGrpSpPr>
            <a:grpSpLocks/>
          </p:cNvGrpSpPr>
          <p:nvPr/>
        </p:nvGrpSpPr>
        <p:grpSpPr>
          <a:xfrm>
            <a:off x="1460616" y="4952383"/>
            <a:ext cx="1587525" cy="1608912"/>
            <a:chOff x="5816672" y="4929266"/>
            <a:chExt cx="1587525" cy="1608912"/>
          </a:xfrm>
        </p:grpSpPr>
        <p:sp>
          <p:nvSpPr>
            <p:cNvPr id="12" name="四角形: 角を丸くする 41">
              <a:extLst>
                <a:ext uri="{FF2B5EF4-FFF2-40B4-BE49-F238E27FC236}">
                  <a16:creationId xmlns:a16="http://schemas.microsoft.com/office/drawing/2014/main" id="{797AABE5-ED40-49A3-3029-2C9C949AB5BF}"/>
                </a:ext>
              </a:extLst>
            </p:cNvPr>
            <p:cNvSpPr>
              <a:spLocks/>
            </p:cNvSpPr>
            <p:nvPr/>
          </p:nvSpPr>
          <p:spPr>
            <a:xfrm>
              <a:off x="5816672" y="4929266"/>
              <a:ext cx="1587525" cy="124515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>
                  <a:solidFill>
                    <a:schemeClr val="tx1"/>
                  </a:solidFill>
                </a:rPr>
                <a:t>VM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9">
              <a:extLst>
                <a:ext uri="{FF2B5EF4-FFF2-40B4-BE49-F238E27FC236}">
                  <a16:creationId xmlns:a16="http://schemas.microsoft.com/office/drawing/2014/main" id="{00C1B7CA-247F-6BDA-2771-D10E50D180A9}"/>
                </a:ext>
              </a:extLst>
            </p:cNvPr>
            <p:cNvSpPr>
              <a:spLocks/>
            </p:cNvSpPr>
            <p:nvPr/>
          </p:nvSpPr>
          <p:spPr>
            <a:xfrm>
              <a:off x="6118164" y="5163363"/>
              <a:ext cx="984539" cy="8116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>
                  <a:solidFill>
                    <a:schemeClr val="tx1"/>
                  </a:solidFill>
                </a:rPr>
                <a:t>IDS</a:t>
              </a:r>
              <a:endParaRPr kumimoji="1" lang="en-US" altLang="ja-JP" b="1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60C50A5-8234-B870-65DB-1A0FCD91DA2A}"/>
                </a:ext>
              </a:extLst>
            </p:cNvPr>
            <p:cNvSpPr txBox="1">
              <a:spLocks/>
            </p:cNvSpPr>
            <p:nvPr/>
          </p:nvSpPr>
          <p:spPr>
            <a:xfrm>
              <a:off x="6077595" y="6138068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/>
                <a:t>IDS VM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EB3AB3B-24F5-A0F4-2CBC-6B7282654A9A}"/>
              </a:ext>
            </a:extLst>
          </p:cNvPr>
          <p:cNvGrpSpPr>
            <a:grpSpLocks/>
          </p:cNvGrpSpPr>
          <p:nvPr/>
        </p:nvGrpSpPr>
        <p:grpSpPr>
          <a:xfrm>
            <a:off x="2804044" y="5422377"/>
            <a:ext cx="2088000" cy="400110"/>
            <a:chOff x="2897034" y="5266802"/>
            <a:chExt cx="2088000" cy="400110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6CA65BE-75EA-1018-A03D-3FF479A84D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97034" y="5625208"/>
              <a:ext cx="2088000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C22277A-CE20-B182-D0CF-0F6F71CC44AC}"/>
                </a:ext>
              </a:extLst>
            </p:cNvPr>
            <p:cNvSpPr txBox="1">
              <a:spLocks/>
            </p:cNvSpPr>
            <p:nvPr/>
          </p:nvSpPr>
          <p:spPr>
            <a:xfrm>
              <a:off x="3611657" y="5266802"/>
              <a:ext cx="8672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/>
                <a:t>要求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28446DB-489C-A6F8-1A8B-2E84C34F678B}"/>
              </a:ext>
            </a:extLst>
          </p:cNvPr>
          <p:cNvGrpSpPr>
            <a:grpSpLocks/>
          </p:cNvGrpSpPr>
          <p:nvPr/>
        </p:nvGrpSpPr>
        <p:grpSpPr>
          <a:xfrm>
            <a:off x="2775375" y="5906466"/>
            <a:ext cx="2088000" cy="418428"/>
            <a:chOff x="2868365" y="5750891"/>
            <a:chExt cx="2088000" cy="418428"/>
          </a:xfrm>
        </p:grpSpPr>
        <p:cxnSp>
          <p:nvCxnSpPr>
            <p:cNvPr id="20" name="直線矢印コネクタ 7">
              <a:extLst>
                <a:ext uri="{FF2B5EF4-FFF2-40B4-BE49-F238E27FC236}">
                  <a16:creationId xmlns:a16="http://schemas.microsoft.com/office/drawing/2014/main" id="{D4563FF7-D222-3E9C-385D-29244646476D}"/>
                </a:ext>
              </a:extLst>
            </p:cNvPr>
            <p:cNvCxnSpPr>
              <a:cxnSpLocks/>
            </p:cNvCxnSpPr>
            <p:nvPr/>
          </p:nvCxnSpPr>
          <p:spPr>
            <a:xfrm>
              <a:off x="2868365" y="5750891"/>
              <a:ext cx="2088000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B246533-6289-B9D4-F494-F41E91C0852C}"/>
                </a:ext>
              </a:extLst>
            </p:cNvPr>
            <p:cNvSpPr txBox="1">
              <a:spLocks/>
            </p:cNvSpPr>
            <p:nvPr/>
          </p:nvSpPr>
          <p:spPr>
            <a:xfrm>
              <a:off x="3066682" y="576920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/>
                <a:t>メモリデータ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D225BB5-EAD8-5C61-7B4B-A15A9040D731}"/>
              </a:ext>
            </a:extLst>
          </p:cNvPr>
          <p:cNvGrpSpPr>
            <a:grpSpLocks/>
          </p:cNvGrpSpPr>
          <p:nvPr/>
        </p:nvGrpSpPr>
        <p:grpSpPr>
          <a:xfrm>
            <a:off x="2804919" y="4903363"/>
            <a:ext cx="2088000" cy="400110"/>
            <a:chOff x="449357" y="4816784"/>
            <a:chExt cx="2088000" cy="400110"/>
          </a:xfrm>
        </p:grpSpPr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6EEC6C84-8099-BBA7-1C90-99D9CBB3A4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9357" y="5159028"/>
              <a:ext cx="2088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11D5B6E-6701-87AB-52DE-01A0EB804021}"/>
                </a:ext>
              </a:extLst>
            </p:cNvPr>
            <p:cNvSpPr txBox="1">
              <a:spLocks/>
            </p:cNvSpPr>
            <p:nvPr/>
          </p:nvSpPr>
          <p:spPr>
            <a:xfrm>
              <a:off x="1064501" y="4816784"/>
              <a:ext cx="952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/>
                <a:t>ロード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7043C1F-5908-E2B5-A6E1-956969B7A6DC}"/>
              </a:ext>
            </a:extLst>
          </p:cNvPr>
          <p:cNvGrpSpPr>
            <a:grpSpLocks/>
          </p:cNvGrpSpPr>
          <p:nvPr/>
        </p:nvGrpSpPr>
        <p:grpSpPr>
          <a:xfrm>
            <a:off x="6576509" y="4890216"/>
            <a:ext cx="1735253" cy="369332"/>
            <a:chOff x="6647766" y="4644275"/>
            <a:chExt cx="1735253" cy="369332"/>
          </a:xfrm>
        </p:grpSpPr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37FDA0D4-50F0-94DE-50DE-DB5CE04256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4934612"/>
              <a:ext cx="1735253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80A6A0F-CDAA-9872-D4F4-0EAEC42A002D}"/>
                </a:ext>
              </a:extLst>
            </p:cNvPr>
            <p:cNvSpPr txBox="1">
              <a:spLocks/>
            </p:cNvSpPr>
            <p:nvPr/>
          </p:nvSpPr>
          <p:spPr>
            <a:xfrm>
              <a:off x="6834413" y="4644275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/>
                <a:t>ロード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95C8B7C-84D5-4DAB-914D-4A1C1353FC45}"/>
              </a:ext>
            </a:extLst>
          </p:cNvPr>
          <p:cNvGrpSpPr>
            <a:grpSpLocks/>
          </p:cNvGrpSpPr>
          <p:nvPr/>
        </p:nvGrpSpPr>
        <p:grpSpPr>
          <a:xfrm>
            <a:off x="6582235" y="5339848"/>
            <a:ext cx="1709156" cy="369332"/>
            <a:chOff x="6647766" y="5041962"/>
            <a:chExt cx="1709156" cy="369332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E8F4AE1A-DBD4-4ABC-A6F7-006D3EBA6F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5367269"/>
              <a:ext cx="1709156" cy="0"/>
            </a:xfrm>
            <a:prstGeom prst="straightConnector1">
              <a:avLst/>
            </a:prstGeom>
            <a:ln w="44450">
              <a:solidFill>
                <a:schemeClr val="accent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A5852A3-7D79-9B3F-B8CF-61683ACE16AB}"/>
                </a:ext>
              </a:extLst>
            </p:cNvPr>
            <p:cNvSpPr txBox="1">
              <a:spLocks/>
            </p:cNvSpPr>
            <p:nvPr/>
          </p:nvSpPr>
          <p:spPr>
            <a:xfrm>
              <a:off x="7034160" y="504196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/>
                <a:t>実行</a:t>
              </a:r>
              <a:endParaRPr kumimoji="1" lang="ja-JP" altLang="en-US" b="1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28DDF27-102E-9877-EE16-DF6E60C3BB37}"/>
              </a:ext>
            </a:extLst>
          </p:cNvPr>
          <p:cNvGrpSpPr>
            <a:grpSpLocks/>
          </p:cNvGrpSpPr>
          <p:nvPr/>
        </p:nvGrpSpPr>
        <p:grpSpPr>
          <a:xfrm>
            <a:off x="6575607" y="5735076"/>
            <a:ext cx="1728000" cy="369332"/>
            <a:chOff x="6793269" y="5868065"/>
            <a:chExt cx="1728000" cy="369332"/>
          </a:xfrm>
        </p:grpSpPr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26B710DC-E37F-8E8D-555B-C194A21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93269" y="6165060"/>
              <a:ext cx="1728000" cy="0"/>
            </a:xfrm>
            <a:prstGeom prst="straightConnector1">
              <a:avLst/>
            </a:prstGeom>
            <a:ln w="444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CFE2DBF-A184-BFC1-B7EB-AA13F99E5008}"/>
                </a:ext>
              </a:extLst>
            </p:cNvPr>
            <p:cNvSpPr txBox="1">
              <a:spLocks/>
            </p:cNvSpPr>
            <p:nvPr/>
          </p:nvSpPr>
          <p:spPr>
            <a:xfrm>
              <a:off x="6805040" y="5868065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/>
                <a:t>メモリデータ</a:t>
              </a:r>
              <a:endParaRPr kumimoji="1" lang="ja-JP" altLang="en-US" b="1"/>
            </a:p>
          </p:txBody>
        </p: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D116263-ACD8-A1C2-A870-937D45F3B290}"/>
              </a:ext>
            </a:extLst>
          </p:cNvPr>
          <p:cNvSpPr>
            <a:spLocks/>
          </p:cNvSpPr>
          <p:nvPr/>
        </p:nvSpPr>
        <p:spPr>
          <a:xfrm>
            <a:off x="1879774" y="4637225"/>
            <a:ext cx="1522419" cy="69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err="1">
                <a:solidFill>
                  <a:schemeClr val="tx1"/>
                </a:solidFill>
              </a:rPr>
              <a:t>eBPF</a:t>
            </a:r>
            <a:endParaRPr kumimoji="1" lang="en-US" altLang="ja-JP" sz="2000" b="1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8505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0.26419 0.00463 " pathEditMode="relative" rAng="0" ptsTypes="AA">
                                      <p:cBhvr>
                                        <p:cTn id="16" dur="7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0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4" grpId="0" animBg="1"/>
      <p:bldP spid="3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19">
            <a:extLst>
              <a:ext uri="{FF2B5EF4-FFF2-40B4-BE49-F238E27FC236}">
                <a16:creationId xmlns:a16="http://schemas.microsoft.com/office/drawing/2014/main" id="{7D098C7F-0EFD-7578-F41F-84ECA9A0272F}"/>
              </a:ext>
            </a:extLst>
          </p:cNvPr>
          <p:cNvSpPr/>
          <p:nvPr/>
        </p:nvSpPr>
        <p:spPr>
          <a:xfrm>
            <a:off x="8308321" y="4608323"/>
            <a:ext cx="2165250" cy="15908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>
              <a:solidFill>
                <a:schemeClr val="tx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421F5DF-7B8E-616D-0E06-7F8DF93E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一括取得する</a:t>
            </a:r>
            <a:r>
              <a:rPr kumimoji="1" lang="en-US" altLang="ja-JP"/>
              <a:t>OS</a:t>
            </a:r>
            <a:r>
              <a:rPr kumimoji="1" lang="ja-JP" altLang="en-US"/>
              <a:t>データの粒度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2BDBFE-F3F3-B807-9135-6A881D96C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OS</a:t>
            </a:r>
            <a:r>
              <a:rPr lang="ja-JP" altLang="en-US"/>
              <a:t>データを含むメモリのデータをページ単位で取得</a:t>
            </a:r>
            <a:endParaRPr lang="en-US" altLang="ja-JP"/>
          </a:p>
          <a:p>
            <a:pPr lvl="1"/>
            <a:r>
              <a:rPr lang="ja-JP" altLang="en-US"/>
              <a:t>ある程度のサイズの固定長データの管理オーバヘッドは比較的小さい</a:t>
            </a:r>
            <a:endParaRPr kumimoji="1" lang="en-US" altLang="ja-JP"/>
          </a:p>
          <a:p>
            <a:pPr lvl="1"/>
            <a:r>
              <a:rPr lang="ja-JP" altLang="en-US"/>
              <a:t>使用されないメモリ領域のデータ取得時間が無駄になる</a:t>
            </a:r>
            <a:endParaRPr lang="en-US" altLang="ja-JP"/>
          </a:p>
          <a:p>
            <a:r>
              <a:rPr lang="en-US" altLang="ja-JP"/>
              <a:t>IDS</a:t>
            </a:r>
            <a:r>
              <a:rPr lang="ja-JP" altLang="en-US"/>
              <a:t>が必要とする</a:t>
            </a:r>
            <a:r>
              <a:rPr lang="en-US" altLang="ja-JP"/>
              <a:t>OS</a:t>
            </a:r>
            <a:r>
              <a:rPr lang="ja-JP" altLang="en-US"/>
              <a:t>データのみをデータ単位で取得</a:t>
            </a:r>
            <a:endParaRPr kumimoji="1" lang="en-US" altLang="ja-JP"/>
          </a:p>
          <a:p>
            <a:pPr lvl="1"/>
            <a:r>
              <a:rPr lang="ja-JP" altLang="en-US"/>
              <a:t>取得するデータの無駄はなくなる</a:t>
            </a:r>
            <a:endParaRPr lang="en-US" altLang="ja-JP"/>
          </a:p>
          <a:p>
            <a:pPr lvl="1"/>
            <a:r>
              <a:rPr lang="ja-JP" altLang="en-US"/>
              <a:t>データ数が膨大になると、管理オーバヘッドが増える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DD236B-F5A6-D15E-DEF7-7CB7C481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" name="正方形/長方形 26">
            <a:extLst>
              <a:ext uri="{FF2B5EF4-FFF2-40B4-BE49-F238E27FC236}">
                <a16:creationId xmlns:a16="http://schemas.microsoft.com/office/drawing/2014/main" id="{A1F2BDF0-DD8B-6779-BE63-1BC760796A0A}"/>
              </a:ext>
            </a:extLst>
          </p:cNvPr>
          <p:cNvSpPr/>
          <p:nvPr/>
        </p:nvSpPr>
        <p:spPr>
          <a:xfrm>
            <a:off x="4404360" y="4491927"/>
            <a:ext cx="3383279" cy="18199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1" name="正方形/長方形 26">
            <a:extLst>
              <a:ext uri="{FF2B5EF4-FFF2-40B4-BE49-F238E27FC236}">
                <a16:creationId xmlns:a16="http://schemas.microsoft.com/office/drawing/2014/main" id="{D6123AA4-8A1D-1FA2-3888-50FC5CF7D00C}"/>
              </a:ext>
            </a:extLst>
          </p:cNvPr>
          <p:cNvSpPr/>
          <p:nvPr/>
        </p:nvSpPr>
        <p:spPr>
          <a:xfrm>
            <a:off x="6298692" y="4886404"/>
            <a:ext cx="1338072" cy="1290558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D74E34-8D1C-5DE9-6CD3-4BE5953D5FAC}"/>
              </a:ext>
            </a:extLst>
          </p:cNvPr>
          <p:cNvSpPr txBox="1"/>
          <p:nvPr/>
        </p:nvSpPr>
        <p:spPr>
          <a:xfrm>
            <a:off x="6390893" y="5009264"/>
            <a:ext cx="119710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3</a:t>
            </a:r>
            <a:endParaRPr kumimoji="1" lang="ja-JP" altLang="en-US" sz="2000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55C04D-854D-F58D-3DFE-4231A8331AE7}"/>
              </a:ext>
            </a:extLst>
          </p:cNvPr>
          <p:cNvSpPr txBox="1"/>
          <p:nvPr/>
        </p:nvSpPr>
        <p:spPr>
          <a:xfrm>
            <a:off x="6396989" y="5554856"/>
            <a:ext cx="1161029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4</a:t>
            </a:r>
            <a:endParaRPr kumimoji="1" lang="ja-JP" altLang="en-US" sz="2000" b="1"/>
          </a:p>
        </p:txBody>
      </p:sp>
      <p:sp>
        <p:nvSpPr>
          <p:cNvPr id="17" name="正方形/長方形 26">
            <a:extLst>
              <a:ext uri="{FF2B5EF4-FFF2-40B4-BE49-F238E27FC236}">
                <a16:creationId xmlns:a16="http://schemas.microsoft.com/office/drawing/2014/main" id="{BA038E66-2FFF-3217-6F14-AD42B9022610}"/>
              </a:ext>
            </a:extLst>
          </p:cNvPr>
          <p:cNvSpPr/>
          <p:nvPr/>
        </p:nvSpPr>
        <p:spPr>
          <a:xfrm>
            <a:off x="4547616" y="4880753"/>
            <a:ext cx="1338072" cy="1290558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CE2DCB1-EB8F-5C1B-D89C-38934AD3A225}"/>
              </a:ext>
            </a:extLst>
          </p:cNvPr>
          <p:cNvSpPr txBox="1"/>
          <p:nvPr/>
        </p:nvSpPr>
        <p:spPr>
          <a:xfrm>
            <a:off x="4639817" y="5003613"/>
            <a:ext cx="114371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1</a:t>
            </a:r>
            <a:endParaRPr kumimoji="1" lang="ja-JP" altLang="en-US" sz="2000" b="1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D281DD-66BF-0FFE-D444-B005E51DAEA8}"/>
              </a:ext>
            </a:extLst>
          </p:cNvPr>
          <p:cNvSpPr txBox="1"/>
          <p:nvPr/>
        </p:nvSpPr>
        <p:spPr>
          <a:xfrm>
            <a:off x="4645913" y="5549205"/>
            <a:ext cx="11376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2</a:t>
            </a:r>
            <a:endParaRPr kumimoji="1" lang="ja-JP" altLang="en-US" sz="20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3BCBEF-A809-BCA6-DD17-1FF27D4CE13C}"/>
              </a:ext>
            </a:extLst>
          </p:cNvPr>
          <p:cNvSpPr txBox="1"/>
          <p:nvPr/>
        </p:nvSpPr>
        <p:spPr>
          <a:xfrm>
            <a:off x="3904755" y="6014615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 dirty="0"/>
          </a:p>
        </p:txBody>
      </p:sp>
      <p:sp>
        <p:nvSpPr>
          <p:cNvPr id="34" name="正方形/長方形 19">
            <a:extLst>
              <a:ext uri="{FF2B5EF4-FFF2-40B4-BE49-F238E27FC236}">
                <a16:creationId xmlns:a16="http://schemas.microsoft.com/office/drawing/2014/main" id="{1D717135-0270-7F6B-EC24-ECAE6FF6E2F1}"/>
              </a:ext>
            </a:extLst>
          </p:cNvPr>
          <p:cNvSpPr/>
          <p:nvPr/>
        </p:nvSpPr>
        <p:spPr>
          <a:xfrm>
            <a:off x="1595653" y="4580511"/>
            <a:ext cx="2165250" cy="15908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>
              <a:solidFill>
                <a:schemeClr val="tx1"/>
              </a:solidFill>
            </a:endParaRPr>
          </a:p>
        </p:txBody>
      </p:sp>
      <p:sp>
        <p:nvSpPr>
          <p:cNvPr id="35" name="テキスト ボックス 39">
            <a:extLst>
              <a:ext uri="{FF2B5EF4-FFF2-40B4-BE49-F238E27FC236}">
                <a16:creationId xmlns:a16="http://schemas.microsoft.com/office/drawing/2014/main" id="{FAB08774-5676-13B5-ACF6-55FB11D496C5}"/>
              </a:ext>
            </a:extLst>
          </p:cNvPr>
          <p:cNvSpPr txBox="1"/>
          <p:nvPr/>
        </p:nvSpPr>
        <p:spPr>
          <a:xfrm>
            <a:off x="2296755" y="6156295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IDS</a:t>
            </a:r>
            <a:endParaRPr kumimoji="1" lang="ja-JP" altLang="en-US" sz="2000" b="1"/>
          </a:p>
        </p:txBody>
      </p:sp>
      <p:sp>
        <p:nvSpPr>
          <p:cNvPr id="37" name="テキスト ボックス 29">
            <a:extLst>
              <a:ext uri="{FF2B5EF4-FFF2-40B4-BE49-F238E27FC236}">
                <a16:creationId xmlns:a16="http://schemas.microsoft.com/office/drawing/2014/main" id="{2D7436B8-F9C6-3F6D-7EC9-317D707B6747}"/>
              </a:ext>
            </a:extLst>
          </p:cNvPr>
          <p:cNvSpPr txBox="1"/>
          <p:nvPr/>
        </p:nvSpPr>
        <p:spPr>
          <a:xfrm>
            <a:off x="8808396" y="5111754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/>
              <a:t>1</a:t>
            </a:r>
            <a:endParaRPr kumimoji="1" lang="ja-JP" altLang="en-US" sz="2000" b="1"/>
          </a:p>
        </p:txBody>
      </p:sp>
      <p:sp>
        <p:nvSpPr>
          <p:cNvPr id="38" name="テキスト ボックス 30">
            <a:extLst>
              <a:ext uri="{FF2B5EF4-FFF2-40B4-BE49-F238E27FC236}">
                <a16:creationId xmlns:a16="http://schemas.microsoft.com/office/drawing/2014/main" id="{0EB3F3B7-41EA-B5CA-C42C-1C1056369D9E}"/>
              </a:ext>
            </a:extLst>
          </p:cNvPr>
          <p:cNvSpPr txBox="1"/>
          <p:nvPr/>
        </p:nvSpPr>
        <p:spPr>
          <a:xfrm>
            <a:off x="8808395" y="5591351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lang="en-US" altLang="ja-JP" sz="2000" b="1"/>
              <a:t>4</a:t>
            </a:r>
            <a:endParaRPr kumimoji="1" lang="ja-JP" altLang="en-US" sz="2000" b="1"/>
          </a:p>
        </p:txBody>
      </p:sp>
      <p:sp>
        <p:nvSpPr>
          <p:cNvPr id="39" name="テキスト ボックス 39">
            <a:extLst>
              <a:ext uri="{FF2B5EF4-FFF2-40B4-BE49-F238E27FC236}">
                <a16:creationId xmlns:a16="http://schemas.microsoft.com/office/drawing/2014/main" id="{73C4FD4D-A1DE-28B8-B677-28B7ABC6DFAE}"/>
              </a:ext>
            </a:extLst>
          </p:cNvPr>
          <p:cNvSpPr txBox="1"/>
          <p:nvPr/>
        </p:nvSpPr>
        <p:spPr>
          <a:xfrm>
            <a:off x="9053146" y="6153296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/>
              <a:t>IDS</a:t>
            </a:r>
            <a:endParaRPr kumimoji="1" lang="ja-JP" altLang="en-US" sz="2000" b="1"/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1FF00354-A543-F3BC-8E80-9458F8468E67}"/>
              </a:ext>
            </a:extLst>
          </p:cNvPr>
          <p:cNvSpPr txBox="1"/>
          <p:nvPr/>
        </p:nvSpPr>
        <p:spPr>
          <a:xfrm>
            <a:off x="4660883" y="4547197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b="1"/>
              <a:t>ページ1</a:t>
            </a:r>
          </a:p>
        </p:txBody>
      </p:sp>
      <p:sp>
        <p:nvSpPr>
          <p:cNvPr id="41" name="TextBox 36">
            <a:extLst>
              <a:ext uri="{FF2B5EF4-FFF2-40B4-BE49-F238E27FC236}">
                <a16:creationId xmlns:a16="http://schemas.microsoft.com/office/drawing/2014/main" id="{816A49B2-D687-A038-01DC-CD4AC656C51F}"/>
              </a:ext>
            </a:extLst>
          </p:cNvPr>
          <p:cNvSpPr txBox="1"/>
          <p:nvPr/>
        </p:nvSpPr>
        <p:spPr>
          <a:xfrm>
            <a:off x="6416936" y="4559897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b="1"/>
              <a:t>ページ2</a:t>
            </a:r>
          </a:p>
        </p:txBody>
      </p:sp>
      <p:sp>
        <p:nvSpPr>
          <p:cNvPr id="43" name="正方形/長方形 26">
            <a:extLst>
              <a:ext uri="{FF2B5EF4-FFF2-40B4-BE49-F238E27FC236}">
                <a16:creationId xmlns:a16="http://schemas.microsoft.com/office/drawing/2014/main" id="{43FEC283-17C8-3CFE-8106-F5E68A36FB3E}"/>
              </a:ext>
            </a:extLst>
          </p:cNvPr>
          <p:cNvSpPr/>
          <p:nvPr/>
        </p:nvSpPr>
        <p:spPr>
          <a:xfrm>
            <a:off x="1718429" y="4992868"/>
            <a:ext cx="874077" cy="85841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ページ</a:t>
            </a:r>
            <a:r>
              <a:rPr kumimoji="1" lang="en-US" altLang="ja-JP" b="1">
                <a:solidFill>
                  <a:schemeClr val="tx1"/>
                </a:solidFill>
              </a:rPr>
              <a:t>1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44" name="直線矢印コネクタ 22">
            <a:extLst>
              <a:ext uri="{FF2B5EF4-FFF2-40B4-BE49-F238E27FC236}">
                <a16:creationId xmlns:a16="http://schemas.microsoft.com/office/drawing/2014/main" id="{6BD85528-F03E-0872-501A-D8D409F30B4E}"/>
              </a:ext>
            </a:extLst>
          </p:cNvPr>
          <p:cNvCxnSpPr>
            <a:cxnSpLocks/>
          </p:cNvCxnSpPr>
          <p:nvPr/>
        </p:nvCxnSpPr>
        <p:spPr>
          <a:xfrm flipV="1">
            <a:off x="3622348" y="5409374"/>
            <a:ext cx="915315" cy="4527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22">
            <a:extLst>
              <a:ext uri="{FF2B5EF4-FFF2-40B4-BE49-F238E27FC236}">
                <a16:creationId xmlns:a16="http://schemas.microsoft.com/office/drawing/2014/main" id="{2B6DC373-6520-81D8-63A5-A4A1AFFA8DBD}"/>
              </a:ext>
            </a:extLst>
          </p:cNvPr>
          <p:cNvCxnSpPr>
            <a:cxnSpLocks/>
          </p:cNvCxnSpPr>
          <p:nvPr/>
        </p:nvCxnSpPr>
        <p:spPr>
          <a:xfrm flipH="1">
            <a:off x="7587996" y="5791406"/>
            <a:ext cx="122039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26">
            <a:extLst>
              <a:ext uri="{FF2B5EF4-FFF2-40B4-BE49-F238E27FC236}">
                <a16:creationId xmlns:a16="http://schemas.microsoft.com/office/drawing/2014/main" id="{26ECB97D-3AF8-1000-DE99-158B9E323BAA}"/>
              </a:ext>
            </a:extLst>
          </p:cNvPr>
          <p:cNvSpPr/>
          <p:nvPr/>
        </p:nvSpPr>
        <p:spPr>
          <a:xfrm>
            <a:off x="2726373" y="4998107"/>
            <a:ext cx="874077" cy="85841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ページ</a:t>
            </a:r>
            <a:r>
              <a:rPr lang="en-US" altLang="ja-JP" b="1">
                <a:solidFill>
                  <a:schemeClr val="tx1"/>
                </a:solidFill>
              </a:rPr>
              <a:t>2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8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sz="1600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発表.potx" id="{924B4060-10CA-4D23-81A8-DAF2DDA4EA45}" vid="{0AE843F2-B237-4D3D-A8F1-C966C1DE793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発表</Template>
  <TotalTime>249</TotalTime>
  <Words>4325</Words>
  <Application>Microsoft Macintosh PowerPoint</Application>
  <PresentationFormat>ワイド画面</PresentationFormat>
  <Paragraphs>850</Paragraphs>
  <Slides>37</Slides>
  <Notes>31</Notes>
  <HiddenSlides>12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5" baseType="lpstr">
      <vt:lpstr>MS PGothic</vt:lpstr>
      <vt:lpstr>游ゴシック</vt:lpstr>
      <vt:lpstr>游ゴシック</vt:lpstr>
      <vt:lpstr>游ゴシック Medium</vt:lpstr>
      <vt:lpstr>Arial</vt:lpstr>
      <vt:lpstr>Courier New</vt:lpstr>
      <vt:lpstr>Wingdings</vt:lpstr>
      <vt:lpstr>Office テーマ</vt:lpstr>
      <vt:lpstr>eBPFを用いた Confidential VMの 安全かつ高速な監視</vt:lpstr>
      <vt:lpstr>クラウドの内部犯によるVMの盗聴</vt:lpstr>
      <vt:lpstr>Confidential VMを用いたVMの保護</vt:lpstr>
      <vt:lpstr>IDSによるVM監視の必要性</vt:lpstr>
      <vt:lpstr>先行研究：SEVmonitor [能野+, CSS'22]</vt:lpstr>
      <vt:lpstr>提案：eBPFmonitor</vt:lpstr>
      <vt:lpstr>eBPFによる柔軟性と安全性の両立</vt:lpstr>
      <vt:lpstr>OSデータの一括取得の流れ</vt:lpstr>
      <vt:lpstr>一括取得するOSデータの粒度</vt:lpstr>
      <vt:lpstr>eBPFを用いる上での課題</vt:lpstr>
      <vt:lpstr>eBPFを用いる上での課題</vt:lpstr>
      <vt:lpstr>課題１：動的な終了条件をもつループ</vt:lpstr>
      <vt:lpstr>ループのためのeBPF機構の利用</vt:lpstr>
      <vt:lpstr>課題２：OSバージョンへの依存</vt:lpstr>
      <vt:lpstr>BPF CO-REを用いたOSデータの取得</vt:lpstr>
      <vt:lpstr>eBPFプログラムの例</vt:lpstr>
      <vt:lpstr>OSデータの収集</vt:lpstr>
      <vt:lpstr>OSデータ収集処理の自動挿入</vt:lpstr>
      <vt:lpstr>実験</vt:lpstr>
      <vt:lpstr>実験1：OSデータの取得確認</vt:lpstr>
      <vt:lpstr>実験2：OSデータの取得性能</vt:lpstr>
      <vt:lpstr>実験3：OSデータの取得粒度の影響</vt:lpstr>
      <vt:lpstr>関連研究</vt:lpstr>
      <vt:lpstr>まとめ</vt:lpstr>
      <vt:lpstr>PowerPoint プレゼンテーション</vt:lpstr>
      <vt:lpstr>procファイルシステムの取得情報</vt:lpstr>
      <vt:lpstr>eBPFmonitorライブラリ</vt:lpstr>
      <vt:lpstr>BPF CO-REの制約の解消</vt:lpstr>
      <vt:lpstr>OSデータを一括取得するタイミング</vt:lpstr>
      <vt:lpstr>一括取得するOSデータの範囲</vt:lpstr>
      <vt:lpstr>実験3：TCPソケット一覧の取得</vt:lpstr>
      <vt:lpstr>実験1：OSデータの取得確認</vt:lpstr>
      <vt:lpstr>実験2：OSデータの取得性能</vt:lpstr>
      <vt:lpstr>実験3：ループ方法による性能差</vt:lpstr>
      <vt:lpstr>実験1：プロセス一覧の取得</vt:lpstr>
      <vt:lpstr>実験2：カーネルモジュール一覧の取得</vt:lpstr>
      <vt:lpstr>実験3：TCPソケット一覧の取得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UESUGI Kanta</dc:creator>
  <cp:lastModifiedBy>貫太 上杉</cp:lastModifiedBy>
  <cp:revision>1</cp:revision>
  <dcterms:created xsi:type="dcterms:W3CDTF">2023-02-15T01:07:19Z</dcterms:created>
  <dcterms:modified xsi:type="dcterms:W3CDTF">2024-12-03T04:12:23Z</dcterms:modified>
</cp:coreProperties>
</file>