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8.xml" ContentType="application/vnd.openxmlformats-officedocument.themeOverride+xml"/>
  <Override PartName="/ppt/notesSlides/notesSlide2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9.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5" r:id="rId2"/>
    <p:sldId id="270" r:id="rId3"/>
    <p:sldId id="280" r:id="rId4"/>
    <p:sldId id="257" r:id="rId5"/>
    <p:sldId id="281" r:id="rId6"/>
    <p:sldId id="277" r:id="rId7"/>
    <p:sldId id="296" r:id="rId8"/>
    <p:sldId id="282" r:id="rId9"/>
    <p:sldId id="302" r:id="rId10"/>
    <p:sldId id="304" r:id="rId11"/>
    <p:sldId id="303" r:id="rId12"/>
    <p:sldId id="292" r:id="rId13"/>
    <p:sldId id="306" r:id="rId14"/>
    <p:sldId id="308" r:id="rId15"/>
    <p:sldId id="305" r:id="rId16"/>
    <p:sldId id="265" r:id="rId17"/>
    <p:sldId id="293" r:id="rId18"/>
    <p:sldId id="259" r:id="rId19"/>
    <p:sldId id="297" r:id="rId20"/>
    <p:sldId id="284" r:id="rId21"/>
    <p:sldId id="285" r:id="rId22"/>
    <p:sldId id="307"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ED5D2E-1F6A-2164-B530-0820C9D018DF}" name="OGATA Akihito" initials="OA" userId="S::ogata.akihito532@mail.kyutech.jp::0f4d8448-9d4c-4697-842f-ac1741c0189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FBE5D6"/>
    <a:srgbClr val="FF66FF"/>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0D2FEE-8DE7-4876-911F-56E09DA065EE}" v="3847" dt="2025-02-13T01:11:30.045"/>
    <p1510:client id="{81FE3927-B6A9-FC43-A729-90574BB65A20}" v="53" dt="2025-02-12T01:03:46.9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p:restoredTop sz="76983"/>
  </p:normalViewPr>
  <p:slideViewPr>
    <p:cSldViewPr snapToGrid="0">
      <p:cViewPr varScale="1">
        <p:scale>
          <a:sx n="93" d="100"/>
          <a:sy n="93" d="100"/>
        </p:scale>
        <p:origin x="1560"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GATA Akihito" userId="0f4d8448-9d4c-4697-842f-ac1741c01895" providerId="ADAL" clId="{C9E08D1D-F002-B942-94B1-8C6AB63246C9}"/>
    <pc:docChg chg="modSld">
      <pc:chgData name="OGATA Akihito" userId="0f4d8448-9d4c-4697-842f-ac1741c01895" providerId="ADAL" clId="{C9E08D1D-F002-B942-94B1-8C6AB63246C9}" dt="2024-07-03T02:25:10.632" v="207" actId="20577"/>
      <pc:docMkLst>
        <pc:docMk/>
      </pc:docMkLst>
      <pc:sldChg chg="modSp mod">
        <pc:chgData name="OGATA Akihito" userId="0f4d8448-9d4c-4697-842f-ac1741c01895" providerId="ADAL" clId="{C9E08D1D-F002-B942-94B1-8C6AB63246C9}" dt="2024-07-03T02:25:10.632" v="207" actId="20577"/>
        <pc:sldMkLst>
          <pc:docMk/>
          <pc:sldMk cId="1936391447" sldId="259"/>
        </pc:sldMkLst>
      </pc:sldChg>
      <pc:sldChg chg="modSp mod">
        <pc:chgData name="OGATA Akihito" userId="0f4d8448-9d4c-4697-842f-ac1741c01895" providerId="ADAL" clId="{C9E08D1D-F002-B942-94B1-8C6AB63246C9}" dt="2024-07-02T02:30:39.474" v="134" actId="20577"/>
        <pc:sldMkLst>
          <pc:docMk/>
          <pc:sldMk cId="930242984" sldId="262"/>
        </pc:sldMkLst>
      </pc:sldChg>
      <pc:sldChg chg="modNotesTx">
        <pc:chgData name="OGATA Akihito" userId="0f4d8448-9d4c-4697-842f-ac1741c01895" providerId="ADAL" clId="{C9E08D1D-F002-B942-94B1-8C6AB63246C9}" dt="2024-07-03T02:01:22.522" v="186" actId="20577"/>
        <pc:sldMkLst>
          <pc:docMk/>
          <pc:sldMk cId="3270341809" sldId="270"/>
        </pc:sldMkLst>
      </pc:sldChg>
      <pc:sldChg chg="modNotesTx">
        <pc:chgData name="OGATA Akihito" userId="0f4d8448-9d4c-4697-842f-ac1741c01895" providerId="ADAL" clId="{C9E08D1D-F002-B942-94B1-8C6AB63246C9}" dt="2024-07-03T02:04:04.824" v="205" actId="20577"/>
        <pc:sldMkLst>
          <pc:docMk/>
          <pc:sldMk cId="1522446268" sldId="280"/>
        </pc:sldMkLst>
      </pc:sldChg>
      <pc:sldChg chg="modSp mod">
        <pc:chgData name="OGATA Akihito" userId="0f4d8448-9d4c-4697-842f-ac1741c01895" providerId="ADAL" clId="{C9E08D1D-F002-B942-94B1-8C6AB63246C9}" dt="2024-07-03T01:50:55.749" v="176" actId="20577"/>
        <pc:sldMkLst>
          <pc:docMk/>
          <pc:sldMk cId="397245456" sldId="295"/>
        </pc:sldMkLst>
      </pc:sldChg>
      <pc:sldChg chg="modSp mod">
        <pc:chgData name="OGATA Akihito" userId="0f4d8448-9d4c-4697-842f-ac1741c01895" providerId="ADAL" clId="{C9E08D1D-F002-B942-94B1-8C6AB63246C9}" dt="2024-07-02T02:01:08.768" v="24" actId="20577"/>
        <pc:sldMkLst>
          <pc:docMk/>
          <pc:sldMk cId="2255109831" sldId="299"/>
        </pc:sldMkLst>
      </pc:sldChg>
    </pc:docChg>
  </pc:docChgLst>
  <pc:docChgLst>
    <pc:chgData name="OGATA Akihito" userId="0f4d8448-9d4c-4697-842f-ac1741c01895" providerId="ADAL" clId="{C19407AD-A0DB-463B-8D12-9A73D23676B1}"/>
    <pc:docChg chg="undo redo custSel addSld delSld modSld sldOrd">
      <pc:chgData name="OGATA Akihito" userId="0f4d8448-9d4c-4697-842f-ac1741c01895" providerId="ADAL" clId="{C19407AD-A0DB-463B-8D12-9A73D23676B1}" dt="2024-07-03T08:32:23.646" v="8657" actId="20577"/>
      <pc:docMkLst>
        <pc:docMk/>
      </pc:docMkLst>
      <pc:sldChg chg="modSp mod">
        <pc:chgData name="OGATA Akihito" userId="0f4d8448-9d4c-4697-842f-ac1741c01895" providerId="ADAL" clId="{C19407AD-A0DB-463B-8D12-9A73D23676B1}" dt="2024-07-01T13:49:06.735" v="2788"/>
        <pc:sldMkLst>
          <pc:docMk/>
          <pc:sldMk cId="1936391447" sldId="259"/>
        </pc:sldMkLst>
      </pc:sldChg>
      <pc:sldChg chg="delSp modSp mod delAnim modAnim modNotesTx">
        <pc:chgData name="OGATA Akihito" userId="0f4d8448-9d4c-4697-842f-ac1741c01895" providerId="ADAL" clId="{C19407AD-A0DB-463B-8D12-9A73D23676B1}" dt="2024-07-02T17:10:02.784" v="5359" actId="20577"/>
        <pc:sldMkLst>
          <pc:docMk/>
          <pc:sldMk cId="3725816509" sldId="261"/>
        </pc:sldMkLst>
      </pc:sldChg>
      <pc:sldChg chg="addSp delSp modSp mod delAnim modNotesTx">
        <pc:chgData name="OGATA Akihito" userId="0f4d8448-9d4c-4697-842f-ac1741c01895" providerId="ADAL" clId="{C19407AD-A0DB-463B-8D12-9A73D23676B1}" dt="2024-07-02T17:19:10.213" v="7681" actId="6549"/>
        <pc:sldMkLst>
          <pc:docMk/>
          <pc:sldMk cId="930242984" sldId="262"/>
        </pc:sldMkLst>
      </pc:sldChg>
      <pc:sldChg chg="modNotesTx">
        <pc:chgData name="OGATA Akihito" userId="0f4d8448-9d4c-4697-842f-ac1741c01895" providerId="ADAL" clId="{C19407AD-A0DB-463B-8D12-9A73D23676B1}" dt="2024-07-03T08:32:23.646" v="8657" actId="20577"/>
        <pc:sldMkLst>
          <pc:docMk/>
          <pc:sldMk cId="1750265799" sldId="265"/>
        </pc:sldMkLst>
      </pc:sldChg>
      <pc:sldChg chg="modSp mod">
        <pc:chgData name="OGATA Akihito" userId="0f4d8448-9d4c-4697-842f-ac1741c01895" providerId="ADAL" clId="{C19407AD-A0DB-463B-8D12-9A73D23676B1}" dt="2024-07-01T13:49:25.279" v="2810"/>
        <pc:sldMkLst>
          <pc:docMk/>
          <pc:sldMk cId="3084246478" sldId="281"/>
        </pc:sldMkLst>
      </pc:sldChg>
      <pc:sldChg chg="addSp modSp mod modAnim modNotesTx">
        <pc:chgData name="OGATA Akihito" userId="0f4d8448-9d4c-4697-842f-ac1741c01895" providerId="ADAL" clId="{C19407AD-A0DB-463B-8D12-9A73D23676B1}" dt="2024-07-02T17:03:47.204" v="3761" actId="14100"/>
        <pc:sldMkLst>
          <pc:docMk/>
          <pc:sldMk cId="689384324" sldId="282"/>
        </pc:sldMkLst>
      </pc:sldChg>
      <pc:sldChg chg="modSp mod">
        <pc:chgData name="OGATA Akihito" userId="0f4d8448-9d4c-4697-842f-ac1741c01895" providerId="ADAL" clId="{C19407AD-A0DB-463B-8D12-9A73D23676B1}" dt="2024-07-01T13:47:53.295" v="2755"/>
        <pc:sldMkLst>
          <pc:docMk/>
          <pc:sldMk cId="4102037751" sldId="285"/>
        </pc:sldMkLst>
      </pc:sldChg>
      <pc:sldChg chg="modSp mod modNotesTx">
        <pc:chgData name="OGATA Akihito" userId="0f4d8448-9d4c-4697-842f-ac1741c01895" providerId="ADAL" clId="{C19407AD-A0DB-463B-8D12-9A73D23676B1}" dt="2024-07-02T16:41:52.164" v="3190" actId="20577"/>
        <pc:sldMkLst>
          <pc:docMk/>
          <pc:sldMk cId="2017124893" sldId="296"/>
        </pc:sldMkLst>
      </pc:sldChg>
      <pc:sldChg chg="mod ord modShow">
        <pc:chgData name="OGATA Akihito" userId="0f4d8448-9d4c-4697-842f-ac1741c01895" providerId="ADAL" clId="{C19407AD-A0DB-463B-8D12-9A73D23676B1}" dt="2024-07-01T11:35:51.684" v="7"/>
        <pc:sldMkLst>
          <pc:docMk/>
          <pc:sldMk cId="1953535792" sldId="297"/>
        </pc:sldMkLst>
      </pc:sldChg>
      <pc:sldChg chg="modSp new del mod">
        <pc:chgData name="OGATA Akihito" userId="0f4d8448-9d4c-4697-842f-ac1741c01895" providerId="ADAL" clId="{C19407AD-A0DB-463B-8D12-9A73D23676B1}" dt="2024-07-01T13:16:51.941" v="1369" actId="47"/>
        <pc:sldMkLst>
          <pc:docMk/>
          <pc:sldMk cId="1675928780" sldId="298"/>
        </pc:sldMkLst>
      </pc:sldChg>
      <pc:sldChg chg="addSp delSp modSp add mod ord addAnim delAnim modAnim modNotesTx">
        <pc:chgData name="OGATA Akihito" userId="0f4d8448-9d4c-4697-842f-ac1741c01895" providerId="ADAL" clId="{C19407AD-A0DB-463B-8D12-9A73D23676B1}" dt="2024-07-02T17:16:25.996" v="7182" actId="20577"/>
        <pc:sldMkLst>
          <pc:docMk/>
          <pc:sldMk cId="2255109831" sldId="299"/>
        </pc:sldMkLst>
      </pc:sldChg>
    </pc:docChg>
  </pc:docChgLst>
  <pc:docChgLst>
    <pc:chgData name="OGATA Akihito" userId="0f4d8448-9d4c-4697-842f-ac1741c01895" providerId="ADAL" clId="{FA0E49CB-DEB3-4048-B58A-5A47D4751A53}"/>
    <pc:docChg chg="undo redo custSel addSld delSld modSld sldOrd">
      <pc:chgData name="OGATA Akihito" userId="0f4d8448-9d4c-4697-842f-ac1741c01895" providerId="ADAL" clId="{FA0E49CB-DEB3-4048-B58A-5A47D4751A53}" dt="2024-04-16T15:31:03.518" v="19049"/>
      <pc:docMkLst>
        <pc:docMk/>
      </pc:docMkLst>
      <pc:sldChg chg="del">
        <pc:chgData name="OGATA Akihito" userId="0f4d8448-9d4c-4697-842f-ac1741c01895" providerId="ADAL" clId="{FA0E49CB-DEB3-4048-B58A-5A47D4751A53}" dt="2024-01-27T14:26:25.613" v="1" actId="47"/>
        <pc:sldMkLst>
          <pc:docMk/>
          <pc:sldMk cId="3352732486" sldId="256"/>
        </pc:sldMkLst>
      </pc:sldChg>
      <pc:sldChg chg="modSp mod modNotesTx">
        <pc:chgData name="OGATA Akihito" userId="0f4d8448-9d4c-4697-842f-ac1741c01895" providerId="ADAL" clId="{FA0E49CB-DEB3-4048-B58A-5A47D4751A53}" dt="2024-01-31T07:10:25.647" v="7152" actId="20577"/>
        <pc:sldMkLst>
          <pc:docMk/>
          <pc:sldMk cId="3201664436" sldId="257"/>
        </pc:sldMkLst>
      </pc:sldChg>
      <pc:sldChg chg="del">
        <pc:chgData name="OGATA Akihito" userId="0f4d8448-9d4c-4697-842f-ac1741c01895" providerId="ADAL" clId="{FA0E49CB-DEB3-4048-B58A-5A47D4751A53}" dt="2024-01-28T11:38:12.187" v="1140" actId="47"/>
        <pc:sldMkLst>
          <pc:docMk/>
          <pc:sldMk cId="1213410334" sldId="258"/>
        </pc:sldMkLst>
      </pc:sldChg>
      <pc:sldChg chg="modSp mod modNotesTx">
        <pc:chgData name="OGATA Akihito" userId="0f4d8448-9d4c-4697-842f-ac1741c01895" providerId="ADAL" clId="{FA0E49CB-DEB3-4048-B58A-5A47D4751A53}" dt="2024-01-31T07:17:29.107" v="7314" actId="20577"/>
        <pc:sldMkLst>
          <pc:docMk/>
          <pc:sldMk cId="1936391447" sldId="259"/>
        </pc:sldMkLst>
      </pc:sldChg>
      <pc:sldChg chg="addSp delSp modSp mod modTransition modAnim modNotesTx">
        <pc:chgData name="OGATA Akihito" userId="0f4d8448-9d4c-4697-842f-ac1741c01895" providerId="ADAL" clId="{FA0E49CB-DEB3-4048-B58A-5A47D4751A53}" dt="2024-01-31T08:00:08.218" v="15039" actId="20577"/>
        <pc:sldMkLst>
          <pc:docMk/>
          <pc:sldMk cId="3725816509" sldId="261"/>
        </pc:sldMkLst>
      </pc:sldChg>
      <pc:sldChg chg="addSp delSp modSp mod modAnim modNotesTx">
        <pc:chgData name="OGATA Akihito" userId="0f4d8448-9d4c-4697-842f-ac1741c01895" providerId="ADAL" clId="{FA0E49CB-DEB3-4048-B58A-5A47D4751A53}" dt="2024-01-31T08:09:22.583" v="15958"/>
        <pc:sldMkLst>
          <pc:docMk/>
          <pc:sldMk cId="930242984" sldId="262"/>
        </pc:sldMkLst>
      </pc:sldChg>
      <pc:sldChg chg="del">
        <pc:chgData name="OGATA Akihito" userId="0f4d8448-9d4c-4697-842f-ac1741c01895" providerId="ADAL" clId="{FA0E49CB-DEB3-4048-B58A-5A47D4751A53}" dt="2024-01-27T14:26:30.325" v="2" actId="47"/>
        <pc:sldMkLst>
          <pc:docMk/>
          <pc:sldMk cId="3418177379" sldId="263"/>
        </pc:sldMkLst>
      </pc:sldChg>
      <pc:sldChg chg="modSp mod">
        <pc:chgData name="OGATA Akihito" userId="0f4d8448-9d4c-4697-842f-ac1741c01895" providerId="ADAL" clId="{FA0E49CB-DEB3-4048-B58A-5A47D4751A53}" dt="2024-01-27T15:33:06.490" v="1127"/>
        <pc:sldMkLst>
          <pc:docMk/>
          <pc:sldMk cId="1750265799" sldId="265"/>
        </pc:sldMkLst>
      </pc:sldChg>
      <pc:sldChg chg="modSp mod modNotesTx">
        <pc:chgData name="OGATA Akihito" userId="0f4d8448-9d4c-4697-842f-ac1741c01895" providerId="ADAL" clId="{FA0E49CB-DEB3-4048-B58A-5A47D4751A53}" dt="2024-01-31T07:04:00.926" v="6782" actId="20577"/>
        <pc:sldMkLst>
          <pc:docMk/>
          <pc:sldMk cId="3270341809" sldId="270"/>
        </pc:sldMkLst>
      </pc:sldChg>
      <pc:sldChg chg="modNotesTx">
        <pc:chgData name="OGATA Akihito" userId="0f4d8448-9d4c-4697-842f-ac1741c01895" providerId="ADAL" clId="{FA0E49CB-DEB3-4048-B58A-5A47D4751A53}" dt="2024-01-31T07:14:36.046" v="7259" actId="20577"/>
        <pc:sldMkLst>
          <pc:docMk/>
          <pc:sldMk cId="2610684025" sldId="277"/>
        </pc:sldMkLst>
      </pc:sldChg>
      <pc:sldChg chg="modNotesTx">
        <pc:chgData name="OGATA Akihito" userId="0f4d8448-9d4c-4697-842f-ac1741c01895" providerId="ADAL" clId="{FA0E49CB-DEB3-4048-B58A-5A47D4751A53}" dt="2024-01-31T07:16:38.010" v="7272" actId="20577"/>
        <pc:sldMkLst>
          <pc:docMk/>
          <pc:sldMk cId="1522446268" sldId="280"/>
        </pc:sldMkLst>
      </pc:sldChg>
      <pc:sldChg chg="modSp mod modAnim modNotesTx">
        <pc:chgData name="OGATA Akihito" userId="0f4d8448-9d4c-4697-842f-ac1741c01895" providerId="ADAL" clId="{FA0E49CB-DEB3-4048-B58A-5A47D4751A53}" dt="2024-01-31T07:15:54.862" v="7268" actId="20577"/>
        <pc:sldMkLst>
          <pc:docMk/>
          <pc:sldMk cId="3084246478" sldId="281"/>
        </pc:sldMkLst>
      </pc:sldChg>
      <pc:sldChg chg="addSp modSp mod modAnim modNotesTx">
        <pc:chgData name="OGATA Akihito" userId="0f4d8448-9d4c-4697-842f-ac1741c01895" providerId="ADAL" clId="{FA0E49CB-DEB3-4048-B58A-5A47D4751A53}" dt="2024-01-31T07:43:53.797" v="10396" actId="20577"/>
        <pc:sldMkLst>
          <pc:docMk/>
          <pc:sldMk cId="689384324" sldId="282"/>
        </pc:sldMkLst>
      </pc:sldChg>
      <pc:sldChg chg="modSp mod modNotesTx">
        <pc:chgData name="OGATA Akihito" userId="0f4d8448-9d4c-4697-842f-ac1741c01895" providerId="ADAL" clId="{FA0E49CB-DEB3-4048-B58A-5A47D4751A53}" dt="2024-01-31T08:12:46.399" v="16706" actId="20577"/>
        <pc:sldMkLst>
          <pc:docMk/>
          <pc:sldMk cId="3036931928" sldId="284"/>
        </pc:sldMkLst>
      </pc:sldChg>
      <pc:sldChg chg="addSp delSp modSp mod modNotesTx">
        <pc:chgData name="OGATA Akihito" userId="0f4d8448-9d4c-4697-842f-ac1741c01895" providerId="ADAL" clId="{FA0E49CB-DEB3-4048-B58A-5A47D4751A53}" dt="2024-03-26T02:23:56.661" v="19044" actId="1076"/>
        <pc:sldMkLst>
          <pc:docMk/>
          <pc:sldMk cId="4102037751" sldId="285"/>
        </pc:sldMkLst>
      </pc:sldChg>
      <pc:sldChg chg="del">
        <pc:chgData name="OGATA Akihito" userId="0f4d8448-9d4c-4697-842f-ac1741c01895" providerId="ADAL" clId="{FA0E49CB-DEB3-4048-B58A-5A47D4751A53}" dt="2024-01-27T14:26:43.789" v="8" actId="47"/>
        <pc:sldMkLst>
          <pc:docMk/>
          <pc:sldMk cId="2122261001" sldId="286"/>
        </pc:sldMkLst>
      </pc:sldChg>
      <pc:sldChg chg="del">
        <pc:chgData name="OGATA Akihito" userId="0f4d8448-9d4c-4697-842f-ac1741c01895" providerId="ADAL" clId="{FA0E49CB-DEB3-4048-B58A-5A47D4751A53}" dt="2024-01-27T14:26:44.980" v="9" actId="47"/>
        <pc:sldMkLst>
          <pc:docMk/>
          <pc:sldMk cId="2799267392" sldId="287"/>
        </pc:sldMkLst>
      </pc:sldChg>
      <pc:sldChg chg="del">
        <pc:chgData name="OGATA Akihito" userId="0f4d8448-9d4c-4697-842f-ac1741c01895" providerId="ADAL" clId="{FA0E49CB-DEB3-4048-B58A-5A47D4751A53}" dt="2024-01-27T14:26:39.476" v="7" actId="47"/>
        <pc:sldMkLst>
          <pc:docMk/>
          <pc:sldMk cId="2550665614" sldId="288"/>
        </pc:sldMkLst>
      </pc:sldChg>
      <pc:sldChg chg="del">
        <pc:chgData name="OGATA Akihito" userId="0f4d8448-9d4c-4697-842f-ac1741c01895" providerId="ADAL" clId="{FA0E49CB-DEB3-4048-B58A-5A47D4751A53}" dt="2024-01-27T14:26:37.329" v="5" actId="47"/>
        <pc:sldMkLst>
          <pc:docMk/>
          <pc:sldMk cId="3503425987" sldId="289"/>
        </pc:sldMkLst>
      </pc:sldChg>
      <pc:sldChg chg="del">
        <pc:chgData name="OGATA Akihito" userId="0f4d8448-9d4c-4697-842f-ac1741c01895" providerId="ADAL" clId="{FA0E49CB-DEB3-4048-B58A-5A47D4751A53}" dt="2024-01-27T14:26:35.084" v="4" actId="47"/>
        <pc:sldMkLst>
          <pc:docMk/>
          <pc:sldMk cId="2192023953" sldId="290"/>
        </pc:sldMkLst>
      </pc:sldChg>
      <pc:sldChg chg="del">
        <pc:chgData name="OGATA Akihito" userId="0f4d8448-9d4c-4697-842f-ac1741c01895" providerId="ADAL" clId="{FA0E49CB-DEB3-4048-B58A-5A47D4751A53}" dt="2024-01-27T14:26:33.826" v="3" actId="47"/>
        <pc:sldMkLst>
          <pc:docMk/>
          <pc:sldMk cId="3497971871" sldId="291"/>
        </pc:sldMkLst>
      </pc:sldChg>
      <pc:sldChg chg="modNotesTx">
        <pc:chgData name="OGATA Akihito" userId="0f4d8448-9d4c-4697-842f-ac1741c01895" providerId="ADAL" clId="{FA0E49CB-DEB3-4048-B58A-5A47D4751A53}" dt="2024-01-31T08:10:04.416" v="16082" actId="20577"/>
        <pc:sldMkLst>
          <pc:docMk/>
          <pc:sldMk cId="2887762223" sldId="292"/>
        </pc:sldMkLst>
      </pc:sldChg>
      <pc:sldChg chg="del">
        <pc:chgData name="OGATA Akihito" userId="0f4d8448-9d4c-4697-842f-ac1741c01895" providerId="ADAL" clId="{FA0E49CB-DEB3-4048-B58A-5A47D4751A53}" dt="2024-01-27T14:26:38.233" v="6" actId="47"/>
        <pc:sldMkLst>
          <pc:docMk/>
          <pc:sldMk cId="2835419713" sldId="294"/>
        </pc:sldMkLst>
      </pc:sldChg>
      <pc:sldChg chg="modSp add mod">
        <pc:chgData name="OGATA Akihito" userId="0f4d8448-9d4c-4697-842f-ac1741c01895" providerId="ADAL" clId="{FA0E49CB-DEB3-4048-B58A-5A47D4751A53}" dt="2024-04-16T15:31:03.518" v="19049"/>
        <pc:sldMkLst>
          <pc:docMk/>
          <pc:sldMk cId="397245456" sldId="295"/>
        </pc:sldMkLst>
      </pc:sldChg>
      <pc:sldChg chg="addSp delSp modSp new mod delAnim modAnim modNotesTx">
        <pc:chgData name="OGATA Akihito" userId="0f4d8448-9d4c-4697-842f-ac1741c01895" providerId="ADAL" clId="{FA0E49CB-DEB3-4048-B58A-5A47D4751A53}" dt="2024-01-31T07:36:44.923" v="9157" actId="20577"/>
        <pc:sldMkLst>
          <pc:docMk/>
          <pc:sldMk cId="2017124893" sldId="296"/>
        </pc:sldMkLst>
      </pc:sldChg>
      <pc:sldChg chg="addSp delSp modSp new mod ord delAnim modAnim modNotesTx">
        <pc:chgData name="OGATA Akihito" userId="0f4d8448-9d4c-4697-842f-ac1741c01895" providerId="ADAL" clId="{FA0E49CB-DEB3-4048-B58A-5A47D4751A53}" dt="2024-01-31T07:49:42.579" v="12048" actId="20577"/>
        <pc:sldMkLst>
          <pc:docMk/>
          <pc:sldMk cId="1953535792" sldId="297"/>
        </pc:sldMkLst>
      </pc:sldChg>
    </pc:docChg>
  </pc:docChgLst>
  <pc:docChgLst>
    <pc:chgData name="OGATA Akihito" userId="0f4d8448-9d4c-4697-842f-ac1741c01895" providerId="ADAL" clId="{F8AE99E5-9CF5-44F6-8E03-0BE471ED3D93}"/>
    <pc:docChg chg="custSel modSld">
      <pc:chgData name="OGATA Akihito" userId="0f4d8448-9d4c-4697-842f-ac1741c01895" providerId="ADAL" clId="{F8AE99E5-9CF5-44F6-8E03-0BE471ED3D93}" dt="2024-01-30T07:28:28.687" v="297" actId="478"/>
      <pc:docMkLst>
        <pc:docMk/>
      </pc:docMkLst>
      <pc:sldChg chg="delSp modSp mod">
        <pc:chgData name="OGATA Akihito" userId="0f4d8448-9d4c-4697-842f-ac1741c01895" providerId="ADAL" clId="{F8AE99E5-9CF5-44F6-8E03-0BE471ED3D93}" dt="2024-01-30T07:28:28.687" v="297" actId="478"/>
        <pc:sldMkLst>
          <pc:docMk/>
          <pc:sldMk cId="3201664436" sldId="257"/>
        </pc:sldMkLst>
      </pc:sldChg>
      <pc:sldChg chg="delSp modSp mod modNotesTx">
        <pc:chgData name="OGATA Akihito" userId="0f4d8448-9d4c-4697-842f-ac1741c01895" providerId="ADAL" clId="{F8AE99E5-9CF5-44F6-8E03-0BE471ED3D93}" dt="2024-01-30T07:10:20.715" v="227" actId="20577"/>
        <pc:sldMkLst>
          <pc:docMk/>
          <pc:sldMk cId="3725816509" sldId="261"/>
        </pc:sldMkLst>
      </pc:sldChg>
      <pc:sldChg chg="delSp mod modAnim">
        <pc:chgData name="OGATA Akihito" userId="0f4d8448-9d4c-4697-842f-ac1741c01895" providerId="ADAL" clId="{F8AE99E5-9CF5-44F6-8E03-0BE471ED3D93}" dt="2024-01-30T07:06:07.288" v="62" actId="478"/>
        <pc:sldMkLst>
          <pc:docMk/>
          <pc:sldMk cId="689384324" sldId="282"/>
        </pc:sldMkLst>
      </pc:sldChg>
      <pc:sldChg chg="modNotesTx">
        <pc:chgData name="OGATA Akihito" userId="0f4d8448-9d4c-4697-842f-ac1741c01895" providerId="ADAL" clId="{F8AE99E5-9CF5-44F6-8E03-0BE471ED3D93}" dt="2024-01-30T07:12:41.318" v="292" actId="20577"/>
        <pc:sldMkLst>
          <pc:docMk/>
          <pc:sldMk cId="4102037751" sldId="285"/>
        </pc:sldMkLst>
      </pc:sldChg>
      <pc:sldChg chg="modAnim modNotesTx">
        <pc:chgData name="OGATA Akihito" userId="0f4d8448-9d4c-4697-842f-ac1741c01895" providerId="ADAL" clId="{F8AE99E5-9CF5-44F6-8E03-0BE471ED3D93}" dt="2024-01-30T07:07:22.624" v="137" actId="20577"/>
        <pc:sldMkLst>
          <pc:docMk/>
          <pc:sldMk cId="2017124893" sldId="296"/>
        </pc:sldMkLst>
      </pc:sldChg>
    </pc:docChg>
  </pc:docChgLst>
  <pc:docChgLst>
    <pc:chgData name="OGATA Akihito" userId="0f4d8448-9d4c-4697-842f-ac1741c01895" providerId="ADAL" clId="{EB1A07A7-A9AF-4013-9E59-969AF1D5CE0D}"/>
    <pc:docChg chg="undo custSel addSld modSld">
      <pc:chgData name="OGATA Akihito" userId="0f4d8448-9d4c-4697-842f-ac1741c01895" providerId="ADAL" clId="{EB1A07A7-A9AF-4013-9E59-969AF1D5CE0D}" dt="2024-08-29T14:16:24.759" v="798" actId="20577"/>
      <pc:docMkLst>
        <pc:docMk/>
      </pc:docMkLst>
      <pc:sldChg chg="modSp mod">
        <pc:chgData name="OGATA Akihito" userId="0f4d8448-9d4c-4697-842f-ac1741c01895" providerId="ADAL" clId="{EB1A07A7-A9AF-4013-9E59-969AF1D5CE0D}" dt="2024-08-29T14:07:37.324" v="94" actId="20577"/>
        <pc:sldMkLst>
          <pc:docMk/>
          <pc:sldMk cId="1750265799" sldId="265"/>
        </pc:sldMkLst>
      </pc:sldChg>
      <pc:sldChg chg="addSp delSp modSp mod">
        <pc:chgData name="OGATA Akihito" userId="0f4d8448-9d4c-4697-842f-ac1741c01895" providerId="ADAL" clId="{EB1A07A7-A9AF-4013-9E59-969AF1D5CE0D}" dt="2024-08-29T14:07:21.963" v="90" actId="20577"/>
        <pc:sldMkLst>
          <pc:docMk/>
          <pc:sldMk cId="4102037751" sldId="285"/>
        </pc:sldMkLst>
      </pc:sldChg>
      <pc:sldChg chg="addSp delSp modSp add mod">
        <pc:chgData name="OGATA Akihito" userId="0f4d8448-9d4c-4697-842f-ac1741c01895" providerId="ADAL" clId="{EB1A07A7-A9AF-4013-9E59-969AF1D5CE0D}" dt="2024-08-29T14:06:39.395" v="64" actId="20577"/>
        <pc:sldMkLst>
          <pc:docMk/>
          <pc:sldMk cId="568414548" sldId="300"/>
        </pc:sldMkLst>
      </pc:sldChg>
      <pc:sldChg chg="modSp new mod">
        <pc:chgData name="OGATA Akihito" userId="0f4d8448-9d4c-4697-842f-ac1741c01895" providerId="ADAL" clId="{EB1A07A7-A9AF-4013-9E59-969AF1D5CE0D}" dt="2024-08-29T14:16:24.759" v="798" actId="20577"/>
        <pc:sldMkLst>
          <pc:docMk/>
          <pc:sldMk cId="1436591828" sldId="301"/>
        </pc:sldMkLst>
      </pc:sldChg>
    </pc:docChg>
  </pc:docChgLst>
  <pc:docChgLst>
    <pc:chgData name="OGATA Akihito" userId="0f4d8448-9d4c-4697-842f-ac1741c01895" providerId="ADAL" clId="{025EE853-6268-4ED1-A776-0798E559B1DF}"/>
    <pc:docChg chg="undo custSel modSld">
      <pc:chgData name="OGATA Akihito" userId="0f4d8448-9d4c-4697-842f-ac1741c01895" providerId="ADAL" clId="{025EE853-6268-4ED1-A776-0798E559B1DF}" dt="2023-08-02T00:44:36.696" v="4173" actId="20577"/>
      <pc:docMkLst>
        <pc:docMk/>
      </pc:docMkLst>
      <pc:sldChg chg="modNotesTx">
        <pc:chgData name="OGATA Akihito" userId="0f4d8448-9d4c-4697-842f-ac1741c01895" providerId="ADAL" clId="{025EE853-6268-4ED1-A776-0798E559B1DF}" dt="2023-08-02T00:44:36.696" v="4173" actId="20577"/>
        <pc:sldMkLst>
          <pc:docMk/>
          <pc:sldMk cId="3418177379" sldId="263"/>
        </pc:sldMkLst>
      </pc:sldChg>
      <pc:sldChg chg="modNotesTx">
        <pc:chgData name="OGATA Akihito" userId="0f4d8448-9d4c-4697-842f-ac1741c01895" providerId="ADAL" clId="{025EE853-6268-4ED1-A776-0798E559B1DF}" dt="2023-08-02T00:16:44.481" v="1869" actId="20577"/>
        <pc:sldMkLst>
          <pc:docMk/>
          <pc:sldMk cId="3036931928" sldId="284"/>
        </pc:sldMkLst>
      </pc:sldChg>
      <pc:sldChg chg="modNotesTx">
        <pc:chgData name="OGATA Akihito" userId="0f4d8448-9d4c-4697-842f-ac1741c01895" providerId="ADAL" clId="{025EE853-6268-4ED1-A776-0798E559B1DF}" dt="2023-08-02T00:08:51.425" v="1192" actId="20577"/>
        <pc:sldMkLst>
          <pc:docMk/>
          <pc:sldMk cId="2887762223" sldId="292"/>
        </pc:sldMkLst>
      </pc:sldChg>
    </pc:docChg>
  </pc:docChgLst>
  <pc:docChgLst>
    <pc:chgData name="OGATA Akihito" userId="0f4d8448-9d4c-4697-842f-ac1741c01895" providerId="ADAL" clId="{0ED73D0B-0081-D148-ACB6-396FC2DC7D3B}"/>
    <pc:docChg chg="undo redo custSel addSld delSld modSld">
      <pc:chgData name="OGATA Akihito" userId="0f4d8448-9d4c-4697-842f-ac1741c01895" providerId="ADAL" clId="{0ED73D0B-0081-D148-ACB6-396FC2DC7D3B}" dt="2023-08-01T16:30:35.293" v="20744" actId="20577"/>
      <pc:docMkLst>
        <pc:docMk/>
      </pc:docMkLst>
      <pc:sldChg chg="modNotesTx">
        <pc:chgData name="OGATA Akihito" userId="0f4d8448-9d4c-4697-842f-ac1741c01895" providerId="ADAL" clId="{0ED73D0B-0081-D148-ACB6-396FC2DC7D3B}" dt="2023-08-01T15:01:07.309" v="13656" actId="20577"/>
        <pc:sldMkLst>
          <pc:docMk/>
          <pc:sldMk cId="3201664436" sldId="257"/>
        </pc:sldMkLst>
      </pc:sldChg>
      <pc:sldChg chg="modNotesTx">
        <pc:chgData name="OGATA Akihito" userId="0f4d8448-9d4c-4697-842f-ac1741c01895" providerId="ADAL" clId="{0ED73D0B-0081-D148-ACB6-396FC2DC7D3B}" dt="2023-07-31T05:38:51.320" v="784" actId="20577"/>
        <pc:sldMkLst>
          <pc:docMk/>
          <pc:sldMk cId="1213410334" sldId="258"/>
        </pc:sldMkLst>
      </pc:sldChg>
      <pc:sldChg chg="addSp delSp modSp mod chgLayout modNotesTx">
        <pc:chgData name="OGATA Akihito" userId="0f4d8448-9d4c-4697-842f-ac1741c01895" providerId="ADAL" clId="{0ED73D0B-0081-D148-ACB6-396FC2DC7D3B}" dt="2023-08-01T15:17:48.840" v="15607" actId="20577"/>
        <pc:sldMkLst>
          <pc:docMk/>
          <pc:sldMk cId="1936391447" sldId="259"/>
        </pc:sldMkLst>
      </pc:sldChg>
      <pc:sldChg chg="modAnim modNotesTx">
        <pc:chgData name="OGATA Akihito" userId="0f4d8448-9d4c-4697-842f-ac1741c01895" providerId="ADAL" clId="{0ED73D0B-0081-D148-ACB6-396FC2DC7D3B}" dt="2023-08-01T15:33:10.095" v="16356" actId="20577"/>
        <pc:sldMkLst>
          <pc:docMk/>
          <pc:sldMk cId="3725816509" sldId="261"/>
        </pc:sldMkLst>
      </pc:sldChg>
      <pc:sldChg chg="addSp modSp mod modAnim modNotesTx">
        <pc:chgData name="OGATA Akihito" userId="0f4d8448-9d4c-4697-842f-ac1741c01895" providerId="ADAL" clId="{0ED73D0B-0081-D148-ACB6-396FC2DC7D3B}" dt="2023-08-01T15:36:13.177" v="16516" actId="20577"/>
        <pc:sldMkLst>
          <pc:docMk/>
          <pc:sldMk cId="930242984" sldId="262"/>
        </pc:sldMkLst>
      </pc:sldChg>
      <pc:sldChg chg="modSp mod modNotesTx">
        <pc:chgData name="OGATA Akihito" userId="0f4d8448-9d4c-4697-842f-ac1741c01895" providerId="ADAL" clId="{0ED73D0B-0081-D148-ACB6-396FC2DC7D3B}" dt="2023-08-01T14:49:07.534" v="11947" actId="20577"/>
        <pc:sldMkLst>
          <pc:docMk/>
          <pc:sldMk cId="3270341809" sldId="270"/>
        </pc:sldMkLst>
      </pc:sldChg>
      <pc:sldChg chg="modNotesTx">
        <pc:chgData name="OGATA Akihito" userId="0f4d8448-9d4c-4697-842f-ac1741c01895" providerId="ADAL" clId="{0ED73D0B-0081-D148-ACB6-396FC2DC7D3B}" dt="2023-08-01T15:12:18.754" v="15051" actId="20577"/>
        <pc:sldMkLst>
          <pc:docMk/>
          <pc:sldMk cId="2610684025" sldId="277"/>
        </pc:sldMkLst>
      </pc:sldChg>
      <pc:sldChg chg="modSp mod modNotesTx">
        <pc:chgData name="OGATA Akihito" userId="0f4d8448-9d4c-4697-842f-ac1741c01895" providerId="ADAL" clId="{0ED73D0B-0081-D148-ACB6-396FC2DC7D3B}" dt="2023-08-01T14:59:08.328" v="13380" actId="20577"/>
        <pc:sldMkLst>
          <pc:docMk/>
          <pc:sldMk cId="1522446268" sldId="280"/>
        </pc:sldMkLst>
      </pc:sldChg>
      <pc:sldChg chg="modSp mod modNotesTx">
        <pc:chgData name="OGATA Akihito" userId="0f4d8448-9d4c-4697-842f-ac1741c01895" providerId="ADAL" clId="{0ED73D0B-0081-D148-ACB6-396FC2DC7D3B}" dt="2023-08-01T15:06:03.526" v="14228" actId="20577"/>
        <pc:sldMkLst>
          <pc:docMk/>
          <pc:sldMk cId="3084246478" sldId="281"/>
        </pc:sldMkLst>
      </pc:sldChg>
      <pc:sldChg chg="modNotesTx">
        <pc:chgData name="OGATA Akihito" userId="0f4d8448-9d4c-4697-842f-ac1741c01895" providerId="ADAL" clId="{0ED73D0B-0081-D148-ACB6-396FC2DC7D3B}" dt="2023-08-01T15:32:11.327" v="16331" actId="20577"/>
        <pc:sldMkLst>
          <pc:docMk/>
          <pc:sldMk cId="689384324" sldId="282"/>
        </pc:sldMkLst>
      </pc:sldChg>
      <pc:sldChg chg="modNotesTx">
        <pc:chgData name="OGATA Akihito" userId="0f4d8448-9d4c-4697-842f-ac1741c01895" providerId="ADAL" clId="{0ED73D0B-0081-D148-ACB6-396FC2DC7D3B}" dt="2023-07-31T07:03:26.615" v="9164" actId="20577"/>
        <pc:sldMkLst>
          <pc:docMk/>
          <pc:sldMk cId="3036931928" sldId="284"/>
        </pc:sldMkLst>
      </pc:sldChg>
      <pc:sldChg chg="modNotesTx">
        <pc:chgData name="OGATA Akihito" userId="0f4d8448-9d4c-4697-842f-ac1741c01895" providerId="ADAL" clId="{0ED73D0B-0081-D148-ACB6-396FC2DC7D3B}" dt="2023-08-01T16:01:31.041" v="16548" actId="20577"/>
        <pc:sldMkLst>
          <pc:docMk/>
          <pc:sldMk cId="2122261001" sldId="286"/>
        </pc:sldMkLst>
      </pc:sldChg>
      <pc:sldChg chg="addSp delSp modSp mod delAnim modAnim modNotesTx">
        <pc:chgData name="OGATA Akihito" userId="0f4d8448-9d4c-4697-842f-ac1741c01895" providerId="ADAL" clId="{0ED73D0B-0081-D148-ACB6-396FC2DC7D3B}" dt="2023-08-01T16:06:47.595" v="17140" actId="6549"/>
        <pc:sldMkLst>
          <pc:docMk/>
          <pc:sldMk cId="2799267392" sldId="287"/>
        </pc:sldMkLst>
      </pc:sldChg>
      <pc:sldChg chg="addSp delSp modSp mod delAnim modAnim modNotesTx">
        <pc:chgData name="OGATA Akihito" userId="0f4d8448-9d4c-4697-842f-ac1741c01895" providerId="ADAL" clId="{0ED73D0B-0081-D148-ACB6-396FC2DC7D3B}" dt="2023-08-01T16:11:10.543" v="17849" actId="20577"/>
        <pc:sldMkLst>
          <pc:docMk/>
          <pc:sldMk cId="2550665614" sldId="288"/>
        </pc:sldMkLst>
      </pc:sldChg>
      <pc:sldChg chg="modNotesTx">
        <pc:chgData name="OGATA Akihito" userId="0f4d8448-9d4c-4697-842f-ac1741c01895" providerId="ADAL" clId="{0ED73D0B-0081-D148-ACB6-396FC2DC7D3B}" dt="2023-08-01T16:18:56.316" v="19041" actId="20577"/>
        <pc:sldMkLst>
          <pc:docMk/>
          <pc:sldMk cId="3503425987" sldId="289"/>
        </pc:sldMkLst>
      </pc:sldChg>
      <pc:sldChg chg="modNotesTx">
        <pc:chgData name="OGATA Akihito" userId="0f4d8448-9d4c-4697-842f-ac1741c01895" providerId="ADAL" clId="{0ED73D0B-0081-D148-ACB6-396FC2DC7D3B}" dt="2023-08-01T16:25:46.296" v="19889" actId="20577"/>
        <pc:sldMkLst>
          <pc:docMk/>
          <pc:sldMk cId="2192023953" sldId="290"/>
        </pc:sldMkLst>
      </pc:sldChg>
      <pc:sldChg chg="modNotesTx">
        <pc:chgData name="OGATA Akihito" userId="0f4d8448-9d4c-4697-842f-ac1741c01895" providerId="ADAL" clId="{0ED73D0B-0081-D148-ACB6-396FC2DC7D3B}" dt="2023-08-01T16:30:35.293" v="20744" actId="20577"/>
        <pc:sldMkLst>
          <pc:docMk/>
          <pc:sldMk cId="3497971871" sldId="291"/>
        </pc:sldMkLst>
      </pc:sldChg>
      <pc:sldChg chg="modSp mod">
        <pc:chgData name="OGATA Akihito" userId="0f4d8448-9d4c-4697-842f-ac1741c01895" providerId="ADAL" clId="{0ED73D0B-0081-D148-ACB6-396FC2DC7D3B}" dt="2023-07-31T05:31:59.171" v="94" actId="20577"/>
        <pc:sldMkLst>
          <pc:docMk/>
          <pc:sldMk cId="2887762223" sldId="292"/>
        </pc:sldMkLst>
      </pc:sldChg>
      <pc:sldChg chg="addSp delSp modSp mod delAnim modAnim modNotesTx">
        <pc:chgData name="OGATA Akihito" userId="0f4d8448-9d4c-4697-842f-ac1741c01895" providerId="ADAL" clId="{0ED73D0B-0081-D148-ACB6-396FC2DC7D3B}" dt="2023-08-01T16:12:34.055" v="18089" actId="20577"/>
        <pc:sldMkLst>
          <pc:docMk/>
          <pc:sldMk cId="2835419713" sldId="294"/>
        </pc:sldMkLst>
      </pc:sldChg>
      <pc:sldChg chg="new del">
        <pc:chgData name="OGATA Akihito" userId="0f4d8448-9d4c-4697-842f-ac1741c01895" providerId="ADAL" clId="{0ED73D0B-0081-D148-ACB6-396FC2DC7D3B}" dt="2023-07-31T05:22:51.922" v="1" actId="2696"/>
        <pc:sldMkLst>
          <pc:docMk/>
          <pc:sldMk cId="2225011136" sldId="295"/>
        </pc:sldMkLst>
      </pc:sldChg>
    </pc:docChg>
  </pc:docChgLst>
  <pc:docChgLst>
    <pc:chgData name="OGATA Akihito" userId="0f4d8448-9d4c-4697-842f-ac1741c01895" providerId="ADAL" clId="{81FE3927-B6A9-FC43-A729-90574BB65A20}"/>
    <pc:docChg chg="undo redo custSel modSld">
      <pc:chgData name="OGATA Akihito" userId="0f4d8448-9d4c-4697-842f-ac1741c01895" providerId="ADAL" clId="{81FE3927-B6A9-FC43-A729-90574BB65A20}" dt="2025-02-13T05:30:58.548" v="1199" actId="20577"/>
      <pc:docMkLst>
        <pc:docMk/>
      </pc:docMkLst>
      <pc:sldChg chg="modSp mod">
        <pc:chgData name="OGATA Akihito" userId="0f4d8448-9d4c-4697-842f-ac1741c01895" providerId="ADAL" clId="{81FE3927-B6A9-FC43-A729-90574BB65A20}" dt="2025-02-13T05:27:40.285" v="1197" actId="1076"/>
        <pc:sldMkLst>
          <pc:docMk/>
          <pc:sldMk cId="1522446268" sldId="280"/>
        </pc:sldMkLst>
        <pc:spChg chg="mod">
          <ac:chgData name="OGATA Akihito" userId="0f4d8448-9d4c-4697-842f-ac1741c01895" providerId="ADAL" clId="{81FE3927-B6A9-FC43-A729-90574BB65A20}" dt="2025-02-13T05:27:27.716" v="1196" actId="1076"/>
          <ac:spMkLst>
            <pc:docMk/>
            <pc:sldMk cId="1522446268" sldId="280"/>
            <ac:spMk id="17" creationId="{9E96960C-A72E-2DF1-2976-9C69E0A7853B}"/>
          </ac:spMkLst>
        </pc:spChg>
        <pc:spChg chg="mod">
          <ac:chgData name="OGATA Akihito" userId="0f4d8448-9d4c-4697-842f-ac1741c01895" providerId="ADAL" clId="{81FE3927-B6A9-FC43-A729-90574BB65A20}" dt="2025-02-13T05:27:40.285" v="1197" actId="1076"/>
          <ac:spMkLst>
            <pc:docMk/>
            <pc:sldMk cId="1522446268" sldId="280"/>
            <ac:spMk id="20" creationId="{FAA0BA5D-164A-15A0-EB0D-A7CDF50DDEA1}"/>
          </ac:spMkLst>
        </pc:spChg>
        <pc:grpChg chg="mod">
          <ac:chgData name="OGATA Akihito" userId="0f4d8448-9d4c-4697-842f-ac1741c01895" providerId="ADAL" clId="{81FE3927-B6A9-FC43-A729-90574BB65A20}" dt="2025-02-13T05:27:27.716" v="1196" actId="1076"/>
          <ac:grpSpMkLst>
            <pc:docMk/>
            <pc:sldMk cId="1522446268" sldId="280"/>
            <ac:grpSpMk id="35" creationId="{35E395F4-63F9-A7D1-BCE7-0A4ADEC39B6A}"/>
          </ac:grpSpMkLst>
        </pc:grpChg>
        <pc:cxnChg chg="mod">
          <ac:chgData name="OGATA Akihito" userId="0f4d8448-9d4c-4697-842f-ac1741c01895" providerId="ADAL" clId="{81FE3927-B6A9-FC43-A729-90574BB65A20}" dt="2025-02-13T05:27:27.716" v="1196" actId="1076"/>
          <ac:cxnSpMkLst>
            <pc:docMk/>
            <pc:sldMk cId="1522446268" sldId="280"/>
            <ac:cxnSpMk id="34" creationId="{CE728F8E-52AD-F51E-0445-CD515DF86009}"/>
          </ac:cxnSpMkLst>
        </pc:cxnChg>
      </pc:sldChg>
      <pc:sldChg chg="modSp mod modNotesTx">
        <pc:chgData name="OGATA Akihito" userId="0f4d8448-9d4c-4697-842f-ac1741c01895" providerId="ADAL" clId="{81FE3927-B6A9-FC43-A729-90574BB65A20}" dt="2025-02-13T05:30:58.548" v="1199" actId="20577"/>
        <pc:sldMkLst>
          <pc:docMk/>
          <pc:sldMk cId="689384324" sldId="282"/>
        </pc:sldMkLst>
        <pc:spChg chg="mod">
          <ac:chgData name="OGATA Akihito" userId="0f4d8448-9d4c-4697-842f-ac1741c01895" providerId="ADAL" clId="{81FE3927-B6A9-FC43-A729-90574BB65A20}" dt="2025-02-10T16:01:02.656" v="955" actId="207"/>
          <ac:spMkLst>
            <pc:docMk/>
            <pc:sldMk cId="689384324" sldId="282"/>
            <ac:spMk id="9" creationId="{C9D050A1-F96E-0358-74FC-9EA317E2D3E1}"/>
          </ac:spMkLst>
        </pc:spChg>
      </pc:sldChg>
      <pc:sldChg chg="mod modShow">
        <pc:chgData name="OGATA Akihito" userId="0f4d8448-9d4c-4697-842f-ac1741c01895" providerId="ADAL" clId="{81FE3927-B6A9-FC43-A729-90574BB65A20}" dt="2025-02-13T04:27:25.391" v="1194" actId="729"/>
        <pc:sldMkLst>
          <pc:docMk/>
          <pc:sldMk cId="3036931928" sldId="284"/>
        </pc:sldMkLst>
      </pc:sldChg>
      <pc:sldChg chg="modAnim">
        <pc:chgData name="OGATA Akihito" userId="0f4d8448-9d4c-4697-842f-ac1741c01895" providerId="ADAL" clId="{81FE3927-B6A9-FC43-A729-90574BB65A20}" dt="2025-02-12T00:46:23.824" v="1075"/>
        <pc:sldMkLst>
          <pc:docMk/>
          <pc:sldMk cId="2017124893" sldId="296"/>
        </pc:sldMkLst>
      </pc:sldChg>
      <pc:sldChg chg="modSp mod">
        <pc:chgData name="OGATA Akihito" userId="0f4d8448-9d4c-4697-842f-ac1741c01895" providerId="ADAL" clId="{81FE3927-B6A9-FC43-A729-90574BB65A20}" dt="2025-02-10T16:01:42.960" v="960" actId="207"/>
        <pc:sldMkLst>
          <pc:docMk/>
          <pc:sldMk cId="2722638545" sldId="302"/>
        </pc:sldMkLst>
        <pc:spChg chg="mod">
          <ac:chgData name="OGATA Akihito" userId="0f4d8448-9d4c-4697-842f-ac1741c01895" providerId="ADAL" clId="{81FE3927-B6A9-FC43-A729-90574BB65A20}" dt="2025-02-10T16:01:42.960" v="960" actId="207"/>
          <ac:spMkLst>
            <pc:docMk/>
            <pc:sldMk cId="2722638545" sldId="302"/>
            <ac:spMk id="11" creationId="{12FB1B3C-65C4-AC7F-665A-E85D030183D7}"/>
          </ac:spMkLst>
        </pc:spChg>
      </pc:sldChg>
      <pc:sldChg chg="addSp delSp modSp mod addAnim delAnim modAnim">
        <pc:chgData name="OGATA Akihito" userId="0f4d8448-9d4c-4697-842f-ac1741c01895" providerId="ADAL" clId="{81FE3927-B6A9-FC43-A729-90574BB65A20}" dt="2025-02-12T02:11:39.590" v="1182" actId="20577"/>
        <pc:sldMkLst>
          <pc:docMk/>
          <pc:sldMk cId="3760705780" sldId="303"/>
        </pc:sldMkLst>
        <pc:spChg chg="mod">
          <ac:chgData name="OGATA Akihito" userId="0f4d8448-9d4c-4697-842f-ac1741c01895" providerId="ADAL" clId="{81FE3927-B6A9-FC43-A729-90574BB65A20}" dt="2025-02-12T02:11:23.586" v="1169" actId="20577"/>
          <ac:spMkLst>
            <pc:docMk/>
            <pc:sldMk cId="3760705780" sldId="303"/>
            <ac:spMk id="2" creationId="{D1D36270-8740-1D2F-3830-39FB283CB01F}"/>
          </ac:spMkLst>
        </pc:spChg>
        <pc:spChg chg="mod">
          <ac:chgData name="OGATA Akihito" userId="0f4d8448-9d4c-4697-842f-ac1741c01895" providerId="ADAL" clId="{81FE3927-B6A9-FC43-A729-90574BB65A20}" dt="2025-02-12T02:11:39.590" v="1182" actId="20577"/>
          <ac:spMkLst>
            <pc:docMk/>
            <pc:sldMk cId="3760705780" sldId="303"/>
            <ac:spMk id="3" creationId="{FAA6177C-E2C7-F9A9-2076-C7853A111B65}"/>
          </ac:spMkLst>
        </pc:spChg>
        <pc:spChg chg="mod">
          <ac:chgData name="OGATA Akihito" userId="0f4d8448-9d4c-4697-842f-ac1741c01895" providerId="ADAL" clId="{81FE3927-B6A9-FC43-A729-90574BB65A20}" dt="2025-02-10T04:48:48.729" v="907" actId="207"/>
          <ac:spMkLst>
            <pc:docMk/>
            <pc:sldMk cId="3760705780" sldId="303"/>
            <ac:spMk id="11" creationId="{3F8380A0-75BE-4904-033E-85A5CD274861}"/>
          </ac:spMkLst>
        </pc:spChg>
        <pc:spChg chg="mod">
          <ac:chgData name="OGATA Akihito" userId="0f4d8448-9d4c-4697-842f-ac1741c01895" providerId="ADAL" clId="{81FE3927-B6A9-FC43-A729-90574BB65A20}" dt="2025-02-10T04:42:44.038" v="709" actId="1076"/>
          <ac:spMkLst>
            <pc:docMk/>
            <pc:sldMk cId="3760705780" sldId="303"/>
            <ac:spMk id="15" creationId="{4F44F4E7-5E22-EDBB-2133-3C804182AD62}"/>
          </ac:spMkLst>
        </pc:spChg>
        <pc:spChg chg="mod">
          <ac:chgData name="OGATA Akihito" userId="0f4d8448-9d4c-4697-842f-ac1741c01895" providerId="ADAL" clId="{81FE3927-B6A9-FC43-A729-90574BB65A20}" dt="2025-02-10T04:44:48.713" v="731" actId="1076"/>
          <ac:spMkLst>
            <pc:docMk/>
            <pc:sldMk cId="3760705780" sldId="303"/>
            <ac:spMk id="16" creationId="{10EAC473-79ED-A7A6-9515-26BAFAF31B0E}"/>
          </ac:spMkLst>
        </pc:spChg>
        <pc:spChg chg="add mod">
          <ac:chgData name="OGATA Akihito" userId="0f4d8448-9d4c-4697-842f-ac1741c01895" providerId="ADAL" clId="{81FE3927-B6A9-FC43-A729-90574BB65A20}" dt="2025-02-10T16:04:46.292" v="1035" actId="767"/>
          <ac:spMkLst>
            <pc:docMk/>
            <pc:sldMk cId="3760705780" sldId="303"/>
            <ac:spMk id="24" creationId="{E29A66D0-712E-ED0F-2DDB-BC9B1BA1092A}"/>
          </ac:spMkLst>
        </pc:spChg>
        <pc:spChg chg="mod">
          <ac:chgData name="OGATA Akihito" userId="0f4d8448-9d4c-4697-842f-ac1741c01895" providerId="ADAL" clId="{81FE3927-B6A9-FC43-A729-90574BB65A20}" dt="2025-02-10T04:44:45.502" v="728" actId="1076"/>
          <ac:spMkLst>
            <pc:docMk/>
            <pc:sldMk cId="3760705780" sldId="303"/>
            <ac:spMk id="27" creationId="{728ADBF1-0241-CEAA-683B-856FF17CB177}"/>
          </ac:spMkLst>
        </pc:spChg>
        <pc:spChg chg="mod topLvl">
          <ac:chgData name="OGATA Akihito" userId="0f4d8448-9d4c-4697-842f-ac1741c01895" providerId="ADAL" clId="{81FE3927-B6A9-FC43-A729-90574BB65A20}" dt="2025-02-10T04:46:08.228" v="897" actId="207"/>
          <ac:spMkLst>
            <pc:docMk/>
            <pc:sldMk cId="3760705780" sldId="303"/>
            <ac:spMk id="41" creationId="{29D8649B-9E6C-3BF3-30E5-44BF1FB19434}"/>
          </ac:spMkLst>
        </pc:spChg>
        <pc:spChg chg="mod">
          <ac:chgData name="OGATA Akihito" userId="0f4d8448-9d4c-4697-842f-ac1741c01895" providerId="ADAL" clId="{81FE3927-B6A9-FC43-A729-90574BB65A20}" dt="2025-02-10T04:44:45.287" v="727" actId="1076"/>
          <ac:spMkLst>
            <pc:docMk/>
            <pc:sldMk cId="3760705780" sldId="303"/>
            <ac:spMk id="42" creationId="{6119DBA7-9473-D270-0376-76350B443EF5}"/>
          </ac:spMkLst>
        </pc:spChg>
        <pc:spChg chg="mod modVis">
          <ac:chgData name="OGATA Akihito" userId="0f4d8448-9d4c-4697-842f-ac1741c01895" providerId="ADAL" clId="{81FE3927-B6A9-FC43-A729-90574BB65A20}" dt="2025-02-10T04:50:13.151" v="909" actId="14429"/>
          <ac:spMkLst>
            <pc:docMk/>
            <pc:sldMk cId="3760705780" sldId="303"/>
            <ac:spMk id="45" creationId="{5325E112-7DD7-D1FB-3429-885DD718B69F}"/>
          </ac:spMkLst>
        </pc:spChg>
        <pc:spChg chg="mod">
          <ac:chgData name="OGATA Akihito" userId="0f4d8448-9d4c-4697-842f-ac1741c01895" providerId="ADAL" clId="{81FE3927-B6A9-FC43-A729-90574BB65A20}" dt="2025-02-10T04:36:20.888" v="668" actId="1076"/>
          <ac:spMkLst>
            <pc:docMk/>
            <pc:sldMk cId="3760705780" sldId="303"/>
            <ac:spMk id="46" creationId="{DF7ADA90-9C21-EE76-22D6-D0117FFCFEC5}"/>
          </ac:spMkLst>
        </pc:spChg>
        <pc:spChg chg="mod">
          <ac:chgData name="OGATA Akihito" userId="0f4d8448-9d4c-4697-842f-ac1741c01895" providerId="ADAL" clId="{81FE3927-B6A9-FC43-A729-90574BB65A20}" dt="2025-02-10T04:51:18.233" v="945" actId="207"/>
          <ac:spMkLst>
            <pc:docMk/>
            <pc:sldMk cId="3760705780" sldId="303"/>
            <ac:spMk id="48" creationId="{D56B3020-A083-7C7D-0799-F46D8ED48040}"/>
          </ac:spMkLst>
        </pc:spChg>
        <pc:spChg chg="mod">
          <ac:chgData name="OGATA Akihito" userId="0f4d8448-9d4c-4697-842f-ac1741c01895" providerId="ADAL" clId="{81FE3927-B6A9-FC43-A729-90574BB65A20}" dt="2025-02-10T04:44:45.287" v="727" actId="1076"/>
          <ac:spMkLst>
            <pc:docMk/>
            <pc:sldMk cId="3760705780" sldId="303"/>
            <ac:spMk id="49" creationId="{0BF0FCD5-7D62-184E-E16C-8A5CBDEC4D3E}"/>
          </ac:spMkLst>
        </pc:spChg>
        <pc:spChg chg="mod">
          <ac:chgData name="OGATA Akihito" userId="0f4d8448-9d4c-4697-842f-ac1741c01895" providerId="ADAL" clId="{81FE3927-B6A9-FC43-A729-90574BB65A20}" dt="2025-02-10T04:44:45.818" v="729" actId="1076"/>
          <ac:spMkLst>
            <pc:docMk/>
            <pc:sldMk cId="3760705780" sldId="303"/>
            <ac:spMk id="50" creationId="{B28D7218-A0B9-3030-196F-3B9EAF8A8EBE}"/>
          </ac:spMkLst>
        </pc:spChg>
        <pc:cxnChg chg="mod">
          <ac:chgData name="OGATA Akihito" userId="0f4d8448-9d4c-4697-842f-ac1741c01895" providerId="ADAL" clId="{81FE3927-B6A9-FC43-A729-90574BB65A20}" dt="2025-02-10T04:42:43.764" v="708" actId="12789"/>
          <ac:cxnSpMkLst>
            <pc:docMk/>
            <pc:sldMk cId="3760705780" sldId="303"/>
            <ac:cxnSpMk id="14" creationId="{3036C022-90C0-501E-75E1-9B2437A85934}"/>
          </ac:cxnSpMkLst>
        </pc:cxnChg>
        <pc:cxnChg chg="add mod">
          <ac:chgData name="OGATA Akihito" userId="0f4d8448-9d4c-4697-842f-ac1741c01895" providerId="ADAL" clId="{81FE3927-B6A9-FC43-A729-90574BB65A20}" dt="2025-02-10T16:05:02.367" v="1037" actId="692"/>
          <ac:cxnSpMkLst>
            <pc:docMk/>
            <pc:sldMk cId="3760705780" sldId="303"/>
            <ac:cxnSpMk id="22" creationId="{2CD8334E-C55E-E182-9F8E-91817E333FC2}"/>
          </ac:cxnSpMkLst>
        </pc:cxnChg>
        <pc:cxnChg chg="mod">
          <ac:chgData name="OGATA Akihito" userId="0f4d8448-9d4c-4697-842f-ac1741c01895" providerId="ADAL" clId="{81FE3927-B6A9-FC43-A729-90574BB65A20}" dt="2025-02-10T16:06:00.188" v="1040" actId="14100"/>
          <ac:cxnSpMkLst>
            <pc:docMk/>
            <pc:sldMk cId="3760705780" sldId="303"/>
            <ac:cxnSpMk id="36" creationId="{DCEB65E9-38FA-9CD8-FB74-3D55118C7C13}"/>
          </ac:cxnSpMkLst>
        </pc:cxnChg>
        <pc:cxnChg chg="mod">
          <ac:chgData name="OGATA Akihito" userId="0f4d8448-9d4c-4697-842f-ac1741c01895" providerId="ADAL" clId="{81FE3927-B6A9-FC43-A729-90574BB65A20}" dt="2025-02-10T16:03:35.995" v="1029" actId="14100"/>
          <ac:cxnSpMkLst>
            <pc:docMk/>
            <pc:sldMk cId="3760705780" sldId="303"/>
            <ac:cxnSpMk id="37" creationId="{9C709DC8-D01E-20CF-853B-7094D6AC4C9B}"/>
          </ac:cxnSpMkLst>
        </pc:cxnChg>
        <pc:cxnChg chg="mod">
          <ac:chgData name="OGATA Akihito" userId="0f4d8448-9d4c-4697-842f-ac1741c01895" providerId="ADAL" clId="{81FE3927-B6A9-FC43-A729-90574BB65A20}" dt="2025-02-10T16:08:44.844" v="1049" actId="692"/>
          <ac:cxnSpMkLst>
            <pc:docMk/>
            <pc:sldMk cId="3760705780" sldId="303"/>
            <ac:cxnSpMk id="44" creationId="{69DE92C6-7608-7D44-DD3A-7B963BBB4A13}"/>
          </ac:cxnSpMkLst>
        </pc:cxnChg>
      </pc:sldChg>
      <pc:sldChg chg="addSp delSp modSp mod addAnim delAnim modAnim">
        <pc:chgData name="OGATA Akihito" userId="0f4d8448-9d4c-4697-842f-ac1741c01895" providerId="ADAL" clId="{81FE3927-B6A9-FC43-A729-90574BB65A20}" dt="2025-02-12T01:03:46.903" v="1160"/>
        <pc:sldMkLst>
          <pc:docMk/>
          <pc:sldMk cId="3907947275" sldId="304"/>
        </pc:sldMkLst>
        <pc:spChg chg="add del">
          <ac:chgData name="OGATA Akihito" userId="0f4d8448-9d4c-4697-842f-ac1741c01895" providerId="ADAL" clId="{81FE3927-B6A9-FC43-A729-90574BB65A20}" dt="2025-02-12T00:52:52.715" v="1086" actId="21"/>
          <ac:spMkLst>
            <pc:docMk/>
            <pc:sldMk cId="3907947275" sldId="304"/>
            <ac:spMk id="10" creationId="{54CBE47C-03E5-3998-395C-1AF497BB8FF5}"/>
          </ac:spMkLst>
        </pc:spChg>
        <pc:spChg chg="mod">
          <ac:chgData name="OGATA Akihito" userId="0f4d8448-9d4c-4697-842f-ac1741c01895" providerId="ADAL" clId="{81FE3927-B6A9-FC43-A729-90574BB65A20}" dt="2025-02-12T00:52:58.639" v="1088" actId="962"/>
          <ac:spMkLst>
            <pc:docMk/>
            <pc:sldMk cId="3907947275" sldId="304"/>
            <ac:spMk id="11" creationId="{64B778A4-8E51-1A7B-AD1B-F8CCDFFBD5FE}"/>
          </ac:spMkLst>
        </pc:spChg>
        <pc:spChg chg="mod modVis">
          <ac:chgData name="OGATA Akihito" userId="0f4d8448-9d4c-4697-842f-ac1741c01895" providerId="ADAL" clId="{81FE3927-B6A9-FC43-A729-90574BB65A20}" dt="2025-02-12T00:53:07.851" v="1090" actId="14429"/>
          <ac:spMkLst>
            <pc:docMk/>
            <pc:sldMk cId="3907947275" sldId="304"/>
            <ac:spMk id="12" creationId="{CD46CD61-3441-02F3-5D58-D061172E8406}"/>
          </ac:spMkLst>
        </pc:spChg>
        <pc:spChg chg="add del mod">
          <ac:chgData name="OGATA Akihito" userId="0f4d8448-9d4c-4697-842f-ac1741c01895" providerId="ADAL" clId="{81FE3927-B6A9-FC43-A729-90574BB65A20}" dt="2025-02-12T00:56:46.777" v="1105" actId="478"/>
          <ac:spMkLst>
            <pc:docMk/>
            <pc:sldMk cId="3907947275" sldId="304"/>
            <ac:spMk id="21" creationId="{EB1C73A0-06F0-90A8-D706-0E7A3FB23588}"/>
          </ac:spMkLst>
        </pc:spChg>
        <pc:spChg chg="add del">
          <ac:chgData name="OGATA Akihito" userId="0f4d8448-9d4c-4697-842f-ac1741c01895" providerId="ADAL" clId="{81FE3927-B6A9-FC43-A729-90574BB65A20}" dt="2025-02-12T00:57:41.206" v="1107" actId="478"/>
          <ac:spMkLst>
            <pc:docMk/>
            <pc:sldMk cId="3907947275" sldId="304"/>
            <ac:spMk id="25" creationId="{016DF644-C698-6A69-5D3E-0458EF4E167D}"/>
          </ac:spMkLst>
        </pc:spChg>
        <pc:spChg chg="add del">
          <ac:chgData name="OGATA Akihito" userId="0f4d8448-9d4c-4697-842f-ac1741c01895" providerId="ADAL" clId="{81FE3927-B6A9-FC43-A729-90574BB65A20}" dt="2025-02-12T00:58:04.762" v="1109" actId="478"/>
          <ac:spMkLst>
            <pc:docMk/>
            <pc:sldMk cId="3907947275" sldId="304"/>
            <ac:spMk id="26" creationId="{7319457D-CAA6-EC0B-6EBE-8448379D568D}"/>
          </ac:spMkLst>
        </pc:spChg>
        <pc:spChg chg="add del">
          <ac:chgData name="OGATA Akihito" userId="0f4d8448-9d4c-4697-842f-ac1741c01895" providerId="ADAL" clId="{81FE3927-B6A9-FC43-A729-90574BB65A20}" dt="2025-02-12T01:01:55.761" v="1149" actId="478"/>
          <ac:spMkLst>
            <pc:docMk/>
            <pc:sldMk cId="3907947275" sldId="304"/>
            <ac:spMk id="30" creationId="{F3F25402-8E6B-95C0-DCED-F949351FE720}"/>
          </ac:spMkLst>
        </pc:spChg>
        <pc:spChg chg="add del mod">
          <ac:chgData name="OGATA Akihito" userId="0f4d8448-9d4c-4697-842f-ac1741c01895" providerId="ADAL" clId="{81FE3927-B6A9-FC43-A729-90574BB65A20}" dt="2025-02-12T01:01:47.522" v="1147" actId="11529"/>
          <ac:spMkLst>
            <pc:docMk/>
            <pc:sldMk cId="3907947275" sldId="304"/>
            <ac:spMk id="31" creationId="{CB63F27A-DE08-08EA-63C1-329BDAB85410}"/>
          </ac:spMkLst>
        </pc:spChg>
        <pc:spChg chg="add del mod">
          <ac:chgData name="OGATA Akihito" userId="0f4d8448-9d4c-4697-842f-ac1741c01895" providerId="ADAL" clId="{81FE3927-B6A9-FC43-A729-90574BB65A20}" dt="2025-02-12T01:01:43.458" v="1139" actId="11529"/>
          <ac:spMkLst>
            <pc:docMk/>
            <pc:sldMk cId="3907947275" sldId="304"/>
            <ac:spMk id="32" creationId="{8947C0CF-7036-0963-02A9-46F2F2447B89}"/>
          </ac:spMkLst>
        </pc:spChg>
        <pc:cxnChg chg="add del mod">
          <ac:chgData name="OGATA Akihito" userId="0f4d8448-9d4c-4697-842f-ac1741c01895" providerId="ADAL" clId="{81FE3927-B6A9-FC43-A729-90574BB65A20}" dt="2025-02-12T00:56:24.639" v="1101" actId="478"/>
          <ac:cxnSpMkLst>
            <pc:docMk/>
            <pc:sldMk cId="3907947275" sldId="304"/>
            <ac:cxnSpMk id="17" creationId="{80368C42-468F-5381-D0B8-AB61AF44C7C8}"/>
          </ac:cxnSpMkLst>
        </pc:cxnChg>
        <pc:cxnChg chg="add mod">
          <ac:chgData name="OGATA Akihito" userId="0f4d8448-9d4c-4697-842f-ac1741c01895" providerId="ADAL" clId="{81FE3927-B6A9-FC43-A729-90574BB65A20}" dt="2025-02-12T01:02:24.626" v="1153" actId="1582"/>
          <ac:cxnSpMkLst>
            <pc:docMk/>
            <pc:sldMk cId="3907947275" sldId="304"/>
            <ac:cxnSpMk id="34" creationId="{3CDA4F93-3FE7-A42E-7286-E2C6857DFB2F}"/>
          </ac:cxnSpMkLst>
        </pc:cxnChg>
      </pc:sldChg>
      <pc:sldChg chg="addSp modSp mod">
        <pc:chgData name="OGATA Akihito" userId="0f4d8448-9d4c-4697-842f-ac1741c01895" providerId="ADAL" clId="{81FE3927-B6A9-FC43-A729-90574BB65A20}" dt="2025-02-12T02:16:21.597" v="1193" actId="20577"/>
        <pc:sldMkLst>
          <pc:docMk/>
          <pc:sldMk cId="1875583156" sldId="305"/>
        </pc:sldMkLst>
        <pc:spChg chg="mod">
          <ac:chgData name="OGATA Akihito" userId="0f4d8448-9d4c-4697-842f-ac1741c01895" providerId="ADAL" clId="{81FE3927-B6A9-FC43-A729-90574BB65A20}" dt="2025-02-10T16:07:41.159" v="1046"/>
          <ac:spMkLst>
            <pc:docMk/>
            <pc:sldMk cId="1875583156" sldId="305"/>
            <ac:spMk id="6" creationId="{AEAFEB0F-683A-53F1-1BB7-FF0723944EC1}"/>
          </ac:spMkLst>
        </pc:spChg>
        <pc:spChg chg="mod">
          <ac:chgData name="OGATA Akihito" userId="0f4d8448-9d4c-4697-842f-ac1741c01895" providerId="ADAL" clId="{81FE3927-B6A9-FC43-A729-90574BB65A20}" dt="2025-02-12T02:16:21.597" v="1193" actId="20577"/>
          <ac:spMkLst>
            <pc:docMk/>
            <pc:sldMk cId="1875583156" sldId="305"/>
            <ac:spMk id="10" creationId="{B1A3B416-7202-D137-3650-87740FEAC64A}"/>
          </ac:spMkLst>
        </pc:spChg>
        <pc:spChg chg="mod">
          <ac:chgData name="OGATA Akihito" userId="0f4d8448-9d4c-4697-842f-ac1741c01895" providerId="ADAL" clId="{81FE3927-B6A9-FC43-A729-90574BB65A20}" dt="2025-02-12T02:16:19.286" v="1192" actId="20577"/>
          <ac:spMkLst>
            <pc:docMk/>
            <pc:sldMk cId="1875583156" sldId="305"/>
            <ac:spMk id="11" creationId="{479A603A-3264-8B54-E8C2-3E6FDF4DC175}"/>
          </ac:spMkLst>
        </pc:spChg>
        <pc:spChg chg="mod">
          <ac:chgData name="OGATA Akihito" userId="0f4d8448-9d4c-4697-842f-ac1741c01895" providerId="ADAL" clId="{81FE3927-B6A9-FC43-A729-90574BB65A20}" dt="2025-02-10T16:07:41.159" v="1046"/>
          <ac:spMkLst>
            <pc:docMk/>
            <pc:sldMk cId="1875583156" sldId="305"/>
            <ac:spMk id="15" creationId="{FA93EAD8-FEFC-D187-654C-40B85A1444E0}"/>
          </ac:spMkLst>
        </pc:spChg>
        <pc:spChg chg="mod">
          <ac:chgData name="OGATA Akihito" userId="0f4d8448-9d4c-4697-842f-ac1741c01895" providerId="ADAL" clId="{81FE3927-B6A9-FC43-A729-90574BB65A20}" dt="2025-02-10T16:07:41.159" v="1046"/>
          <ac:spMkLst>
            <pc:docMk/>
            <pc:sldMk cId="1875583156" sldId="305"/>
            <ac:spMk id="21" creationId="{1C1D1B12-0A77-9DBB-C2F5-6974BCCB8CDF}"/>
          </ac:spMkLst>
        </pc:spChg>
        <pc:spChg chg="mod">
          <ac:chgData name="OGATA Akihito" userId="0f4d8448-9d4c-4697-842f-ac1741c01895" providerId="ADAL" clId="{81FE3927-B6A9-FC43-A729-90574BB65A20}" dt="2025-02-10T16:07:41.159" v="1046"/>
          <ac:spMkLst>
            <pc:docMk/>
            <pc:sldMk cId="1875583156" sldId="305"/>
            <ac:spMk id="31" creationId="{39964D0B-F081-3ABD-5B3F-5BEBA9F1B594}"/>
          </ac:spMkLst>
        </pc:spChg>
        <pc:spChg chg="mod">
          <ac:chgData name="OGATA Akihito" userId="0f4d8448-9d4c-4697-842f-ac1741c01895" providerId="ADAL" clId="{81FE3927-B6A9-FC43-A729-90574BB65A20}" dt="2025-02-10T16:07:41.159" v="1046"/>
          <ac:spMkLst>
            <pc:docMk/>
            <pc:sldMk cId="1875583156" sldId="305"/>
            <ac:spMk id="32" creationId="{2EB081F9-501B-98B5-85A6-ACC59B67DD85}"/>
          </ac:spMkLst>
        </pc:spChg>
        <pc:grpChg chg="add mod">
          <ac:chgData name="OGATA Akihito" userId="0f4d8448-9d4c-4697-842f-ac1741c01895" providerId="ADAL" clId="{81FE3927-B6A9-FC43-A729-90574BB65A20}" dt="2025-02-10T16:07:54.367" v="1047" actId="1076"/>
          <ac:grpSpMkLst>
            <pc:docMk/>
            <pc:sldMk cId="1875583156" sldId="305"/>
            <ac:grpSpMk id="4" creationId="{40754DB3-EB6C-6783-F3AA-E6A734BCDB4E}"/>
          </ac:grpSpMkLst>
        </pc:grpChg>
        <pc:grpChg chg="mod">
          <ac:chgData name="OGATA Akihito" userId="0f4d8448-9d4c-4697-842f-ac1741c01895" providerId="ADAL" clId="{81FE3927-B6A9-FC43-A729-90574BB65A20}" dt="2025-02-10T16:08:00.429" v="1048" actId="1076"/>
          <ac:grpSpMkLst>
            <pc:docMk/>
            <pc:sldMk cId="1875583156" sldId="305"/>
            <ac:grpSpMk id="22" creationId="{1A0295E7-B2EC-BD92-1810-2962CC51F037}"/>
          </ac:grpSpMkLst>
        </pc:grpChg>
        <pc:cxnChg chg="mod">
          <ac:chgData name="OGATA Akihito" userId="0f4d8448-9d4c-4697-842f-ac1741c01895" providerId="ADAL" clId="{81FE3927-B6A9-FC43-A729-90574BB65A20}" dt="2025-02-10T16:07:41.159" v="1046"/>
          <ac:cxnSpMkLst>
            <pc:docMk/>
            <pc:sldMk cId="1875583156" sldId="305"/>
            <ac:cxnSpMk id="7" creationId="{7B10D297-B944-DDB0-15EB-62C7A18F27C2}"/>
          </ac:cxnSpMkLst>
        </pc:cxnChg>
        <pc:cxnChg chg="mod">
          <ac:chgData name="OGATA Akihito" userId="0f4d8448-9d4c-4697-842f-ac1741c01895" providerId="ADAL" clId="{81FE3927-B6A9-FC43-A729-90574BB65A20}" dt="2025-02-10T16:07:41.159" v="1046"/>
          <ac:cxnSpMkLst>
            <pc:docMk/>
            <pc:sldMk cId="1875583156" sldId="305"/>
            <ac:cxnSpMk id="18" creationId="{332663FD-0FC3-85D5-1961-C5B57D7010CE}"/>
          </ac:cxnSpMkLst>
        </pc:cxnChg>
      </pc:sldChg>
      <pc:sldChg chg="addSp modSp mod">
        <pc:chgData name="OGATA Akihito" userId="0f4d8448-9d4c-4697-842f-ac1741c01895" providerId="ADAL" clId="{81FE3927-B6A9-FC43-A729-90574BB65A20}" dt="2025-02-12T02:12:03.797" v="1183"/>
        <pc:sldMkLst>
          <pc:docMk/>
          <pc:sldMk cId="344478031" sldId="306"/>
        </pc:sldMkLst>
        <pc:spChg chg="mod">
          <ac:chgData name="OGATA Akihito" userId="0f4d8448-9d4c-4697-842f-ac1741c01895" providerId="ADAL" clId="{81FE3927-B6A9-FC43-A729-90574BB65A20}" dt="2025-02-12T02:12:03.797" v="1183"/>
          <ac:spMkLst>
            <pc:docMk/>
            <pc:sldMk cId="344478031" sldId="306"/>
            <ac:spMk id="3" creationId="{2D66500B-ECAD-F1CF-BB56-C12B4A5E7ECD}"/>
          </ac:spMkLst>
        </pc:spChg>
      </pc:sldChg>
      <pc:sldChg chg="addSp modSp mod">
        <pc:chgData name="OGATA Akihito" userId="0f4d8448-9d4c-4697-842f-ac1741c01895" providerId="ADAL" clId="{81FE3927-B6A9-FC43-A729-90574BB65A20}" dt="2025-02-12T02:15:55.015" v="1185" actId="947"/>
        <pc:sldMkLst>
          <pc:docMk/>
          <pc:sldMk cId="210944023" sldId="308"/>
        </pc:sldMkLst>
        <pc:spChg chg="mod">
          <ac:chgData name="OGATA Akihito" userId="0f4d8448-9d4c-4697-842f-ac1741c01895" providerId="ADAL" clId="{81FE3927-B6A9-FC43-A729-90574BB65A20}" dt="2025-02-12T02:15:55.015" v="1185" actId="947"/>
          <ac:spMkLst>
            <pc:docMk/>
            <pc:sldMk cId="210944023" sldId="308"/>
            <ac:spMk id="3" creationId="{7F0F5C2A-2336-20F0-B837-9E17FA019643}"/>
          </ac:spMkLst>
        </pc:spChg>
        <pc:spChg chg="mod">
          <ac:chgData name="OGATA Akihito" userId="0f4d8448-9d4c-4697-842f-ac1741c01895" providerId="ADAL" clId="{81FE3927-B6A9-FC43-A729-90574BB65A20}" dt="2025-02-12T00:49:55.683" v="1084" actId="1076"/>
          <ac:spMkLst>
            <pc:docMk/>
            <pc:sldMk cId="210944023" sldId="308"/>
            <ac:spMk id="5" creationId="{C4069368-BD8A-BCB3-4B13-31B84470D1A4}"/>
          </ac:spMkLst>
        </pc:spChg>
        <pc:spChg chg="mod">
          <ac:chgData name="OGATA Akihito" userId="0f4d8448-9d4c-4697-842f-ac1741c01895" providerId="ADAL" clId="{81FE3927-B6A9-FC43-A729-90574BB65A20}" dt="2025-02-12T00:49:38.131" v="1077" actId="1076"/>
          <ac:spMkLst>
            <pc:docMk/>
            <pc:sldMk cId="210944023" sldId="308"/>
            <ac:spMk id="42" creationId="{EFB0D823-4F18-8F3B-9D6F-B4335B0BCBA7}"/>
          </ac:spMkLst>
        </pc:spChg>
      </pc:sldChg>
    </pc:docChg>
  </pc:docChgLst>
  <pc:docChgLst>
    <pc:chgData name="OGATA Akihito" userId="0f4d8448-9d4c-4697-842f-ac1741c01895" providerId="ADAL" clId="{5A986DF7-70F6-4B3B-9967-2C0E73282081}"/>
    <pc:docChg chg="undo redo custSel modSld sldOrd">
      <pc:chgData name="OGATA Akihito" userId="0f4d8448-9d4c-4697-842f-ac1741c01895" providerId="ADAL" clId="{5A986DF7-70F6-4B3B-9967-2C0E73282081}" dt="2025-02-05T08:07:52.559" v="2381" actId="20577"/>
      <pc:docMkLst>
        <pc:docMk/>
      </pc:docMkLst>
      <pc:sldChg chg="modNotesTx">
        <pc:chgData name="OGATA Akihito" userId="0f4d8448-9d4c-4697-842f-ac1741c01895" providerId="ADAL" clId="{5A986DF7-70F6-4B3B-9967-2C0E73282081}" dt="2025-01-21T13:17:55.981" v="2374" actId="20577"/>
        <pc:sldMkLst>
          <pc:docMk/>
          <pc:sldMk cId="1936391447" sldId="259"/>
        </pc:sldMkLst>
      </pc:sldChg>
      <pc:sldChg chg="modSp mod modNotesTx">
        <pc:chgData name="OGATA Akihito" userId="0f4d8448-9d4c-4697-842f-ac1741c01895" providerId="ADAL" clId="{5A986DF7-70F6-4B3B-9967-2C0E73282081}" dt="2024-12-25T00:13:00.587" v="1242" actId="20577"/>
        <pc:sldMkLst>
          <pc:docMk/>
          <pc:sldMk cId="3725816509" sldId="261"/>
        </pc:sldMkLst>
      </pc:sldChg>
      <pc:sldChg chg="modSp mod modNotesTx">
        <pc:chgData name="OGATA Akihito" userId="0f4d8448-9d4c-4697-842f-ac1741c01895" providerId="ADAL" clId="{5A986DF7-70F6-4B3B-9967-2C0E73282081}" dt="2024-12-25T00:20:04.064" v="1666" actId="20577"/>
        <pc:sldMkLst>
          <pc:docMk/>
          <pc:sldMk cId="930242984" sldId="262"/>
        </pc:sldMkLst>
      </pc:sldChg>
      <pc:sldChg chg="modSp mod modNotesTx">
        <pc:chgData name="OGATA Akihito" userId="0f4d8448-9d4c-4697-842f-ac1741c01895" providerId="ADAL" clId="{5A986DF7-70F6-4B3B-9967-2C0E73282081}" dt="2024-12-25T00:28:17.463" v="2357" actId="20577"/>
        <pc:sldMkLst>
          <pc:docMk/>
          <pc:sldMk cId="1750265799" sldId="265"/>
        </pc:sldMkLst>
        <pc:spChg chg="mod">
          <ac:chgData name="OGATA Akihito" userId="0f4d8448-9d4c-4697-842f-ac1741c01895" providerId="ADAL" clId="{5A986DF7-70F6-4B3B-9967-2C0E73282081}" dt="2024-12-24T14:40:24.633" v="1158"/>
          <ac:spMkLst>
            <pc:docMk/>
            <pc:sldMk cId="1750265799" sldId="265"/>
            <ac:spMk id="3" creationId="{CB9CE06A-3304-A12C-68FF-1B985D094ECD}"/>
          </ac:spMkLst>
        </pc:spChg>
      </pc:sldChg>
      <pc:sldChg chg="modSp mod modNotesTx">
        <pc:chgData name="OGATA Akihito" userId="0f4d8448-9d4c-4697-842f-ac1741c01895" providerId="ADAL" clId="{5A986DF7-70F6-4B3B-9967-2C0E73282081}" dt="2024-12-25T00:14:54.431" v="1368" actId="20577"/>
        <pc:sldMkLst>
          <pc:docMk/>
          <pc:sldMk cId="689384324" sldId="282"/>
        </pc:sldMkLst>
        <pc:spChg chg="mod">
          <ac:chgData name="OGATA Akihito" userId="0f4d8448-9d4c-4697-842f-ac1741c01895" providerId="ADAL" clId="{5A986DF7-70F6-4B3B-9967-2C0E73282081}" dt="2024-12-24T12:45:45.311" v="301"/>
          <ac:spMkLst>
            <pc:docMk/>
            <pc:sldMk cId="689384324" sldId="282"/>
            <ac:spMk id="3" creationId="{79717F33-F614-92A7-7B6B-3FC357A36088}"/>
          </ac:spMkLst>
        </pc:spChg>
      </pc:sldChg>
      <pc:sldChg chg="addSp delSp modSp mod modNotesTx">
        <pc:chgData name="OGATA Akihito" userId="0f4d8448-9d4c-4697-842f-ac1741c01895" providerId="ADAL" clId="{5A986DF7-70F6-4B3B-9967-2C0E73282081}" dt="2024-12-25T00:21:46.572" v="1745" actId="20577"/>
        <pc:sldMkLst>
          <pc:docMk/>
          <pc:sldMk cId="3036931928" sldId="284"/>
        </pc:sldMkLst>
        <pc:spChg chg="mod">
          <ac:chgData name="OGATA Akihito" userId="0f4d8448-9d4c-4697-842f-ac1741c01895" providerId="ADAL" clId="{5A986DF7-70F6-4B3B-9967-2C0E73282081}" dt="2024-12-22T17:01:23.982" v="169" actId="20577"/>
          <ac:spMkLst>
            <pc:docMk/>
            <pc:sldMk cId="3036931928" sldId="284"/>
            <ac:spMk id="3" creationId="{A6B6AB0D-B8E5-0D82-1629-03276ED54867}"/>
          </ac:spMkLst>
        </pc:spChg>
      </pc:sldChg>
      <pc:sldChg chg="addSp delSp modSp mod modNotesTx">
        <pc:chgData name="OGATA Akihito" userId="0f4d8448-9d4c-4697-842f-ac1741c01895" providerId="ADAL" clId="{5A986DF7-70F6-4B3B-9967-2C0E73282081}" dt="2024-12-25T00:27:55.565" v="2356"/>
        <pc:sldMkLst>
          <pc:docMk/>
          <pc:sldMk cId="4102037751" sldId="285"/>
        </pc:sldMkLst>
        <pc:spChg chg="mod">
          <ac:chgData name="OGATA Akihito" userId="0f4d8448-9d4c-4697-842f-ac1741c01895" providerId="ADAL" clId="{5A986DF7-70F6-4B3B-9967-2C0E73282081}" dt="2024-12-24T14:38:51.114" v="1119" actId="20577"/>
          <ac:spMkLst>
            <pc:docMk/>
            <pc:sldMk cId="4102037751" sldId="285"/>
            <ac:spMk id="2" creationId="{D039D8D4-AF4C-46C1-1EE0-AA15417BC309}"/>
          </ac:spMkLst>
        </pc:spChg>
        <pc:spChg chg="mod">
          <ac:chgData name="OGATA Akihito" userId="0f4d8448-9d4c-4697-842f-ac1741c01895" providerId="ADAL" clId="{5A986DF7-70F6-4B3B-9967-2C0E73282081}" dt="2024-12-24T14:39:25.839" v="1145"/>
          <ac:spMkLst>
            <pc:docMk/>
            <pc:sldMk cId="4102037751" sldId="285"/>
            <ac:spMk id="3" creationId="{7FC5F037-6BAE-891E-93F2-2FA7789528F8}"/>
          </ac:spMkLst>
        </pc:spChg>
      </pc:sldChg>
      <pc:sldChg chg="modSp mod modNotesTx">
        <pc:chgData name="OGATA Akihito" userId="0f4d8448-9d4c-4697-842f-ac1741c01895" providerId="ADAL" clId="{5A986DF7-70F6-4B3B-9967-2C0E73282081}" dt="2025-02-05T08:07:52.559" v="2381" actId="20577"/>
        <pc:sldMkLst>
          <pc:docMk/>
          <pc:sldMk cId="2887762223" sldId="292"/>
        </pc:sldMkLst>
        <pc:spChg chg="mod">
          <ac:chgData name="OGATA Akihito" userId="0f4d8448-9d4c-4697-842f-ac1741c01895" providerId="ADAL" clId="{5A986DF7-70F6-4B3B-9967-2C0E73282081}" dt="2024-12-24T14:43:47.488" v="1183"/>
          <ac:spMkLst>
            <pc:docMk/>
            <pc:sldMk cId="2887762223" sldId="292"/>
            <ac:spMk id="3" creationId="{92106B5A-0BB8-55B5-5D9B-7B14B99EEF6D}"/>
          </ac:spMkLst>
        </pc:spChg>
        <pc:graphicFrameChg chg="modGraphic">
          <ac:chgData name="OGATA Akihito" userId="0f4d8448-9d4c-4697-842f-ac1741c01895" providerId="ADAL" clId="{5A986DF7-70F6-4B3B-9967-2C0E73282081}" dt="2025-02-05T08:07:52.559" v="2381" actId="20577"/>
          <ac:graphicFrameMkLst>
            <pc:docMk/>
            <pc:sldMk cId="2887762223" sldId="292"/>
            <ac:graphicFrameMk id="4" creationId="{C79E9816-4D5B-13F2-BB0D-AA7640772322}"/>
          </ac:graphicFrameMkLst>
        </pc:graphicFrameChg>
        <pc:graphicFrameChg chg="mod modGraphic">
          <ac:chgData name="OGATA Akihito" userId="0f4d8448-9d4c-4697-842f-ac1741c01895" providerId="ADAL" clId="{5A986DF7-70F6-4B3B-9967-2C0E73282081}" dt="2024-12-22T17:38:44.631" v="294" actId="13926"/>
          <ac:graphicFrameMkLst>
            <pc:docMk/>
            <pc:sldMk cId="2887762223" sldId="292"/>
            <ac:graphicFrameMk id="5" creationId="{171E1858-D562-A762-B538-D218933B5C7F}"/>
          </ac:graphicFrameMkLst>
        </pc:graphicFrameChg>
      </pc:sldChg>
      <pc:sldChg chg="modSp mod modNotesTx">
        <pc:chgData name="OGATA Akihito" userId="0f4d8448-9d4c-4697-842f-ac1741c01895" providerId="ADAL" clId="{5A986DF7-70F6-4B3B-9967-2C0E73282081}" dt="2024-12-25T00:30:51.864" v="2373" actId="20577"/>
        <pc:sldMkLst>
          <pc:docMk/>
          <pc:sldMk cId="2255109831" sldId="299"/>
        </pc:sldMkLst>
      </pc:sldChg>
      <pc:sldChg chg="addSp delSp modSp mod ord modShow">
        <pc:chgData name="OGATA Akihito" userId="0f4d8448-9d4c-4697-842f-ac1741c01895" providerId="ADAL" clId="{5A986DF7-70F6-4B3B-9967-2C0E73282081}" dt="2024-12-24T14:39:38.631" v="1148"/>
        <pc:sldMkLst>
          <pc:docMk/>
          <pc:sldMk cId="568414548" sldId="300"/>
        </pc:sldMkLst>
      </pc:sldChg>
      <pc:sldChg chg="modSp mod">
        <pc:chgData name="OGATA Akihito" userId="0f4d8448-9d4c-4697-842f-ac1741c01895" providerId="ADAL" clId="{5A986DF7-70F6-4B3B-9967-2C0E73282081}" dt="2024-12-24T14:40:09.737" v="1155" actId="207"/>
        <pc:sldMkLst>
          <pc:docMk/>
          <pc:sldMk cId="1436591828" sldId="301"/>
        </pc:sldMkLst>
      </pc:sldChg>
    </pc:docChg>
  </pc:docChgLst>
  <pc:docChgLst>
    <pc:chgData name="OGATA Akihito" userId="0f4d8448-9d4c-4697-842f-ac1741c01895" providerId="ADAL" clId="{3EB38547-5628-A44E-BE62-C369EC12C6BA}"/>
    <pc:docChg chg="undo custSel modSld">
      <pc:chgData name="OGATA Akihito" userId="0f4d8448-9d4c-4697-842f-ac1741c01895" providerId="ADAL" clId="{3EB38547-5628-A44E-BE62-C369EC12C6BA}" dt="2024-09-02T05:02:03.677" v="94" actId="20577"/>
      <pc:docMkLst>
        <pc:docMk/>
      </pc:docMkLst>
      <pc:sldChg chg="modSp mod">
        <pc:chgData name="OGATA Akihito" userId="0f4d8448-9d4c-4697-842f-ac1741c01895" providerId="ADAL" clId="{3EB38547-5628-A44E-BE62-C369EC12C6BA}" dt="2024-09-02T04:06:46.363" v="45" actId="20577"/>
        <pc:sldMkLst>
          <pc:docMk/>
          <pc:sldMk cId="930242984" sldId="262"/>
        </pc:sldMkLst>
      </pc:sldChg>
      <pc:sldChg chg="addSp delSp modSp mod modNotesTx">
        <pc:chgData name="OGATA Akihito" userId="0f4d8448-9d4c-4697-842f-ac1741c01895" providerId="ADAL" clId="{3EB38547-5628-A44E-BE62-C369EC12C6BA}" dt="2024-09-02T05:02:03.677" v="94" actId="20577"/>
        <pc:sldMkLst>
          <pc:docMk/>
          <pc:sldMk cId="4102037751" sldId="285"/>
        </pc:sldMkLst>
      </pc:sldChg>
      <pc:sldChg chg="addSp delSp modSp mod">
        <pc:chgData name="OGATA Akihito" userId="0f4d8448-9d4c-4697-842f-ac1741c01895" providerId="ADAL" clId="{3EB38547-5628-A44E-BE62-C369EC12C6BA}" dt="2024-09-02T05:00:23.694" v="92" actId="14100"/>
        <pc:sldMkLst>
          <pc:docMk/>
          <pc:sldMk cId="568414548" sldId="300"/>
        </pc:sldMkLst>
      </pc:sldChg>
    </pc:docChg>
  </pc:docChgLst>
  <pc:docChgLst>
    <pc:chgData name="OGATA Akihito" userId="0f4d8448-9d4c-4697-842f-ac1741c01895" providerId="ADAL" clId="{2D0D2FEE-8DE7-4876-911F-56E09DA065EE}"/>
    <pc:docChg chg="undo redo custSel addSld delSld modSld sldOrd">
      <pc:chgData name="OGATA Akihito" userId="0f4d8448-9d4c-4697-842f-ac1741c01895" providerId="ADAL" clId="{2D0D2FEE-8DE7-4876-911F-56E09DA065EE}" dt="2025-02-13T01:11:30.045" v="15005" actId="20577"/>
      <pc:docMkLst>
        <pc:docMk/>
      </pc:docMkLst>
      <pc:sldChg chg="addSp delSp modSp mod modAnim">
        <pc:chgData name="OGATA Akihito" userId="0f4d8448-9d4c-4697-842f-ac1741c01895" providerId="ADAL" clId="{2D0D2FEE-8DE7-4876-911F-56E09DA065EE}" dt="2025-02-10T15:14:12.546" v="10953"/>
        <pc:sldMkLst>
          <pc:docMk/>
          <pc:sldMk cId="3201664436" sldId="257"/>
        </pc:sldMkLst>
        <pc:spChg chg="add mod">
          <ac:chgData name="OGATA Akihito" userId="0f4d8448-9d4c-4697-842f-ac1741c01895" providerId="ADAL" clId="{2D0D2FEE-8DE7-4876-911F-56E09DA065EE}" dt="2025-02-10T15:14:05.924" v="10952" actId="1076"/>
          <ac:spMkLst>
            <pc:docMk/>
            <pc:sldMk cId="3201664436" sldId="257"/>
            <ac:spMk id="11" creationId="{A0B56273-1922-258B-302C-C799C41D279B}"/>
          </ac:spMkLst>
        </pc:spChg>
        <pc:spChg chg="mod topLvl">
          <ac:chgData name="OGATA Akihito" userId="0f4d8448-9d4c-4697-842f-ac1741c01895" providerId="ADAL" clId="{2D0D2FEE-8DE7-4876-911F-56E09DA065EE}" dt="2025-02-10T14:48:30.123" v="10771" actId="165"/>
          <ac:spMkLst>
            <pc:docMk/>
            <pc:sldMk cId="3201664436" sldId="257"/>
            <ac:spMk id="28" creationId="{6753EA22-CD4E-920D-30A5-E3FA12F99738}"/>
          </ac:spMkLst>
        </pc:spChg>
        <pc:spChg chg="mod topLvl">
          <ac:chgData name="OGATA Akihito" userId="0f4d8448-9d4c-4697-842f-ac1741c01895" providerId="ADAL" clId="{2D0D2FEE-8DE7-4876-911F-56E09DA065EE}" dt="2025-02-10T14:48:37.939" v="10773" actId="1076"/>
          <ac:spMkLst>
            <pc:docMk/>
            <pc:sldMk cId="3201664436" sldId="257"/>
            <ac:spMk id="29" creationId="{391195FF-D461-49A6-F1D1-DCCB611A2DBB}"/>
          </ac:spMkLst>
        </pc:spChg>
        <pc:spChg chg="mod topLvl">
          <ac:chgData name="OGATA Akihito" userId="0f4d8448-9d4c-4697-842f-ac1741c01895" providerId="ADAL" clId="{2D0D2FEE-8DE7-4876-911F-56E09DA065EE}" dt="2025-02-10T14:49:28.412" v="10780" actId="1076"/>
          <ac:spMkLst>
            <pc:docMk/>
            <pc:sldMk cId="3201664436" sldId="257"/>
            <ac:spMk id="30" creationId="{E91350C6-C7C9-EBE0-49BB-E814F9AFD093}"/>
          </ac:spMkLst>
        </pc:spChg>
        <pc:spChg chg="mod topLvl">
          <ac:chgData name="OGATA Akihito" userId="0f4d8448-9d4c-4697-842f-ac1741c01895" providerId="ADAL" clId="{2D0D2FEE-8DE7-4876-911F-56E09DA065EE}" dt="2025-02-10T14:48:30.123" v="10771" actId="165"/>
          <ac:spMkLst>
            <pc:docMk/>
            <pc:sldMk cId="3201664436" sldId="257"/>
            <ac:spMk id="31" creationId="{E07BBD99-F63C-AF56-0D32-BFF92EBAA0B3}"/>
          </ac:spMkLst>
        </pc:spChg>
        <pc:spChg chg="mod topLvl">
          <ac:chgData name="OGATA Akihito" userId="0f4d8448-9d4c-4697-842f-ac1741c01895" providerId="ADAL" clId="{2D0D2FEE-8DE7-4876-911F-56E09DA065EE}" dt="2025-02-10T14:48:30.123" v="10771" actId="165"/>
          <ac:spMkLst>
            <pc:docMk/>
            <pc:sldMk cId="3201664436" sldId="257"/>
            <ac:spMk id="32" creationId="{48B84982-244F-8655-3655-E5C55778581E}"/>
          </ac:spMkLst>
        </pc:spChg>
        <pc:spChg chg="mod topLvl">
          <ac:chgData name="OGATA Akihito" userId="0f4d8448-9d4c-4697-842f-ac1741c01895" providerId="ADAL" clId="{2D0D2FEE-8DE7-4876-911F-56E09DA065EE}" dt="2025-02-10T14:48:30.123" v="10771" actId="165"/>
          <ac:spMkLst>
            <pc:docMk/>
            <pc:sldMk cId="3201664436" sldId="257"/>
            <ac:spMk id="33" creationId="{576C5C3C-F7EB-4BA0-38A7-7BA489B2742A}"/>
          </ac:spMkLst>
        </pc:spChg>
        <pc:spChg chg="mod">
          <ac:chgData name="OGATA Akihito" userId="0f4d8448-9d4c-4697-842f-ac1741c01895" providerId="ADAL" clId="{2D0D2FEE-8DE7-4876-911F-56E09DA065EE}" dt="2025-02-10T14:54:34.953" v="10832" actId="207"/>
          <ac:spMkLst>
            <pc:docMk/>
            <pc:sldMk cId="3201664436" sldId="257"/>
            <ac:spMk id="41" creationId="{07FCE2D1-9FA0-9AF5-F7F5-55CBCE717174}"/>
          </ac:spMkLst>
        </pc:spChg>
        <pc:grpChg chg="mod">
          <ac:chgData name="OGATA Akihito" userId="0f4d8448-9d4c-4697-842f-ac1741c01895" providerId="ADAL" clId="{2D0D2FEE-8DE7-4876-911F-56E09DA065EE}" dt="2025-02-10T15:13:28.201" v="10948" actId="1076"/>
          <ac:grpSpMkLst>
            <pc:docMk/>
            <pc:sldMk cId="3201664436" sldId="257"/>
            <ac:grpSpMk id="21" creationId="{7D1699B9-6051-1790-F1DA-58E310685E24}"/>
          </ac:grpSpMkLst>
        </pc:grpChg>
        <pc:cxnChg chg="add mod">
          <ac:chgData name="OGATA Akihito" userId="0f4d8448-9d4c-4697-842f-ac1741c01895" providerId="ADAL" clId="{2D0D2FEE-8DE7-4876-911F-56E09DA065EE}" dt="2025-02-10T14:51:06.016" v="10789" actId="1582"/>
          <ac:cxnSpMkLst>
            <pc:docMk/>
            <pc:sldMk cId="3201664436" sldId="257"/>
            <ac:cxnSpMk id="8" creationId="{69EF2E45-2BC4-F827-6E34-5A6D7DEED1A1}"/>
          </ac:cxnSpMkLst>
        </pc:cxnChg>
        <pc:cxnChg chg="mod">
          <ac:chgData name="OGATA Akihito" userId="0f4d8448-9d4c-4697-842f-ac1741c01895" providerId="ADAL" clId="{2D0D2FEE-8DE7-4876-911F-56E09DA065EE}" dt="2025-02-10T14:51:11.373" v="10790" actId="692"/>
          <ac:cxnSpMkLst>
            <pc:docMk/>
            <pc:sldMk cId="3201664436" sldId="257"/>
            <ac:cxnSpMk id="47" creationId="{6AB1DB5E-DF7C-77A1-EB46-07CC0B0A4B13}"/>
          </ac:cxnSpMkLst>
        </pc:cxnChg>
      </pc:sldChg>
      <pc:sldChg chg="mod ord modShow">
        <pc:chgData name="OGATA Akihito" userId="0f4d8448-9d4c-4697-842f-ac1741c01895" providerId="ADAL" clId="{2D0D2FEE-8DE7-4876-911F-56E09DA065EE}" dt="2025-02-06T14:39:43.195" v="5301" actId="729"/>
        <pc:sldMkLst>
          <pc:docMk/>
          <pc:sldMk cId="1936391447" sldId="259"/>
        </pc:sldMkLst>
      </pc:sldChg>
      <pc:sldChg chg="del">
        <pc:chgData name="OGATA Akihito" userId="0f4d8448-9d4c-4697-842f-ac1741c01895" providerId="ADAL" clId="{2D0D2FEE-8DE7-4876-911F-56E09DA065EE}" dt="2025-02-06T04:55:36.164" v="13" actId="47"/>
        <pc:sldMkLst>
          <pc:docMk/>
          <pc:sldMk cId="3725816509" sldId="261"/>
        </pc:sldMkLst>
      </pc:sldChg>
      <pc:sldChg chg="addSp delSp modSp del mod addAnim delAnim">
        <pc:chgData name="OGATA Akihito" userId="0f4d8448-9d4c-4697-842f-ac1741c01895" providerId="ADAL" clId="{2D0D2FEE-8DE7-4876-911F-56E09DA065EE}" dt="2025-02-06T06:33:40.166" v="399" actId="47"/>
        <pc:sldMkLst>
          <pc:docMk/>
          <pc:sldMk cId="930242984" sldId="262"/>
        </pc:sldMkLst>
      </pc:sldChg>
      <pc:sldChg chg="modSp mod">
        <pc:chgData name="OGATA Akihito" userId="0f4d8448-9d4c-4697-842f-ac1741c01895" providerId="ADAL" clId="{2D0D2FEE-8DE7-4876-911F-56E09DA065EE}" dt="2025-02-06T15:09:42.572" v="6008" actId="207"/>
        <pc:sldMkLst>
          <pc:docMk/>
          <pc:sldMk cId="1750265799" sldId="265"/>
        </pc:sldMkLst>
        <pc:spChg chg="mod">
          <ac:chgData name="OGATA Akihito" userId="0f4d8448-9d4c-4697-842f-ac1741c01895" providerId="ADAL" clId="{2D0D2FEE-8DE7-4876-911F-56E09DA065EE}" dt="2025-02-06T15:09:42.572" v="6008" actId="207"/>
          <ac:spMkLst>
            <pc:docMk/>
            <pc:sldMk cId="1750265799" sldId="265"/>
            <ac:spMk id="3" creationId="{CB9CE06A-3304-A12C-68FF-1B985D094ECD}"/>
          </ac:spMkLst>
        </pc:spChg>
      </pc:sldChg>
      <pc:sldChg chg="modNotesTx">
        <pc:chgData name="OGATA Akihito" userId="0f4d8448-9d4c-4697-842f-ac1741c01895" providerId="ADAL" clId="{2D0D2FEE-8DE7-4876-911F-56E09DA065EE}" dt="2025-02-13T00:37:56.863" v="11187" actId="20577"/>
        <pc:sldMkLst>
          <pc:docMk/>
          <pc:sldMk cId="3270341809" sldId="270"/>
        </pc:sldMkLst>
      </pc:sldChg>
      <pc:sldChg chg="addSp delSp modSp mod delAnim modAnim">
        <pc:chgData name="OGATA Akihito" userId="0f4d8448-9d4c-4697-842f-ac1741c01895" providerId="ADAL" clId="{2D0D2FEE-8DE7-4876-911F-56E09DA065EE}" dt="2025-02-10T15:47:58.902" v="11160" actId="14100"/>
        <pc:sldMkLst>
          <pc:docMk/>
          <pc:sldMk cId="2610684025" sldId="277"/>
        </pc:sldMkLst>
        <pc:spChg chg="mod">
          <ac:chgData name="OGATA Akihito" userId="0f4d8448-9d4c-4697-842f-ac1741c01895" providerId="ADAL" clId="{2D0D2FEE-8DE7-4876-911F-56E09DA065EE}" dt="2025-02-06T14:39:14.215" v="5298" actId="20577"/>
          <ac:spMkLst>
            <pc:docMk/>
            <pc:sldMk cId="2610684025" sldId="277"/>
            <ac:spMk id="3" creationId="{3F00423A-31A2-29EA-228F-B7DC02B262BA}"/>
          </ac:spMkLst>
        </pc:spChg>
        <pc:spChg chg="add mod">
          <ac:chgData name="OGATA Akihito" userId="0f4d8448-9d4c-4697-842f-ac1741c01895" providerId="ADAL" clId="{2D0D2FEE-8DE7-4876-911F-56E09DA065EE}" dt="2025-02-10T15:31:14.601" v="11033"/>
          <ac:spMkLst>
            <pc:docMk/>
            <pc:sldMk cId="2610684025" sldId="277"/>
            <ac:spMk id="18" creationId="{ABE5F35E-D479-877F-5498-54C53FFE40FD}"/>
          </ac:spMkLst>
        </pc:spChg>
        <pc:spChg chg="add mod">
          <ac:chgData name="OGATA Akihito" userId="0f4d8448-9d4c-4697-842f-ac1741c01895" providerId="ADAL" clId="{2D0D2FEE-8DE7-4876-911F-56E09DA065EE}" dt="2025-02-10T15:31:14.601" v="11033"/>
          <ac:spMkLst>
            <pc:docMk/>
            <pc:sldMk cId="2610684025" sldId="277"/>
            <ac:spMk id="20" creationId="{D1F72783-4260-0DA8-F1A4-2199A0144A1F}"/>
          </ac:spMkLst>
        </pc:spChg>
        <pc:spChg chg="add mod">
          <ac:chgData name="OGATA Akihito" userId="0f4d8448-9d4c-4697-842f-ac1741c01895" providerId="ADAL" clId="{2D0D2FEE-8DE7-4876-911F-56E09DA065EE}" dt="2025-02-10T15:31:14.601" v="11033"/>
          <ac:spMkLst>
            <pc:docMk/>
            <pc:sldMk cId="2610684025" sldId="277"/>
            <ac:spMk id="22" creationId="{C316124C-F554-B45A-6AA6-5348F0205392}"/>
          </ac:spMkLst>
        </pc:spChg>
        <pc:spChg chg="add mod">
          <ac:chgData name="OGATA Akihito" userId="0f4d8448-9d4c-4697-842f-ac1741c01895" providerId="ADAL" clId="{2D0D2FEE-8DE7-4876-911F-56E09DA065EE}" dt="2025-02-10T15:31:14.601" v="11033"/>
          <ac:spMkLst>
            <pc:docMk/>
            <pc:sldMk cId="2610684025" sldId="277"/>
            <ac:spMk id="23" creationId="{363F6FAE-76C3-F0CD-30B7-50E4A7BA78D8}"/>
          </ac:spMkLst>
        </pc:spChg>
        <pc:spChg chg="add mod">
          <ac:chgData name="OGATA Akihito" userId="0f4d8448-9d4c-4697-842f-ac1741c01895" providerId="ADAL" clId="{2D0D2FEE-8DE7-4876-911F-56E09DA065EE}" dt="2025-02-10T15:31:14.601" v="11033"/>
          <ac:spMkLst>
            <pc:docMk/>
            <pc:sldMk cId="2610684025" sldId="277"/>
            <ac:spMk id="24" creationId="{946CF5FE-BB95-C66F-B4CC-F08333FD234D}"/>
          </ac:spMkLst>
        </pc:spChg>
        <pc:spChg chg="add mod">
          <ac:chgData name="OGATA Akihito" userId="0f4d8448-9d4c-4697-842f-ac1741c01895" providerId="ADAL" clId="{2D0D2FEE-8DE7-4876-911F-56E09DA065EE}" dt="2025-02-10T15:31:14.601" v="11033"/>
          <ac:spMkLst>
            <pc:docMk/>
            <pc:sldMk cId="2610684025" sldId="277"/>
            <ac:spMk id="25" creationId="{DC8BCCD8-2EB9-B636-1D06-1433B0A99798}"/>
          </ac:spMkLst>
        </pc:spChg>
        <pc:spChg chg="add mod">
          <ac:chgData name="OGATA Akihito" userId="0f4d8448-9d4c-4697-842f-ac1741c01895" providerId="ADAL" clId="{2D0D2FEE-8DE7-4876-911F-56E09DA065EE}" dt="2025-02-10T15:31:14.601" v="11033"/>
          <ac:spMkLst>
            <pc:docMk/>
            <pc:sldMk cId="2610684025" sldId="277"/>
            <ac:spMk id="26" creationId="{94E6AA59-A777-EE7F-C436-5E105A887745}"/>
          </ac:spMkLst>
        </pc:spChg>
        <pc:spChg chg="add mod">
          <ac:chgData name="OGATA Akihito" userId="0f4d8448-9d4c-4697-842f-ac1741c01895" providerId="ADAL" clId="{2D0D2FEE-8DE7-4876-911F-56E09DA065EE}" dt="2025-02-10T15:31:14.601" v="11033"/>
          <ac:spMkLst>
            <pc:docMk/>
            <pc:sldMk cId="2610684025" sldId="277"/>
            <ac:spMk id="27" creationId="{76CCBBD8-E140-E642-F7A8-E2BDE19971FC}"/>
          </ac:spMkLst>
        </pc:spChg>
        <pc:spChg chg="add mod">
          <ac:chgData name="OGATA Akihito" userId="0f4d8448-9d4c-4697-842f-ac1741c01895" providerId="ADAL" clId="{2D0D2FEE-8DE7-4876-911F-56E09DA065EE}" dt="2025-02-10T15:33:23.086" v="11041" actId="313"/>
          <ac:spMkLst>
            <pc:docMk/>
            <pc:sldMk cId="2610684025" sldId="277"/>
            <ac:spMk id="28" creationId="{550EDD3F-E96A-737F-8779-A8EA9997D41E}"/>
          </ac:spMkLst>
        </pc:spChg>
        <pc:spChg chg="add mod">
          <ac:chgData name="OGATA Akihito" userId="0f4d8448-9d4c-4697-842f-ac1741c01895" providerId="ADAL" clId="{2D0D2FEE-8DE7-4876-911F-56E09DA065EE}" dt="2025-02-10T15:43:53.607" v="11108" actId="207"/>
          <ac:spMkLst>
            <pc:docMk/>
            <pc:sldMk cId="2610684025" sldId="277"/>
            <ac:spMk id="34" creationId="{22A4D2DD-16E5-3A56-29BD-28839FB74403}"/>
          </ac:spMkLst>
        </pc:spChg>
        <pc:spChg chg="add mod">
          <ac:chgData name="OGATA Akihito" userId="0f4d8448-9d4c-4697-842f-ac1741c01895" providerId="ADAL" clId="{2D0D2FEE-8DE7-4876-911F-56E09DA065EE}" dt="2025-02-10T15:47:41.850" v="11158" actId="207"/>
          <ac:spMkLst>
            <pc:docMk/>
            <pc:sldMk cId="2610684025" sldId="277"/>
            <ac:spMk id="39" creationId="{53BC405E-2E86-DC4B-D59D-6E4D028147E3}"/>
          </ac:spMkLst>
        </pc:spChg>
        <pc:cxnChg chg="add mod">
          <ac:chgData name="OGATA Akihito" userId="0f4d8448-9d4c-4697-842f-ac1741c01895" providerId="ADAL" clId="{2D0D2FEE-8DE7-4876-911F-56E09DA065EE}" dt="2025-02-10T15:43:23.061" v="11090" actId="14100"/>
          <ac:cxnSpMkLst>
            <pc:docMk/>
            <pc:sldMk cId="2610684025" sldId="277"/>
            <ac:cxnSpMk id="31" creationId="{A38D846F-1F8C-676D-493E-C4DBE8FBA0D9}"/>
          </ac:cxnSpMkLst>
        </pc:cxnChg>
        <pc:cxnChg chg="add mod">
          <ac:chgData name="OGATA Akihito" userId="0f4d8448-9d4c-4697-842f-ac1741c01895" providerId="ADAL" clId="{2D0D2FEE-8DE7-4876-911F-56E09DA065EE}" dt="2025-02-10T15:47:58.902" v="11160" actId="14100"/>
          <ac:cxnSpMkLst>
            <pc:docMk/>
            <pc:sldMk cId="2610684025" sldId="277"/>
            <ac:cxnSpMk id="33" creationId="{C6CAE12E-6883-ACB3-F030-30FCEF65E08D}"/>
          </ac:cxnSpMkLst>
        </pc:cxnChg>
      </pc:sldChg>
      <pc:sldChg chg="addSp delSp modSp mod delAnim modAnim">
        <pc:chgData name="OGATA Akihito" userId="0f4d8448-9d4c-4697-842f-ac1741c01895" providerId="ADAL" clId="{2D0D2FEE-8DE7-4876-911F-56E09DA065EE}" dt="2025-02-10T15:29:50.609" v="11023" actId="14100"/>
        <pc:sldMkLst>
          <pc:docMk/>
          <pc:sldMk cId="3084246478" sldId="281"/>
        </pc:sldMkLst>
        <pc:spChg chg="mod">
          <ac:chgData name="OGATA Akihito" userId="0f4d8448-9d4c-4697-842f-ac1741c01895" providerId="ADAL" clId="{2D0D2FEE-8DE7-4876-911F-56E09DA065EE}" dt="2025-02-06T14:37:26.884" v="4844" actId="20577"/>
          <ac:spMkLst>
            <pc:docMk/>
            <pc:sldMk cId="3084246478" sldId="281"/>
            <ac:spMk id="3" creationId="{F334C15D-1528-617C-64ED-F33CD296652D}"/>
          </ac:spMkLst>
        </pc:spChg>
        <pc:spChg chg="mod">
          <ac:chgData name="OGATA Akihito" userId="0f4d8448-9d4c-4697-842f-ac1741c01895" providerId="ADAL" clId="{2D0D2FEE-8DE7-4876-911F-56E09DA065EE}" dt="2025-02-10T15:29:04.761" v="11012" actId="12788"/>
          <ac:spMkLst>
            <pc:docMk/>
            <pc:sldMk cId="3084246478" sldId="281"/>
            <ac:spMk id="4" creationId="{DAED6103-2E30-2437-8EA0-DCEAF18F1A6B}"/>
          </ac:spMkLst>
        </pc:spChg>
        <pc:spChg chg="mod">
          <ac:chgData name="OGATA Akihito" userId="0f4d8448-9d4c-4697-842f-ac1741c01895" providerId="ADAL" clId="{2D0D2FEE-8DE7-4876-911F-56E09DA065EE}" dt="2025-02-10T15:29:16.625" v="11014" actId="12788"/>
          <ac:spMkLst>
            <pc:docMk/>
            <pc:sldMk cId="3084246478" sldId="281"/>
            <ac:spMk id="5" creationId="{C6D50259-F737-EAC1-B229-1BFC360B7020}"/>
          </ac:spMkLst>
        </pc:spChg>
        <pc:spChg chg="mod">
          <ac:chgData name="OGATA Akihito" userId="0f4d8448-9d4c-4697-842f-ac1741c01895" providerId="ADAL" clId="{2D0D2FEE-8DE7-4876-911F-56E09DA065EE}" dt="2025-02-10T15:29:08.743" v="11013" actId="12788"/>
          <ac:spMkLst>
            <pc:docMk/>
            <pc:sldMk cId="3084246478" sldId="281"/>
            <ac:spMk id="6" creationId="{2CDABDB1-B6D9-D950-74F4-FE5885C364F9}"/>
          </ac:spMkLst>
        </pc:spChg>
        <pc:spChg chg="add mod">
          <ac:chgData name="OGATA Akihito" userId="0f4d8448-9d4c-4697-842f-ac1741c01895" providerId="ADAL" clId="{2D0D2FEE-8DE7-4876-911F-56E09DA065EE}" dt="2025-02-10T15:29:36.683" v="11018" actId="12789"/>
          <ac:spMkLst>
            <pc:docMk/>
            <pc:sldMk cId="3084246478" sldId="281"/>
            <ac:spMk id="8" creationId="{80E14B52-E773-2412-4058-53F4C38ADC52}"/>
          </ac:spMkLst>
        </pc:spChg>
        <pc:spChg chg="mod">
          <ac:chgData name="OGATA Akihito" userId="0f4d8448-9d4c-4697-842f-ac1741c01895" providerId="ADAL" clId="{2D0D2FEE-8DE7-4876-911F-56E09DA065EE}" dt="2025-02-10T15:29:08.743" v="11013" actId="12788"/>
          <ac:spMkLst>
            <pc:docMk/>
            <pc:sldMk cId="3084246478" sldId="281"/>
            <ac:spMk id="9" creationId="{8CCAD826-C714-25B9-5632-3B0FE5CE6CDD}"/>
          </ac:spMkLst>
        </pc:spChg>
        <pc:spChg chg="mod">
          <ac:chgData name="OGATA Akihito" userId="0f4d8448-9d4c-4697-842f-ac1741c01895" providerId="ADAL" clId="{2D0D2FEE-8DE7-4876-911F-56E09DA065EE}" dt="2025-02-10T15:29:04.761" v="11012" actId="12788"/>
          <ac:spMkLst>
            <pc:docMk/>
            <pc:sldMk cId="3084246478" sldId="281"/>
            <ac:spMk id="13" creationId="{CCA47185-1B74-A8A4-A98B-7EFDD4DE8A0D}"/>
          </ac:spMkLst>
        </pc:spChg>
        <pc:spChg chg="mod">
          <ac:chgData name="OGATA Akihito" userId="0f4d8448-9d4c-4697-842f-ac1741c01895" providerId="ADAL" clId="{2D0D2FEE-8DE7-4876-911F-56E09DA065EE}" dt="2025-02-10T15:29:16.625" v="11014" actId="12788"/>
          <ac:spMkLst>
            <pc:docMk/>
            <pc:sldMk cId="3084246478" sldId="281"/>
            <ac:spMk id="14" creationId="{C25C6D6B-3295-9174-FB05-112004FC71D9}"/>
          </ac:spMkLst>
        </pc:spChg>
        <pc:spChg chg="mod">
          <ac:chgData name="OGATA Akihito" userId="0f4d8448-9d4c-4697-842f-ac1741c01895" providerId="ADAL" clId="{2D0D2FEE-8DE7-4876-911F-56E09DA065EE}" dt="2025-02-10T15:29:08.743" v="11013" actId="12788"/>
          <ac:spMkLst>
            <pc:docMk/>
            <pc:sldMk cId="3084246478" sldId="281"/>
            <ac:spMk id="16" creationId="{8126C440-EC56-41DD-9C8D-DE9A6E9D913D}"/>
          </ac:spMkLst>
        </pc:spChg>
        <pc:spChg chg="mod">
          <ac:chgData name="OGATA Akihito" userId="0f4d8448-9d4c-4697-842f-ac1741c01895" providerId="ADAL" clId="{2D0D2FEE-8DE7-4876-911F-56E09DA065EE}" dt="2025-02-10T15:29:36.683" v="11018" actId="12789"/>
          <ac:spMkLst>
            <pc:docMk/>
            <pc:sldMk cId="3084246478" sldId="281"/>
            <ac:spMk id="17" creationId="{A97BD062-4411-894F-7691-FE924A11E8B0}"/>
          </ac:spMkLst>
        </pc:spChg>
        <pc:spChg chg="mod">
          <ac:chgData name="OGATA Akihito" userId="0f4d8448-9d4c-4697-842f-ac1741c01895" providerId="ADAL" clId="{2D0D2FEE-8DE7-4876-911F-56E09DA065EE}" dt="2025-02-10T15:29:36.683" v="11018" actId="12789"/>
          <ac:spMkLst>
            <pc:docMk/>
            <pc:sldMk cId="3084246478" sldId="281"/>
            <ac:spMk id="18" creationId="{29566008-489B-3AD8-1CEF-EE4167847EFC}"/>
          </ac:spMkLst>
        </pc:spChg>
        <pc:spChg chg="mod">
          <ac:chgData name="OGATA Akihito" userId="0f4d8448-9d4c-4697-842f-ac1741c01895" providerId="ADAL" clId="{2D0D2FEE-8DE7-4876-911F-56E09DA065EE}" dt="2025-02-10T15:29:36.683" v="11018" actId="12789"/>
          <ac:spMkLst>
            <pc:docMk/>
            <pc:sldMk cId="3084246478" sldId="281"/>
            <ac:spMk id="19" creationId="{C66C9CBE-B46D-4043-BE57-812C70C8C229}"/>
          </ac:spMkLst>
        </pc:spChg>
        <pc:cxnChg chg="mod">
          <ac:chgData name="OGATA Akihito" userId="0f4d8448-9d4c-4697-842f-ac1741c01895" providerId="ADAL" clId="{2D0D2FEE-8DE7-4876-911F-56E09DA065EE}" dt="2025-02-10T15:29:36.683" v="11018" actId="12789"/>
          <ac:cxnSpMkLst>
            <pc:docMk/>
            <pc:sldMk cId="3084246478" sldId="281"/>
            <ac:cxnSpMk id="21" creationId="{EB9FA6BF-2C0D-2C24-9E4C-266D35DED167}"/>
          </ac:cxnSpMkLst>
        </pc:cxnChg>
        <pc:cxnChg chg="mod">
          <ac:chgData name="OGATA Akihito" userId="0f4d8448-9d4c-4697-842f-ac1741c01895" providerId="ADAL" clId="{2D0D2FEE-8DE7-4876-911F-56E09DA065EE}" dt="2025-02-10T15:29:50.609" v="11023" actId="14100"/>
          <ac:cxnSpMkLst>
            <pc:docMk/>
            <pc:sldMk cId="3084246478" sldId="281"/>
            <ac:cxnSpMk id="26" creationId="{B9CCD60A-1DB3-0864-E649-BACE74FF81B5}"/>
          </ac:cxnSpMkLst>
        </pc:cxnChg>
      </pc:sldChg>
      <pc:sldChg chg="delSp modSp mod delAnim">
        <pc:chgData name="OGATA Akihito" userId="0f4d8448-9d4c-4697-842f-ac1741c01895" providerId="ADAL" clId="{2D0D2FEE-8DE7-4876-911F-56E09DA065EE}" dt="2025-02-10T15:02:23.260" v="10851" actId="207"/>
        <pc:sldMkLst>
          <pc:docMk/>
          <pc:sldMk cId="689384324" sldId="282"/>
        </pc:sldMkLst>
        <pc:spChg chg="mod">
          <ac:chgData name="OGATA Akihito" userId="0f4d8448-9d4c-4697-842f-ac1741c01895" providerId="ADAL" clId="{2D0D2FEE-8DE7-4876-911F-56E09DA065EE}" dt="2025-02-10T15:02:23.260" v="10851" actId="207"/>
          <ac:spMkLst>
            <pc:docMk/>
            <pc:sldMk cId="689384324" sldId="282"/>
            <ac:spMk id="5" creationId="{61E5539C-DEEF-24EE-4EC3-91E15406F7A7}"/>
          </ac:spMkLst>
        </pc:spChg>
        <pc:spChg chg="mod">
          <ac:chgData name="OGATA Akihito" userId="0f4d8448-9d4c-4697-842f-ac1741c01895" providerId="ADAL" clId="{2D0D2FEE-8DE7-4876-911F-56E09DA065EE}" dt="2025-02-06T05:42:24.891" v="252" actId="207"/>
          <ac:spMkLst>
            <pc:docMk/>
            <pc:sldMk cId="689384324" sldId="282"/>
            <ac:spMk id="9" creationId="{C9D050A1-F96E-0358-74FC-9EA317E2D3E1}"/>
          </ac:spMkLst>
        </pc:spChg>
        <pc:spChg chg="mod">
          <ac:chgData name="OGATA Akihito" userId="0f4d8448-9d4c-4697-842f-ac1741c01895" providerId="ADAL" clId="{2D0D2FEE-8DE7-4876-911F-56E09DA065EE}" dt="2025-02-06T05:30:01.044" v="138" actId="14100"/>
          <ac:spMkLst>
            <pc:docMk/>
            <pc:sldMk cId="689384324" sldId="282"/>
            <ac:spMk id="12" creationId="{3772B983-CD78-0784-D395-0DA35F764F95}"/>
          </ac:spMkLst>
        </pc:spChg>
        <pc:cxnChg chg="mod">
          <ac:chgData name="OGATA Akihito" userId="0f4d8448-9d4c-4697-842f-ac1741c01895" providerId="ADAL" clId="{2D0D2FEE-8DE7-4876-911F-56E09DA065EE}" dt="2025-02-06T05:30:03.560" v="139" actId="14100"/>
          <ac:cxnSpMkLst>
            <pc:docMk/>
            <pc:sldMk cId="689384324" sldId="282"/>
            <ac:cxnSpMk id="18" creationId="{EEAA39E4-3F27-8493-1AC6-FB529A8CC74A}"/>
          </ac:cxnSpMkLst>
        </pc:cxnChg>
        <pc:cxnChg chg="mod">
          <ac:chgData name="OGATA Akihito" userId="0f4d8448-9d4c-4697-842f-ac1741c01895" providerId="ADAL" clId="{2D0D2FEE-8DE7-4876-911F-56E09DA065EE}" dt="2025-02-06T15:15:16.412" v="6054" actId="14100"/>
          <ac:cxnSpMkLst>
            <pc:docMk/>
            <pc:sldMk cId="689384324" sldId="282"/>
            <ac:cxnSpMk id="20" creationId="{692588F8-2A3F-8062-0FB9-E4D2D82E0B53}"/>
          </ac:cxnSpMkLst>
        </pc:cxnChg>
        <pc:cxnChg chg="mod">
          <ac:chgData name="OGATA Akihito" userId="0f4d8448-9d4c-4697-842f-ac1741c01895" providerId="ADAL" clId="{2D0D2FEE-8DE7-4876-911F-56E09DA065EE}" dt="2025-02-06T05:30:01.044" v="138" actId="14100"/>
          <ac:cxnSpMkLst>
            <pc:docMk/>
            <pc:sldMk cId="689384324" sldId="282"/>
            <ac:cxnSpMk id="27" creationId="{12E0ACFE-E27D-F935-C71D-85F1BCBB42EF}"/>
          </ac:cxnSpMkLst>
        </pc:cxnChg>
      </pc:sldChg>
      <pc:sldChg chg="addSp delSp modSp mod ord modShow">
        <pc:chgData name="OGATA Akihito" userId="0f4d8448-9d4c-4697-842f-ac1741c01895" providerId="ADAL" clId="{2D0D2FEE-8DE7-4876-911F-56E09DA065EE}" dt="2025-02-06T13:06:21.027" v="3432" actId="729"/>
        <pc:sldMkLst>
          <pc:docMk/>
          <pc:sldMk cId="3036931928" sldId="284"/>
        </pc:sldMkLst>
        <pc:spChg chg="mod">
          <ac:chgData name="OGATA Akihito" userId="0f4d8448-9d4c-4697-842f-ac1741c01895" providerId="ADAL" clId="{2D0D2FEE-8DE7-4876-911F-56E09DA065EE}" dt="2025-02-06T13:06:11.312" v="3429" actId="20577"/>
          <ac:spMkLst>
            <pc:docMk/>
            <pc:sldMk cId="3036931928" sldId="284"/>
            <ac:spMk id="2" creationId="{1FA751FC-68CF-6280-9CCC-4A3C07F30A46}"/>
          </ac:spMkLst>
        </pc:spChg>
        <pc:spChg chg="mod">
          <ac:chgData name="OGATA Akihito" userId="0f4d8448-9d4c-4697-842f-ac1741c01895" providerId="ADAL" clId="{2D0D2FEE-8DE7-4876-911F-56E09DA065EE}" dt="2025-02-06T07:26:35.675" v="2229" actId="20577"/>
          <ac:spMkLst>
            <pc:docMk/>
            <pc:sldMk cId="3036931928" sldId="284"/>
            <ac:spMk id="3" creationId="{A6B6AB0D-B8E5-0D82-1629-03276ED54867}"/>
          </ac:spMkLst>
        </pc:spChg>
        <pc:graphicFrameChg chg="add mod">
          <ac:chgData name="OGATA Akihito" userId="0f4d8448-9d4c-4697-842f-ac1741c01895" providerId="ADAL" clId="{2D0D2FEE-8DE7-4876-911F-56E09DA065EE}" dt="2025-02-06T07:25:59.846" v="2224" actId="14100"/>
          <ac:graphicFrameMkLst>
            <pc:docMk/>
            <pc:sldMk cId="3036931928" sldId="284"/>
            <ac:graphicFrameMk id="6" creationId="{A698FA3A-1E96-A367-86C4-C377EDAA36BC}"/>
          </ac:graphicFrameMkLst>
        </pc:graphicFrameChg>
      </pc:sldChg>
      <pc:sldChg chg="addSp delSp modSp mod ord modShow">
        <pc:chgData name="OGATA Akihito" userId="0f4d8448-9d4c-4697-842f-ac1741c01895" providerId="ADAL" clId="{2D0D2FEE-8DE7-4876-911F-56E09DA065EE}" dt="2025-02-06T07:46:15.185" v="2544" actId="729"/>
        <pc:sldMkLst>
          <pc:docMk/>
          <pc:sldMk cId="4102037751" sldId="285"/>
        </pc:sldMkLst>
        <pc:spChg chg="mod">
          <ac:chgData name="OGATA Akihito" userId="0f4d8448-9d4c-4697-842f-ac1741c01895" providerId="ADAL" clId="{2D0D2FEE-8DE7-4876-911F-56E09DA065EE}" dt="2025-02-06T07:43:11.922" v="2539" actId="20577"/>
          <ac:spMkLst>
            <pc:docMk/>
            <pc:sldMk cId="4102037751" sldId="285"/>
            <ac:spMk id="3" creationId="{7FC5F037-6BAE-891E-93F2-2FA7789528F8}"/>
          </ac:spMkLst>
        </pc:spChg>
        <pc:graphicFrameChg chg="add mod">
          <ac:chgData name="OGATA Akihito" userId="0f4d8448-9d4c-4697-842f-ac1741c01895" providerId="ADAL" clId="{2D0D2FEE-8DE7-4876-911F-56E09DA065EE}" dt="2025-02-06T07:42:22.876" v="2514" actId="403"/>
          <ac:graphicFrameMkLst>
            <pc:docMk/>
            <pc:sldMk cId="4102037751" sldId="285"/>
            <ac:graphicFrameMk id="12" creationId="{23852E0F-4641-AC1F-54E3-612D8657B731}"/>
          </ac:graphicFrameMkLst>
        </pc:graphicFrameChg>
        <pc:graphicFrameChg chg="add mod">
          <ac:chgData name="OGATA Akihito" userId="0f4d8448-9d4c-4697-842f-ac1741c01895" providerId="ADAL" clId="{2D0D2FEE-8DE7-4876-911F-56E09DA065EE}" dt="2025-02-06T07:42:30.508" v="2524" actId="403"/>
          <ac:graphicFrameMkLst>
            <pc:docMk/>
            <pc:sldMk cId="4102037751" sldId="285"/>
            <ac:graphicFrameMk id="13" creationId="{9BAEDE8D-E6CC-44B1-B391-4233196B2E82}"/>
          </ac:graphicFrameMkLst>
        </pc:graphicFrameChg>
      </pc:sldChg>
      <pc:sldChg chg="modSp mod modNotesTx">
        <pc:chgData name="OGATA Akihito" userId="0f4d8448-9d4c-4697-842f-ac1741c01895" providerId="ADAL" clId="{2D0D2FEE-8DE7-4876-911F-56E09DA065EE}" dt="2025-02-10T01:53:19.484" v="8204" actId="20577"/>
        <pc:sldMkLst>
          <pc:docMk/>
          <pc:sldMk cId="2887762223" sldId="292"/>
        </pc:sldMkLst>
        <pc:spChg chg="mod">
          <ac:chgData name="OGATA Akihito" userId="0f4d8448-9d4c-4697-842f-ac1741c01895" providerId="ADAL" clId="{2D0D2FEE-8DE7-4876-911F-56E09DA065EE}" dt="2025-02-07T14:22:44.221" v="6268" actId="207"/>
          <ac:spMkLst>
            <pc:docMk/>
            <pc:sldMk cId="2887762223" sldId="292"/>
            <ac:spMk id="3" creationId="{92106B5A-0BB8-55B5-5D9B-7B14B99EEF6D}"/>
          </ac:spMkLst>
        </pc:spChg>
        <pc:graphicFrameChg chg="modGraphic">
          <ac:chgData name="OGATA Akihito" userId="0f4d8448-9d4c-4697-842f-ac1741c01895" providerId="ADAL" clId="{2D0D2FEE-8DE7-4876-911F-56E09DA065EE}" dt="2025-02-06T14:56:54.636" v="5647" actId="20577"/>
          <ac:graphicFrameMkLst>
            <pc:docMk/>
            <pc:sldMk cId="2887762223" sldId="292"/>
            <ac:graphicFrameMk id="4" creationId="{C79E9816-4D5B-13F2-BB0D-AA7640772322}"/>
          </ac:graphicFrameMkLst>
        </pc:graphicFrameChg>
        <pc:graphicFrameChg chg="modGraphic">
          <ac:chgData name="OGATA Akihito" userId="0f4d8448-9d4c-4697-842f-ac1741c01895" providerId="ADAL" clId="{2D0D2FEE-8DE7-4876-911F-56E09DA065EE}" dt="2025-02-06T14:56:48.499" v="5644" actId="20577"/>
          <ac:graphicFrameMkLst>
            <pc:docMk/>
            <pc:sldMk cId="2887762223" sldId="292"/>
            <ac:graphicFrameMk id="5" creationId="{171E1858-D562-A762-B538-D218933B5C7F}"/>
          </ac:graphicFrameMkLst>
        </pc:graphicFrameChg>
      </pc:sldChg>
      <pc:sldChg chg="modSp mod">
        <pc:chgData name="OGATA Akihito" userId="0f4d8448-9d4c-4697-842f-ac1741c01895" providerId="ADAL" clId="{2D0D2FEE-8DE7-4876-911F-56E09DA065EE}" dt="2025-02-06T15:25:09.742" v="6266" actId="12789"/>
        <pc:sldMkLst>
          <pc:docMk/>
          <pc:sldMk cId="397245456" sldId="295"/>
        </pc:sldMkLst>
        <pc:spChg chg="mod">
          <ac:chgData name="OGATA Akihito" userId="0f4d8448-9d4c-4697-842f-ac1741c01895" providerId="ADAL" clId="{2D0D2FEE-8DE7-4876-911F-56E09DA065EE}" dt="2025-02-06T15:25:09.742" v="6266" actId="12789"/>
          <ac:spMkLst>
            <pc:docMk/>
            <pc:sldMk cId="397245456" sldId="295"/>
            <ac:spMk id="2" creationId="{0F57F39A-746D-2AE8-153F-394B2CF55262}"/>
          </ac:spMkLst>
        </pc:spChg>
        <pc:spChg chg="mod">
          <ac:chgData name="OGATA Akihito" userId="0f4d8448-9d4c-4697-842f-ac1741c01895" providerId="ADAL" clId="{2D0D2FEE-8DE7-4876-911F-56E09DA065EE}" dt="2025-02-06T15:25:01.307" v="6265" actId="465"/>
          <ac:spMkLst>
            <pc:docMk/>
            <pc:sldMk cId="397245456" sldId="295"/>
            <ac:spMk id="3" creationId="{8A5C8B17-2600-BDB2-D2A9-72375C1C5756}"/>
          </ac:spMkLst>
        </pc:spChg>
      </pc:sldChg>
      <pc:sldChg chg="addSp delSp modSp mod delAnim modAnim">
        <pc:chgData name="OGATA Akihito" userId="0f4d8448-9d4c-4697-842f-ac1741c01895" providerId="ADAL" clId="{2D0D2FEE-8DE7-4876-911F-56E09DA065EE}" dt="2025-02-10T15:00:44.433" v="10848"/>
        <pc:sldMkLst>
          <pc:docMk/>
          <pc:sldMk cId="2017124893" sldId="296"/>
        </pc:sldMkLst>
        <pc:spChg chg="mod">
          <ac:chgData name="OGATA Akihito" userId="0f4d8448-9d4c-4697-842f-ac1741c01895" providerId="ADAL" clId="{2D0D2FEE-8DE7-4876-911F-56E09DA065EE}" dt="2025-02-10T14:57:53.398" v="10842" actId="207"/>
          <ac:spMkLst>
            <pc:docMk/>
            <pc:sldMk cId="2017124893" sldId="296"/>
            <ac:spMk id="12" creationId="{B9BDE41A-F7FD-CF52-A09C-FEBFAC3B4787}"/>
          </ac:spMkLst>
        </pc:spChg>
        <pc:spChg chg="add mod">
          <ac:chgData name="OGATA Akihito" userId="0f4d8448-9d4c-4697-842f-ac1741c01895" providerId="ADAL" clId="{2D0D2FEE-8DE7-4876-911F-56E09DA065EE}" dt="2025-02-06T14:49:32.002" v="5426" actId="208"/>
          <ac:spMkLst>
            <pc:docMk/>
            <pc:sldMk cId="2017124893" sldId="296"/>
            <ac:spMk id="15" creationId="{05A121E3-88F1-2AC6-349F-D6594306421A}"/>
          </ac:spMkLst>
        </pc:spChg>
        <pc:spChg chg="add mod">
          <ac:chgData name="OGATA Akihito" userId="0f4d8448-9d4c-4697-842f-ac1741c01895" providerId="ADAL" clId="{2D0D2FEE-8DE7-4876-911F-56E09DA065EE}" dt="2025-02-06T14:42:01.384" v="5310"/>
          <ac:spMkLst>
            <pc:docMk/>
            <pc:sldMk cId="2017124893" sldId="296"/>
            <ac:spMk id="22" creationId="{3ADECE7B-ED90-1E42-251A-A91FE99B0526}"/>
          </ac:spMkLst>
        </pc:spChg>
        <pc:spChg chg="mod">
          <ac:chgData name="OGATA Akihito" userId="0f4d8448-9d4c-4697-842f-ac1741c01895" providerId="ADAL" clId="{2D0D2FEE-8DE7-4876-911F-56E09DA065EE}" dt="2025-02-06T14:45:30.024" v="5381" actId="12788"/>
          <ac:spMkLst>
            <pc:docMk/>
            <pc:sldMk cId="2017124893" sldId="296"/>
            <ac:spMk id="24" creationId="{918539BC-34ED-3C3D-4C76-FB6EA7B6A06D}"/>
          </ac:spMkLst>
        </pc:spChg>
        <pc:spChg chg="add mod">
          <ac:chgData name="OGATA Akihito" userId="0f4d8448-9d4c-4697-842f-ac1741c01895" providerId="ADAL" clId="{2D0D2FEE-8DE7-4876-911F-56E09DA065EE}" dt="2025-02-06T14:42:01.384" v="5310"/>
          <ac:spMkLst>
            <pc:docMk/>
            <pc:sldMk cId="2017124893" sldId="296"/>
            <ac:spMk id="28" creationId="{2088B730-5826-E661-8BB9-B6099F29E682}"/>
          </ac:spMkLst>
        </pc:spChg>
        <pc:spChg chg="add mod">
          <ac:chgData name="OGATA Akihito" userId="0f4d8448-9d4c-4697-842f-ac1741c01895" providerId="ADAL" clId="{2D0D2FEE-8DE7-4876-911F-56E09DA065EE}" dt="2025-02-06T14:45:30.024" v="5381" actId="12788"/>
          <ac:spMkLst>
            <pc:docMk/>
            <pc:sldMk cId="2017124893" sldId="296"/>
            <ac:spMk id="29" creationId="{915EF0A7-B909-61E4-6C8F-E0968D061392}"/>
          </ac:spMkLst>
        </pc:spChg>
        <pc:spChg chg="add mod">
          <ac:chgData name="OGATA Akihito" userId="0f4d8448-9d4c-4697-842f-ac1741c01895" providerId="ADAL" clId="{2D0D2FEE-8DE7-4876-911F-56E09DA065EE}" dt="2025-02-06T14:42:01.384" v="5310"/>
          <ac:spMkLst>
            <pc:docMk/>
            <pc:sldMk cId="2017124893" sldId="296"/>
            <ac:spMk id="34" creationId="{04B600FC-0C38-0510-871A-5AF123B20D6B}"/>
          </ac:spMkLst>
        </pc:spChg>
        <pc:spChg chg="mod">
          <ac:chgData name="OGATA Akihito" userId="0f4d8448-9d4c-4697-842f-ac1741c01895" providerId="ADAL" clId="{2D0D2FEE-8DE7-4876-911F-56E09DA065EE}" dt="2025-02-06T14:45:30.024" v="5381" actId="12788"/>
          <ac:spMkLst>
            <pc:docMk/>
            <pc:sldMk cId="2017124893" sldId="296"/>
            <ac:spMk id="36" creationId="{823217CF-6329-4674-65DF-3BF867706F49}"/>
          </ac:spMkLst>
        </pc:spChg>
        <pc:spChg chg="add mod">
          <ac:chgData name="OGATA Akihito" userId="0f4d8448-9d4c-4697-842f-ac1741c01895" providerId="ADAL" clId="{2D0D2FEE-8DE7-4876-911F-56E09DA065EE}" dt="2025-02-06T14:45:30.024" v="5381" actId="12788"/>
          <ac:spMkLst>
            <pc:docMk/>
            <pc:sldMk cId="2017124893" sldId="296"/>
            <ac:spMk id="37" creationId="{9869404F-E146-7C17-8F94-7B44FFD77432}"/>
          </ac:spMkLst>
        </pc:spChg>
        <pc:spChg chg="add mod">
          <ac:chgData name="OGATA Akihito" userId="0f4d8448-9d4c-4697-842f-ac1741c01895" providerId="ADAL" clId="{2D0D2FEE-8DE7-4876-911F-56E09DA065EE}" dt="2025-02-06T14:45:48.552" v="5387" actId="12789"/>
          <ac:spMkLst>
            <pc:docMk/>
            <pc:sldMk cId="2017124893" sldId="296"/>
            <ac:spMk id="41" creationId="{04E2B580-1FD1-828C-96D7-6D4DD8B410B3}"/>
          </ac:spMkLst>
        </pc:spChg>
        <pc:spChg chg="add mod">
          <ac:chgData name="OGATA Akihito" userId="0f4d8448-9d4c-4697-842f-ac1741c01895" providerId="ADAL" clId="{2D0D2FEE-8DE7-4876-911F-56E09DA065EE}" dt="2025-02-06T14:45:48.552" v="5387" actId="12789"/>
          <ac:spMkLst>
            <pc:docMk/>
            <pc:sldMk cId="2017124893" sldId="296"/>
            <ac:spMk id="42" creationId="{6688B73D-0331-D958-1155-4C76FDB64212}"/>
          </ac:spMkLst>
        </pc:spChg>
        <pc:spChg chg="add mod">
          <ac:chgData name="OGATA Akihito" userId="0f4d8448-9d4c-4697-842f-ac1741c01895" providerId="ADAL" clId="{2D0D2FEE-8DE7-4876-911F-56E09DA065EE}" dt="2025-02-06T14:46:56.887" v="5393" actId="207"/>
          <ac:spMkLst>
            <pc:docMk/>
            <pc:sldMk cId="2017124893" sldId="296"/>
            <ac:spMk id="47" creationId="{25F4BFDF-F190-11C9-4BDF-4076BA60E2E7}"/>
          </ac:spMkLst>
        </pc:spChg>
        <pc:spChg chg="add mod">
          <ac:chgData name="OGATA Akihito" userId="0f4d8448-9d4c-4697-842f-ac1741c01895" providerId="ADAL" clId="{2D0D2FEE-8DE7-4876-911F-56E09DA065EE}" dt="2025-02-06T14:46:53.793" v="5392" actId="207"/>
          <ac:spMkLst>
            <pc:docMk/>
            <pc:sldMk cId="2017124893" sldId="296"/>
            <ac:spMk id="48" creationId="{981271B9-180A-C409-4C25-792F76C44A22}"/>
          </ac:spMkLst>
        </pc:spChg>
        <pc:spChg chg="add mod">
          <ac:chgData name="OGATA Akihito" userId="0f4d8448-9d4c-4697-842f-ac1741c01895" providerId="ADAL" clId="{2D0D2FEE-8DE7-4876-911F-56E09DA065EE}" dt="2025-02-06T14:48:26.088" v="5415" actId="1076"/>
          <ac:spMkLst>
            <pc:docMk/>
            <pc:sldMk cId="2017124893" sldId="296"/>
            <ac:spMk id="53" creationId="{BA16E1A8-4307-94D5-784F-61A762D8034E}"/>
          </ac:spMkLst>
        </pc:spChg>
        <pc:cxnChg chg="mod">
          <ac:chgData name="OGATA Akihito" userId="0f4d8448-9d4c-4697-842f-ac1741c01895" providerId="ADAL" clId="{2D0D2FEE-8DE7-4876-911F-56E09DA065EE}" dt="2025-02-06T14:45:30.024" v="5381" actId="12788"/>
          <ac:cxnSpMkLst>
            <pc:docMk/>
            <pc:sldMk cId="2017124893" sldId="296"/>
            <ac:cxnSpMk id="33" creationId="{2430DB5D-55F4-C672-5218-F961FC61F68E}"/>
          </ac:cxnSpMkLst>
        </pc:cxnChg>
        <pc:cxnChg chg="mod">
          <ac:chgData name="OGATA Akihito" userId="0f4d8448-9d4c-4697-842f-ac1741c01895" providerId="ADAL" clId="{2D0D2FEE-8DE7-4876-911F-56E09DA065EE}" dt="2025-02-06T14:45:30.024" v="5381" actId="12788"/>
          <ac:cxnSpMkLst>
            <pc:docMk/>
            <pc:sldMk cId="2017124893" sldId="296"/>
            <ac:cxnSpMk id="38" creationId="{C3828332-4868-22F8-06F7-0045EC218FCE}"/>
          </ac:cxnSpMkLst>
        </pc:cxnChg>
        <pc:cxnChg chg="mod">
          <ac:chgData name="OGATA Akihito" userId="0f4d8448-9d4c-4697-842f-ac1741c01895" providerId="ADAL" clId="{2D0D2FEE-8DE7-4876-911F-56E09DA065EE}" dt="2025-02-06T14:47:03.433" v="5395" actId="692"/>
          <ac:cxnSpMkLst>
            <pc:docMk/>
            <pc:sldMk cId="2017124893" sldId="296"/>
            <ac:cxnSpMk id="40" creationId="{436D28D7-3084-617A-A39B-B77AA545CF9E}"/>
          </ac:cxnSpMkLst>
        </pc:cxnChg>
        <pc:cxnChg chg="add mod">
          <ac:chgData name="OGATA Akihito" userId="0f4d8448-9d4c-4697-842f-ac1741c01895" providerId="ADAL" clId="{2D0D2FEE-8DE7-4876-911F-56E09DA065EE}" dt="2025-02-06T14:43:40.740" v="5324" actId="692"/>
          <ac:cxnSpMkLst>
            <pc:docMk/>
            <pc:sldMk cId="2017124893" sldId="296"/>
            <ac:cxnSpMk id="44" creationId="{8F7DEB0D-1F26-C52A-C432-97BD4439CB6D}"/>
          </ac:cxnSpMkLst>
        </pc:cxnChg>
        <pc:cxnChg chg="add mod">
          <ac:chgData name="OGATA Akihito" userId="0f4d8448-9d4c-4697-842f-ac1741c01895" providerId="ADAL" clId="{2D0D2FEE-8DE7-4876-911F-56E09DA065EE}" dt="2025-02-06T14:47:00.459" v="5394" actId="692"/>
          <ac:cxnSpMkLst>
            <pc:docMk/>
            <pc:sldMk cId="2017124893" sldId="296"/>
            <ac:cxnSpMk id="46" creationId="{CA043F12-EBDA-E78E-560E-B8AA8258ACFF}"/>
          </ac:cxnSpMkLst>
        </pc:cxnChg>
      </pc:sldChg>
      <pc:sldChg chg="del">
        <pc:chgData name="OGATA Akihito" userId="0f4d8448-9d4c-4697-842f-ac1741c01895" providerId="ADAL" clId="{2D0D2FEE-8DE7-4876-911F-56E09DA065EE}" dt="2025-02-06T04:55:34.391" v="12" actId="47"/>
        <pc:sldMkLst>
          <pc:docMk/>
          <pc:sldMk cId="2255109831" sldId="299"/>
        </pc:sldMkLst>
      </pc:sldChg>
      <pc:sldChg chg="del">
        <pc:chgData name="OGATA Akihito" userId="0f4d8448-9d4c-4697-842f-ac1741c01895" providerId="ADAL" clId="{2D0D2FEE-8DE7-4876-911F-56E09DA065EE}" dt="2025-02-06T07:46:00.998" v="2543" actId="47"/>
        <pc:sldMkLst>
          <pc:docMk/>
          <pc:sldMk cId="568414548" sldId="300"/>
        </pc:sldMkLst>
      </pc:sldChg>
      <pc:sldChg chg="modSp del mod">
        <pc:chgData name="OGATA Akihito" userId="0f4d8448-9d4c-4697-842f-ac1741c01895" providerId="ADAL" clId="{2D0D2FEE-8DE7-4876-911F-56E09DA065EE}" dt="2025-02-06T15:09:45.574" v="6009" actId="47"/>
        <pc:sldMkLst>
          <pc:docMk/>
          <pc:sldMk cId="1436591828" sldId="301"/>
        </pc:sldMkLst>
      </pc:sldChg>
      <pc:sldChg chg="addSp delSp modSp add mod modAnim">
        <pc:chgData name="OGATA Akihito" userId="0f4d8448-9d4c-4697-842f-ac1741c01895" providerId="ADAL" clId="{2D0D2FEE-8DE7-4876-911F-56E09DA065EE}" dt="2025-02-10T15:17:36.468" v="10963" actId="14100"/>
        <pc:sldMkLst>
          <pc:docMk/>
          <pc:sldMk cId="2722638545" sldId="302"/>
        </pc:sldMkLst>
        <pc:spChg chg="mod">
          <ac:chgData name="OGATA Akihito" userId="0f4d8448-9d4c-4697-842f-ac1741c01895" providerId="ADAL" clId="{2D0D2FEE-8DE7-4876-911F-56E09DA065EE}" dt="2025-02-10T01:36:25.792" v="6649" actId="20577"/>
          <ac:spMkLst>
            <pc:docMk/>
            <pc:sldMk cId="2722638545" sldId="302"/>
            <ac:spMk id="3" creationId="{E00EAB39-FAFC-992F-06A3-C6788C119B86}"/>
          </ac:spMkLst>
        </pc:spChg>
        <pc:spChg chg="mod">
          <ac:chgData name="OGATA Akihito" userId="0f4d8448-9d4c-4697-842f-ac1741c01895" providerId="ADAL" clId="{2D0D2FEE-8DE7-4876-911F-56E09DA065EE}" dt="2025-02-10T15:02:29.807" v="10852" actId="207"/>
          <ac:spMkLst>
            <pc:docMk/>
            <pc:sldMk cId="2722638545" sldId="302"/>
            <ac:spMk id="5" creationId="{F2F26B41-5FA9-3CAA-373D-03DEB5E32ED2}"/>
          </ac:spMkLst>
        </pc:spChg>
        <pc:spChg chg="mod">
          <ac:chgData name="OGATA Akihito" userId="0f4d8448-9d4c-4697-842f-ac1741c01895" providerId="ADAL" clId="{2D0D2FEE-8DE7-4876-911F-56E09DA065EE}" dt="2025-02-06T05:30:09.904" v="140" actId="14100"/>
          <ac:spMkLst>
            <pc:docMk/>
            <pc:sldMk cId="2722638545" sldId="302"/>
            <ac:spMk id="10" creationId="{E316E03A-D229-8745-5D5E-BE14B8EE8A85}"/>
          </ac:spMkLst>
        </pc:spChg>
        <pc:spChg chg="mod">
          <ac:chgData name="OGATA Akihito" userId="0f4d8448-9d4c-4697-842f-ac1741c01895" providerId="ADAL" clId="{2D0D2FEE-8DE7-4876-911F-56E09DA065EE}" dt="2025-02-06T05:44:59.016" v="257" actId="207"/>
          <ac:spMkLst>
            <pc:docMk/>
            <pc:sldMk cId="2722638545" sldId="302"/>
            <ac:spMk id="11" creationId="{12FB1B3C-65C4-AC7F-665A-E85D030183D7}"/>
          </ac:spMkLst>
        </pc:spChg>
        <pc:spChg chg="mod">
          <ac:chgData name="OGATA Akihito" userId="0f4d8448-9d4c-4697-842f-ac1741c01895" providerId="ADAL" clId="{2D0D2FEE-8DE7-4876-911F-56E09DA065EE}" dt="2025-02-06T05:29:38.340" v="135" actId="1076"/>
          <ac:spMkLst>
            <pc:docMk/>
            <pc:sldMk cId="2722638545" sldId="302"/>
            <ac:spMk id="12" creationId="{CBD17BF3-D9B0-B3AD-C399-057BEEDE5E35}"/>
          </ac:spMkLst>
        </pc:spChg>
        <pc:spChg chg="mod">
          <ac:chgData name="OGATA Akihito" userId="0f4d8448-9d4c-4697-842f-ac1741c01895" providerId="ADAL" clId="{2D0D2FEE-8DE7-4876-911F-56E09DA065EE}" dt="2025-02-10T15:17:36.468" v="10963" actId="14100"/>
          <ac:spMkLst>
            <pc:docMk/>
            <pc:sldMk cId="2722638545" sldId="302"/>
            <ac:spMk id="17" creationId="{A09D4284-F702-98D1-8CAC-22B56B6F38B2}"/>
          </ac:spMkLst>
        </pc:spChg>
        <pc:spChg chg="ord">
          <ac:chgData name="OGATA Akihito" userId="0f4d8448-9d4c-4697-842f-ac1741c01895" providerId="ADAL" clId="{2D0D2FEE-8DE7-4876-911F-56E09DA065EE}" dt="2025-02-10T15:01:58.057" v="10850" actId="171"/>
          <ac:spMkLst>
            <pc:docMk/>
            <pc:sldMk cId="2722638545" sldId="302"/>
            <ac:spMk id="18" creationId="{92B348E3-4F10-B2EE-DF48-30510F74E4B6}"/>
          </ac:spMkLst>
        </pc:spChg>
        <pc:spChg chg="mod">
          <ac:chgData name="OGATA Akihito" userId="0f4d8448-9d4c-4697-842f-ac1741c01895" providerId="ADAL" clId="{2D0D2FEE-8DE7-4876-911F-56E09DA065EE}" dt="2025-02-06T14:46:49.360" v="5391" actId="207"/>
          <ac:spMkLst>
            <pc:docMk/>
            <pc:sldMk cId="2722638545" sldId="302"/>
            <ac:spMk id="26" creationId="{979D18C9-2DF6-1DB0-BC72-725C5FBC5773}"/>
          </ac:spMkLst>
        </pc:spChg>
        <pc:cxnChg chg="mod">
          <ac:chgData name="OGATA Akihito" userId="0f4d8448-9d4c-4697-842f-ac1741c01895" providerId="ADAL" clId="{2D0D2FEE-8DE7-4876-911F-56E09DA065EE}" dt="2025-02-06T05:30:12.966" v="141" actId="14100"/>
          <ac:cxnSpMkLst>
            <pc:docMk/>
            <pc:sldMk cId="2722638545" sldId="302"/>
            <ac:cxnSpMk id="22" creationId="{16117F16-D0D6-E79D-4843-CC39C961EF86}"/>
          </ac:cxnSpMkLst>
        </pc:cxnChg>
        <pc:cxnChg chg="mod">
          <ac:chgData name="OGATA Akihito" userId="0f4d8448-9d4c-4697-842f-ac1741c01895" providerId="ADAL" clId="{2D0D2FEE-8DE7-4876-911F-56E09DA065EE}" dt="2025-02-06T05:30:12.966" v="141" actId="14100"/>
          <ac:cxnSpMkLst>
            <pc:docMk/>
            <pc:sldMk cId="2722638545" sldId="302"/>
            <ac:cxnSpMk id="24" creationId="{1CB2A1EB-5DCF-AA73-4F51-343345E3E737}"/>
          </ac:cxnSpMkLst>
        </pc:cxnChg>
        <pc:cxnChg chg="mod">
          <ac:chgData name="OGATA Akihito" userId="0f4d8448-9d4c-4697-842f-ac1741c01895" providerId="ADAL" clId="{2D0D2FEE-8DE7-4876-911F-56E09DA065EE}" dt="2025-02-06T14:46:32.758" v="5389" actId="692"/>
          <ac:cxnSpMkLst>
            <pc:docMk/>
            <pc:sldMk cId="2722638545" sldId="302"/>
            <ac:cxnSpMk id="28" creationId="{3A1BDC78-95BE-3164-80A0-2DDE59C116E8}"/>
          </ac:cxnSpMkLst>
        </pc:cxnChg>
      </pc:sldChg>
      <pc:sldChg chg="addSp delSp modSp add mod delAnim modAnim modNotesTx">
        <pc:chgData name="OGATA Akihito" userId="0f4d8448-9d4c-4697-842f-ac1741c01895" providerId="ADAL" clId="{2D0D2FEE-8DE7-4876-911F-56E09DA065EE}" dt="2025-02-13T00:50:04.663" v="12749" actId="20577"/>
        <pc:sldMkLst>
          <pc:docMk/>
          <pc:sldMk cId="3760705780" sldId="303"/>
        </pc:sldMkLst>
        <pc:spChg chg="mod">
          <ac:chgData name="OGATA Akihito" userId="0f4d8448-9d4c-4697-842f-ac1741c01895" providerId="ADAL" clId="{2D0D2FEE-8DE7-4876-911F-56E09DA065EE}" dt="2025-02-06T14:50:55.267" v="5543" actId="20577"/>
          <ac:spMkLst>
            <pc:docMk/>
            <pc:sldMk cId="3760705780" sldId="303"/>
            <ac:spMk id="2" creationId="{D1D36270-8740-1D2F-3830-39FB283CB01F}"/>
          </ac:spMkLst>
        </pc:spChg>
        <pc:spChg chg="mod">
          <ac:chgData name="OGATA Akihito" userId="0f4d8448-9d4c-4697-842f-ac1741c01895" providerId="ADAL" clId="{2D0D2FEE-8DE7-4876-911F-56E09DA065EE}" dt="2025-02-06T14:51:26.786" v="5551" actId="207"/>
          <ac:spMkLst>
            <pc:docMk/>
            <pc:sldMk cId="3760705780" sldId="303"/>
            <ac:spMk id="3" creationId="{FAA6177C-E2C7-F9A9-2076-C7853A111B65}"/>
          </ac:spMkLst>
        </pc:spChg>
        <pc:spChg chg="mod">
          <ac:chgData name="OGATA Akihito" userId="0f4d8448-9d4c-4697-842f-ac1741c01895" providerId="ADAL" clId="{2D0D2FEE-8DE7-4876-911F-56E09DA065EE}" dt="2025-02-10T15:02:49.470" v="10854" actId="207"/>
          <ac:spMkLst>
            <pc:docMk/>
            <pc:sldMk cId="3760705780" sldId="303"/>
            <ac:spMk id="4" creationId="{90CFA939-BEA9-7E15-EE71-09CF4C8DF167}"/>
          </ac:spMkLst>
        </pc:spChg>
        <pc:spChg chg="mod ord">
          <ac:chgData name="OGATA Akihito" userId="0f4d8448-9d4c-4697-842f-ac1741c01895" providerId="ADAL" clId="{2D0D2FEE-8DE7-4876-911F-56E09DA065EE}" dt="2025-02-10T15:08:02.638" v="10911" actId="12789"/>
          <ac:spMkLst>
            <pc:docMk/>
            <pc:sldMk cId="3760705780" sldId="303"/>
            <ac:spMk id="5" creationId="{C71011C1-6459-A2D3-ADA0-3E3D20EA702A}"/>
          </ac:spMkLst>
        </pc:spChg>
        <pc:spChg chg="ord">
          <ac:chgData name="OGATA Akihito" userId="0f4d8448-9d4c-4697-842f-ac1741c01895" providerId="ADAL" clId="{2D0D2FEE-8DE7-4876-911F-56E09DA065EE}" dt="2025-02-10T15:12:18.251" v="10944" actId="13244"/>
          <ac:spMkLst>
            <pc:docMk/>
            <pc:sldMk cId="3760705780" sldId="303"/>
            <ac:spMk id="6" creationId="{140C5B0A-45B1-36F2-7015-4EB21E1453F3}"/>
          </ac:spMkLst>
        </pc:spChg>
        <pc:spChg chg="mod">
          <ac:chgData name="OGATA Akihito" userId="0f4d8448-9d4c-4697-842f-ac1741c01895" providerId="ADAL" clId="{2D0D2FEE-8DE7-4876-911F-56E09DA065EE}" dt="2025-02-10T15:08:23.630" v="10912" actId="1076"/>
          <ac:spMkLst>
            <pc:docMk/>
            <pc:sldMk cId="3760705780" sldId="303"/>
            <ac:spMk id="10" creationId="{C8203A20-D5B4-B95C-53EB-3A6D9DFF7FF6}"/>
          </ac:spMkLst>
        </pc:spChg>
        <pc:spChg chg="mod ord">
          <ac:chgData name="OGATA Akihito" userId="0f4d8448-9d4c-4697-842f-ac1741c01895" providerId="ADAL" clId="{2D0D2FEE-8DE7-4876-911F-56E09DA065EE}" dt="2025-02-10T15:08:02.638" v="10911" actId="12789"/>
          <ac:spMkLst>
            <pc:docMk/>
            <pc:sldMk cId="3760705780" sldId="303"/>
            <ac:spMk id="11" creationId="{3F8380A0-75BE-4904-033E-85A5CD274861}"/>
          </ac:spMkLst>
        </pc:spChg>
        <pc:spChg chg="mod">
          <ac:chgData name="OGATA Akihito" userId="0f4d8448-9d4c-4697-842f-ac1741c01895" providerId="ADAL" clId="{2D0D2FEE-8DE7-4876-911F-56E09DA065EE}" dt="2025-02-10T15:09:46.585" v="10927" actId="1076"/>
          <ac:spMkLst>
            <pc:docMk/>
            <pc:sldMk cId="3760705780" sldId="303"/>
            <ac:spMk id="12" creationId="{72F7E518-44CF-38F0-4A51-570A256141A2}"/>
          </ac:spMkLst>
        </pc:spChg>
        <pc:spChg chg="add mod">
          <ac:chgData name="OGATA Akihito" userId="0f4d8448-9d4c-4697-842f-ac1741c01895" providerId="ADAL" clId="{2D0D2FEE-8DE7-4876-911F-56E09DA065EE}" dt="2025-02-13T00:39:34.194" v="11192" actId="20577"/>
          <ac:spMkLst>
            <pc:docMk/>
            <pc:sldMk cId="3760705780" sldId="303"/>
            <ac:spMk id="15" creationId="{4F44F4E7-5E22-EDBB-2133-3C804182AD62}"/>
          </ac:spMkLst>
        </pc:spChg>
        <pc:spChg chg="add mod">
          <ac:chgData name="OGATA Akihito" userId="0f4d8448-9d4c-4697-842f-ac1741c01895" providerId="ADAL" clId="{2D0D2FEE-8DE7-4876-911F-56E09DA065EE}" dt="2025-02-10T15:10:29.589" v="10935" actId="1076"/>
          <ac:spMkLst>
            <pc:docMk/>
            <pc:sldMk cId="3760705780" sldId="303"/>
            <ac:spMk id="16" creationId="{10EAC473-79ED-A7A6-9515-26BAFAF31B0E}"/>
          </ac:spMkLst>
        </pc:spChg>
        <pc:spChg chg="add mod">
          <ac:chgData name="OGATA Akihito" userId="0f4d8448-9d4c-4697-842f-ac1741c01895" providerId="ADAL" clId="{2D0D2FEE-8DE7-4876-911F-56E09DA065EE}" dt="2025-02-10T15:09:21.314" v="10923" actId="1076"/>
          <ac:spMkLst>
            <pc:docMk/>
            <pc:sldMk cId="3760705780" sldId="303"/>
            <ac:spMk id="27" creationId="{728ADBF1-0241-CEAA-683B-856FF17CB177}"/>
          </ac:spMkLst>
        </pc:spChg>
        <pc:spChg chg="add mod ord">
          <ac:chgData name="OGATA Akihito" userId="0f4d8448-9d4c-4697-842f-ac1741c01895" providerId="ADAL" clId="{2D0D2FEE-8DE7-4876-911F-56E09DA065EE}" dt="2025-02-10T15:09:11.180" v="10921" actId="1076"/>
          <ac:spMkLst>
            <pc:docMk/>
            <pc:sldMk cId="3760705780" sldId="303"/>
            <ac:spMk id="41" creationId="{29D8649B-9E6C-3BF3-30E5-44BF1FB19434}"/>
          </ac:spMkLst>
        </pc:spChg>
        <pc:spChg chg="add mod ord">
          <ac:chgData name="OGATA Akihito" userId="0f4d8448-9d4c-4697-842f-ac1741c01895" providerId="ADAL" clId="{2D0D2FEE-8DE7-4876-911F-56E09DA065EE}" dt="2025-02-10T15:09:11.180" v="10921" actId="1076"/>
          <ac:spMkLst>
            <pc:docMk/>
            <pc:sldMk cId="3760705780" sldId="303"/>
            <ac:spMk id="42" creationId="{6119DBA7-9473-D270-0376-76350B443EF5}"/>
          </ac:spMkLst>
        </pc:spChg>
        <pc:spChg chg="add mod">
          <ac:chgData name="OGATA Akihito" userId="0f4d8448-9d4c-4697-842f-ac1741c01895" providerId="ADAL" clId="{2D0D2FEE-8DE7-4876-911F-56E09DA065EE}" dt="2025-02-10T15:10:16.497" v="10931" actId="1076"/>
          <ac:spMkLst>
            <pc:docMk/>
            <pc:sldMk cId="3760705780" sldId="303"/>
            <ac:spMk id="45" creationId="{5325E112-7DD7-D1FB-3429-885DD718B69F}"/>
          </ac:spMkLst>
        </pc:spChg>
        <pc:spChg chg="add mod">
          <ac:chgData name="OGATA Akihito" userId="0f4d8448-9d4c-4697-842f-ac1741c01895" providerId="ADAL" clId="{2D0D2FEE-8DE7-4876-911F-56E09DA065EE}" dt="2025-02-13T00:39:31.385" v="11191" actId="1076"/>
          <ac:spMkLst>
            <pc:docMk/>
            <pc:sldMk cId="3760705780" sldId="303"/>
            <ac:spMk id="46" creationId="{DF7ADA90-9C21-EE76-22D6-D0117FFCFEC5}"/>
          </ac:spMkLst>
        </pc:spChg>
        <pc:spChg chg="add mod ord">
          <ac:chgData name="OGATA Akihito" userId="0f4d8448-9d4c-4697-842f-ac1741c01895" providerId="ADAL" clId="{2D0D2FEE-8DE7-4876-911F-56E09DA065EE}" dt="2025-02-10T15:11:30.227" v="10939" actId="207"/>
          <ac:spMkLst>
            <pc:docMk/>
            <pc:sldMk cId="3760705780" sldId="303"/>
            <ac:spMk id="48" creationId="{D56B3020-A083-7C7D-0799-F46D8ED48040}"/>
          </ac:spMkLst>
        </pc:spChg>
        <pc:spChg chg="add mod">
          <ac:chgData name="OGATA Akihito" userId="0f4d8448-9d4c-4697-842f-ac1741c01895" providerId="ADAL" clId="{2D0D2FEE-8DE7-4876-911F-56E09DA065EE}" dt="2025-02-10T15:09:11.180" v="10921" actId="1076"/>
          <ac:spMkLst>
            <pc:docMk/>
            <pc:sldMk cId="3760705780" sldId="303"/>
            <ac:spMk id="49" creationId="{0BF0FCD5-7D62-184E-E16C-8A5CBDEC4D3E}"/>
          </ac:spMkLst>
        </pc:spChg>
        <pc:spChg chg="add mod">
          <ac:chgData name="OGATA Akihito" userId="0f4d8448-9d4c-4697-842f-ac1741c01895" providerId="ADAL" clId="{2D0D2FEE-8DE7-4876-911F-56E09DA065EE}" dt="2025-02-10T15:09:18.305" v="10922" actId="1076"/>
          <ac:spMkLst>
            <pc:docMk/>
            <pc:sldMk cId="3760705780" sldId="303"/>
            <ac:spMk id="50" creationId="{B28D7218-A0B9-3030-196F-3B9EAF8A8EBE}"/>
          </ac:spMkLst>
        </pc:spChg>
        <pc:cxnChg chg="add mod">
          <ac:chgData name="OGATA Akihito" userId="0f4d8448-9d4c-4697-842f-ac1741c01895" providerId="ADAL" clId="{2D0D2FEE-8DE7-4876-911F-56E09DA065EE}" dt="2025-02-10T15:08:42.718" v="10916" actId="14100"/>
          <ac:cxnSpMkLst>
            <pc:docMk/>
            <pc:sldMk cId="3760705780" sldId="303"/>
            <ac:cxnSpMk id="14" creationId="{3036C022-90C0-501E-75E1-9B2437A85934}"/>
          </ac:cxnSpMkLst>
        </pc:cxnChg>
        <pc:cxnChg chg="add mod ord">
          <ac:chgData name="OGATA Akihito" userId="0f4d8448-9d4c-4697-842f-ac1741c01895" providerId="ADAL" clId="{2D0D2FEE-8DE7-4876-911F-56E09DA065EE}" dt="2025-02-10T15:12:15.128" v="10943" actId="13244"/>
          <ac:cxnSpMkLst>
            <pc:docMk/>
            <pc:sldMk cId="3760705780" sldId="303"/>
            <ac:cxnSpMk id="36" creationId="{DCEB65E9-38FA-9CD8-FB74-3D55118C7C13}"/>
          </ac:cxnSpMkLst>
        </pc:cxnChg>
        <pc:cxnChg chg="add mod">
          <ac:chgData name="OGATA Akihito" userId="0f4d8448-9d4c-4697-842f-ac1741c01895" providerId="ADAL" clId="{2D0D2FEE-8DE7-4876-911F-56E09DA065EE}" dt="2025-02-10T15:10:26.736" v="10934" actId="14100"/>
          <ac:cxnSpMkLst>
            <pc:docMk/>
            <pc:sldMk cId="3760705780" sldId="303"/>
            <ac:cxnSpMk id="37" creationId="{9C709DC8-D01E-20CF-853B-7094D6AC4C9B}"/>
          </ac:cxnSpMkLst>
        </pc:cxnChg>
        <pc:cxnChg chg="add mod">
          <ac:chgData name="OGATA Akihito" userId="0f4d8448-9d4c-4697-842f-ac1741c01895" providerId="ADAL" clId="{2D0D2FEE-8DE7-4876-911F-56E09DA065EE}" dt="2025-02-10T15:08:58.105" v="10920" actId="14100"/>
          <ac:cxnSpMkLst>
            <pc:docMk/>
            <pc:sldMk cId="3760705780" sldId="303"/>
            <ac:cxnSpMk id="44" creationId="{69DE92C6-7608-7D44-DD3A-7B963BBB4A13}"/>
          </ac:cxnSpMkLst>
        </pc:cxnChg>
      </pc:sldChg>
      <pc:sldChg chg="delSp modSp add mod modAnim">
        <pc:chgData name="OGATA Akihito" userId="0f4d8448-9d4c-4697-842f-ac1741c01895" providerId="ADAL" clId="{2D0D2FEE-8DE7-4876-911F-56E09DA065EE}" dt="2025-02-10T15:20:23.935" v="10973"/>
        <pc:sldMkLst>
          <pc:docMk/>
          <pc:sldMk cId="3907947275" sldId="304"/>
        </pc:sldMkLst>
        <pc:spChg chg="mod">
          <ac:chgData name="OGATA Akihito" userId="0f4d8448-9d4c-4697-842f-ac1741c01895" providerId="ADAL" clId="{2D0D2FEE-8DE7-4876-911F-56E09DA065EE}" dt="2025-02-06T14:50:42.219" v="5528" actId="20577"/>
          <ac:spMkLst>
            <pc:docMk/>
            <pc:sldMk cId="3907947275" sldId="304"/>
            <ac:spMk id="3" creationId="{5DD4FE74-7B98-DC37-B180-E7C46C07D3CF}"/>
          </ac:spMkLst>
        </pc:spChg>
        <pc:spChg chg="mod">
          <ac:chgData name="OGATA Akihito" userId="0f4d8448-9d4c-4697-842f-ac1741c01895" providerId="ADAL" clId="{2D0D2FEE-8DE7-4876-911F-56E09DA065EE}" dt="2025-02-10T15:02:35.322" v="10853" actId="207"/>
          <ac:spMkLst>
            <pc:docMk/>
            <pc:sldMk cId="3907947275" sldId="304"/>
            <ac:spMk id="6" creationId="{0F377879-702C-7C82-D2A5-DE23B8D37E5F}"/>
          </ac:spMkLst>
        </pc:spChg>
        <pc:spChg chg="mod">
          <ac:chgData name="OGATA Akihito" userId="0f4d8448-9d4c-4697-842f-ac1741c01895" providerId="ADAL" clId="{2D0D2FEE-8DE7-4876-911F-56E09DA065EE}" dt="2025-02-06T06:50:58.349" v="913" actId="1076"/>
          <ac:spMkLst>
            <pc:docMk/>
            <pc:sldMk cId="3907947275" sldId="304"/>
            <ac:spMk id="10" creationId="{54CBE47C-03E5-3998-395C-1AF497BB8FF5}"/>
          </ac:spMkLst>
        </pc:spChg>
        <pc:spChg chg="mod">
          <ac:chgData name="OGATA Akihito" userId="0f4d8448-9d4c-4697-842f-ac1741c01895" providerId="ADAL" clId="{2D0D2FEE-8DE7-4876-911F-56E09DA065EE}" dt="2025-02-06T06:50:58.349" v="913" actId="1076"/>
          <ac:spMkLst>
            <pc:docMk/>
            <pc:sldMk cId="3907947275" sldId="304"/>
            <ac:spMk id="11" creationId="{64B778A4-8E51-1A7B-AD1B-F8CCDFFBD5FE}"/>
          </ac:spMkLst>
        </pc:spChg>
        <pc:spChg chg="mod">
          <ac:chgData name="OGATA Akihito" userId="0f4d8448-9d4c-4697-842f-ac1741c01895" providerId="ADAL" clId="{2D0D2FEE-8DE7-4876-911F-56E09DA065EE}" dt="2025-02-06T06:50:58.349" v="913" actId="1076"/>
          <ac:spMkLst>
            <pc:docMk/>
            <pc:sldMk cId="3907947275" sldId="304"/>
            <ac:spMk id="12" creationId="{CD46CD61-3441-02F3-5D58-D061172E8406}"/>
          </ac:spMkLst>
        </pc:spChg>
        <pc:spChg chg="mod">
          <ac:chgData name="OGATA Akihito" userId="0f4d8448-9d4c-4697-842f-ac1741c01895" providerId="ADAL" clId="{2D0D2FEE-8DE7-4876-911F-56E09DA065EE}" dt="2025-02-06T06:50:58.349" v="913" actId="1076"/>
          <ac:spMkLst>
            <pc:docMk/>
            <pc:sldMk cId="3907947275" sldId="304"/>
            <ac:spMk id="13" creationId="{DF1C25D0-32CA-C13E-67AA-6A7DB4BFCFD7}"/>
          </ac:spMkLst>
        </pc:spChg>
        <pc:spChg chg="mod">
          <ac:chgData name="OGATA Akihito" userId="0f4d8448-9d4c-4697-842f-ac1741c01895" providerId="ADAL" clId="{2D0D2FEE-8DE7-4876-911F-56E09DA065EE}" dt="2025-02-06T06:50:58.349" v="913" actId="1076"/>
          <ac:spMkLst>
            <pc:docMk/>
            <pc:sldMk cId="3907947275" sldId="304"/>
            <ac:spMk id="23" creationId="{95BBA125-27B6-8E4E-2BC3-5FD38BBE732C}"/>
          </ac:spMkLst>
        </pc:spChg>
        <pc:cxnChg chg="mod">
          <ac:chgData name="OGATA Akihito" userId="0f4d8448-9d4c-4697-842f-ac1741c01895" providerId="ADAL" clId="{2D0D2FEE-8DE7-4876-911F-56E09DA065EE}" dt="2025-02-06T06:51:08.748" v="914" actId="14100"/>
          <ac:cxnSpMkLst>
            <pc:docMk/>
            <pc:sldMk cId="3907947275" sldId="304"/>
            <ac:cxnSpMk id="22" creationId="{E4181F8F-B7A5-71CB-8904-97970B633A21}"/>
          </ac:cxnSpMkLst>
        </pc:cxnChg>
        <pc:cxnChg chg="mod">
          <ac:chgData name="OGATA Akihito" userId="0f4d8448-9d4c-4697-842f-ac1741c01895" providerId="ADAL" clId="{2D0D2FEE-8DE7-4876-911F-56E09DA065EE}" dt="2025-02-06T06:51:10.869" v="915" actId="14100"/>
          <ac:cxnSpMkLst>
            <pc:docMk/>
            <pc:sldMk cId="3907947275" sldId="304"/>
            <ac:cxnSpMk id="24" creationId="{615D2102-07C5-2F12-CEB5-745234B384AC}"/>
          </ac:cxnSpMkLst>
        </pc:cxnChg>
        <pc:cxnChg chg="mod">
          <ac:chgData name="OGATA Akihito" userId="0f4d8448-9d4c-4697-842f-ac1741c01895" providerId="ADAL" clId="{2D0D2FEE-8DE7-4876-911F-56E09DA065EE}" dt="2025-02-06T06:50:58.349" v="913" actId="1076"/>
          <ac:cxnSpMkLst>
            <pc:docMk/>
            <pc:sldMk cId="3907947275" sldId="304"/>
            <ac:cxnSpMk id="28" creationId="{971549AF-2598-2EB0-B728-78242517089B}"/>
          </ac:cxnSpMkLst>
        </pc:cxnChg>
      </pc:sldChg>
      <pc:sldChg chg="addSp delSp modSp add mod modNotesTx">
        <pc:chgData name="OGATA Akihito" userId="0f4d8448-9d4c-4697-842f-ac1741c01895" providerId="ADAL" clId="{2D0D2FEE-8DE7-4876-911F-56E09DA065EE}" dt="2025-02-13T01:11:30.045" v="15005" actId="20577"/>
        <pc:sldMkLst>
          <pc:docMk/>
          <pc:sldMk cId="1875583156" sldId="305"/>
        </pc:sldMkLst>
        <pc:spChg chg="mod">
          <ac:chgData name="OGATA Akihito" userId="0f4d8448-9d4c-4697-842f-ac1741c01895" providerId="ADAL" clId="{2D0D2FEE-8DE7-4876-911F-56E09DA065EE}" dt="2025-02-06T15:05:35.011" v="5971" actId="207"/>
          <ac:spMkLst>
            <pc:docMk/>
            <pc:sldMk cId="1875583156" sldId="305"/>
            <ac:spMk id="2" creationId="{C970C15D-6DAE-2586-B5CE-876623CB96FD}"/>
          </ac:spMkLst>
        </pc:spChg>
        <pc:spChg chg="add del mod">
          <ac:chgData name="OGATA Akihito" userId="0f4d8448-9d4c-4697-842f-ac1741c01895" providerId="ADAL" clId="{2D0D2FEE-8DE7-4876-911F-56E09DA065EE}" dt="2025-02-07T14:54:03.137" v="6640" actId="255"/>
          <ac:spMkLst>
            <pc:docMk/>
            <pc:sldMk cId="1875583156" sldId="305"/>
            <ac:spMk id="3" creationId="{15229CDA-6254-40D4-3F26-1EE3AC6C4A7C}"/>
          </ac:spMkLst>
        </pc:spChg>
        <pc:spChg chg="mod">
          <ac:chgData name="OGATA Akihito" userId="0f4d8448-9d4c-4697-842f-ac1741c01895" providerId="ADAL" clId="{2D0D2FEE-8DE7-4876-911F-56E09DA065EE}" dt="2025-02-10T14:37:00.640" v="10657" actId="1076"/>
          <ac:spMkLst>
            <pc:docMk/>
            <pc:sldMk cId="1875583156" sldId="305"/>
            <ac:spMk id="5" creationId="{3FDAB0B8-49E3-5C4D-5CD8-52BF89CC4EFB}"/>
          </ac:spMkLst>
        </pc:spChg>
        <pc:spChg chg="add mod ord">
          <ac:chgData name="OGATA Akihito" userId="0f4d8448-9d4c-4697-842f-ac1741c01895" providerId="ADAL" clId="{2D0D2FEE-8DE7-4876-911F-56E09DA065EE}" dt="2025-02-10T14:47:20.938" v="10764" actId="14100"/>
          <ac:spMkLst>
            <pc:docMk/>
            <pc:sldMk cId="1875583156" sldId="305"/>
            <ac:spMk id="9" creationId="{AA90C811-5A60-5391-2BD3-F293C1FE9B71}"/>
          </ac:spMkLst>
        </pc:spChg>
        <pc:spChg chg="add mod">
          <ac:chgData name="OGATA Akihito" userId="0f4d8448-9d4c-4697-842f-ac1741c01895" providerId="ADAL" clId="{2D0D2FEE-8DE7-4876-911F-56E09DA065EE}" dt="2025-02-10T14:43:11.791" v="10741" actId="113"/>
          <ac:spMkLst>
            <pc:docMk/>
            <pc:sldMk cId="1875583156" sldId="305"/>
            <ac:spMk id="10" creationId="{B1A3B416-7202-D137-3650-87740FEAC64A}"/>
          </ac:spMkLst>
        </pc:spChg>
        <pc:spChg chg="add mod">
          <ac:chgData name="OGATA Akihito" userId="0f4d8448-9d4c-4697-842f-ac1741c01895" providerId="ADAL" clId="{2D0D2FEE-8DE7-4876-911F-56E09DA065EE}" dt="2025-02-10T14:43:08.875" v="10739" actId="20577"/>
          <ac:spMkLst>
            <pc:docMk/>
            <pc:sldMk cId="1875583156" sldId="305"/>
            <ac:spMk id="11" creationId="{479A603A-3264-8B54-E8C2-3E6FDF4DC175}"/>
          </ac:spMkLst>
        </pc:spChg>
        <pc:spChg chg="add mod ord">
          <ac:chgData name="OGATA Akihito" userId="0f4d8448-9d4c-4697-842f-ac1741c01895" providerId="ADAL" clId="{2D0D2FEE-8DE7-4876-911F-56E09DA065EE}" dt="2025-02-10T14:43:59.098" v="10747" actId="555"/>
          <ac:spMkLst>
            <pc:docMk/>
            <pc:sldMk cId="1875583156" sldId="305"/>
            <ac:spMk id="12" creationId="{DFB0C4E0-6EB5-3511-91E2-0564ADCA05DE}"/>
          </ac:spMkLst>
        </pc:spChg>
        <pc:spChg chg="add mod ord">
          <ac:chgData name="OGATA Akihito" userId="0f4d8448-9d4c-4697-842f-ac1741c01895" providerId="ADAL" clId="{2D0D2FEE-8DE7-4876-911F-56E09DA065EE}" dt="2025-02-10T14:46:19.677" v="10752" actId="1076"/>
          <ac:spMkLst>
            <pc:docMk/>
            <pc:sldMk cId="1875583156" sldId="305"/>
            <ac:spMk id="13" creationId="{DF73491C-291C-C489-9DA2-E1E4D807191E}"/>
          </ac:spMkLst>
        </pc:spChg>
        <pc:spChg chg="add mod ord">
          <ac:chgData name="OGATA Akihito" userId="0f4d8448-9d4c-4697-842f-ac1741c01895" providerId="ADAL" clId="{2D0D2FEE-8DE7-4876-911F-56E09DA065EE}" dt="2025-02-10T14:47:12.730" v="10763" actId="1076"/>
          <ac:spMkLst>
            <pc:docMk/>
            <pc:sldMk cId="1875583156" sldId="305"/>
            <ac:spMk id="14" creationId="{3B72B358-0321-4FD8-E6C6-BD0845E1C777}"/>
          </ac:spMkLst>
        </pc:spChg>
        <pc:spChg chg="add mod ord">
          <ac:chgData name="OGATA Akihito" userId="0f4d8448-9d4c-4697-842f-ac1741c01895" providerId="ADAL" clId="{2D0D2FEE-8DE7-4876-911F-56E09DA065EE}" dt="2025-02-10T14:47:32.710" v="10766" actId="1076"/>
          <ac:spMkLst>
            <pc:docMk/>
            <pc:sldMk cId="1875583156" sldId="305"/>
            <ac:spMk id="16" creationId="{99B385C7-BBBA-7FD2-A0AE-DB935267C231}"/>
          </ac:spMkLst>
        </pc:spChg>
        <pc:spChg chg="add mod ord">
          <ac:chgData name="OGATA Akihito" userId="0f4d8448-9d4c-4697-842f-ac1741c01895" providerId="ADAL" clId="{2D0D2FEE-8DE7-4876-911F-56E09DA065EE}" dt="2025-02-10T14:47:40.078" v="10768" actId="1076"/>
          <ac:spMkLst>
            <pc:docMk/>
            <pc:sldMk cId="1875583156" sldId="305"/>
            <ac:spMk id="17" creationId="{FDEE8E89-6B8B-CF09-1669-6CD1617BE02E}"/>
          </ac:spMkLst>
        </pc:spChg>
        <pc:spChg chg="add mod ord">
          <ac:chgData name="OGATA Akihito" userId="0f4d8448-9d4c-4697-842f-ac1741c01895" providerId="ADAL" clId="{2D0D2FEE-8DE7-4876-911F-56E09DA065EE}" dt="2025-02-10T14:44:09.667" v="10750" actId="1076"/>
          <ac:spMkLst>
            <pc:docMk/>
            <pc:sldMk cId="1875583156" sldId="305"/>
            <ac:spMk id="19" creationId="{0B0DCCF4-A730-9202-1D9D-79B98BF3F9F6}"/>
          </ac:spMkLst>
        </pc:spChg>
        <pc:spChg chg="add mod ord">
          <ac:chgData name="OGATA Akihito" userId="0f4d8448-9d4c-4697-842f-ac1741c01895" providerId="ADAL" clId="{2D0D2FEE-8DE7-4876-911F-56E09DA065EE}" dt="2025-02-10T14:44:07.316" v="10749" actId="1076"/>
          <ac:spMkLst>
            <pc:docMk/>
            <pc:sldMk cId="1875583156" sldId="305"/>
            <ac:spMk id="20" creationId="{EC737137-A9F4-EE5D-0729-2ED9AB99EF82}"/>
          </ac:spMkLst>
        </pc:spChg>
        <pc:spChg chg="mod">
          <ac:chgData name="OGATA Akihito" userId="0f4d8448-9d4c-4697-842f-ac1741c01895" providerId="ADAL" clId="{2D0D2FEE-8DE7-4876-911F-56E09DA065EE}" dt="2025-02-10T14:38:42.509" v="10685" actId="14100"/>
          <ac:spMkLst>
            <pc:docMk/>
            <pc:sldMk cId="1875583156" sldId="305"/>
            <ac:spMk id="23" creationId="{86C2C41D-63C1-82FE-3667-1865C6993985}"/>
          </ac:spMkLst>
        </pc:spChg>
        <pc:spChg chg="mod">
          <ac:chgData name="OGATA Akihito" userId="0f4d8448-9d4c-4697-842f-ac1741c01895" providerId="ADAL" clId="{2D0D2FEE-8DE7-4876-911F-56E09DA065EE}" dt="2025-02-10T14:38:29.672" v="10670"/>
          <ac:spMkLst>
            <pc:docMk/>
            <pc:sldMk cId="1875583156" sldId="305"/>
            <ac:spMk id="25" creationId="{18E62B8A-4734-D2B7-EEEE-C3CA0D8FA78B}"/>
          </ac:spMkLst>
        </pc:spChg>
        <pc:spChg chg="mod">
          <ac:chgData name="OGATA Akihito" userId="0f4d8448-9d4c-4697-842f-ac1741c01895" providerId="ADAL" clId="{2D0D2FEE-8DE7-4876-911F-56E09DA065EE}" dt="2025-02-10T14:38:29.672" v="10670"/>
          <ac:spMkLst>
            <pc:docMk/>
            <pc:sldMk cId="1875583156" sldId="305"/>
            <ac:spMk id="27" creationId="{7C3E16AA-0205-B0EA-8356-F5F9667BCD62}"/>
          </ac:spMkLst>
        </pc:spChg>
        <pc:spChg chg="mod">
          <ac:chgData name="OGATA Akihito" userId="0f4d8448-9d4c-4697-842f-ac1741c01895" providerId="ADAL" clId="{2D0D2FEE-8DE7-4876-911F-56E09DA065EE}" dt="2025-02-10T14:38:35.136" v="10684" actId="20577"/>
          <ac:spMkLst>
            <pc:docMk/>
            <pc:sldMk cId="1875583156" sldId="305"/>
            <ac:spMk id="28" creationId="{17EBB8F4-0BDD-848F-C341-393D02E67968}"/>
          </ac:spMkLst>
        </pc:spChg>
        <pc:spChg chg="mod">
          <ac:chgData name="OGATA Akihito" userId="0f4d8448-9d4c-4697-842f-ac1741c01895" providerId="ADAL" clId="{2D0D2FEE-8DE7-4876-911F-56E09DA065EE}" dt="2025-02-10T14:38:29.672" v="10670"/>
          <ac:spMkLst>
            <pc:docMk/>
            <pc:sldMk cId="1875583156" sldId="305"/>
            <ac:spMk id="29" creationId="{1495B4D2-3FEF-BE90-3BBC-3DF5BCB8BA75}"/>
          </ac:spMkLst>
        </pc:spChg>
        <pc:grpChg chg="add mod">
          <ac:chgData name="OGATA Akihito" userId="0f4d8448-9d4c-4697-842f-ac1741c01895" providerId="ADAL" clId="{2D0D2FEE-8DE7-4876-911F-56E09DA065EE}" dt="2025-02-10T14:38:29.672" v="10670"/>
          <ac:grpSpMkLst>
            <pc:docMk/>
            <pc:sldMk cId="1875583156" sldId="305"/>
            <ac:grpSpMk id="22" creationId="{1A0295E7-B2EC-BD92-1810-2962CC51F037}"/>
          </ac:grpSpMkLst>
        </pc:grpChg>
        <pc:graphicFrameChg chg="add mod">
          <ac:chgData name="OGATA Akihito" userId="0f4d8448-9d4c-4697-842f-ac1741c01895" providerId="ADAL" clId="{2D0D2FEE-8DE7-4876-911F-56E09DA065EE}" dt="2025-02-10T14:44:02.367" v="10748" actId="1076"/>
          <ac:graphicFrameMkLst>
            <pc:docMk/>
            <pc:sldMk cId="1875583156" sldId="305"/>
            <ac:graphicFrameMk id="8" creationId="{9A342832-C8D6-4B2B-9628-634E31D79890}"/>
          </ac:graphicFrameMkLst>
        </pc:graphicFrameChg>
        <pc:graphicFrameChg chg="add mod">
          <ac:chgData name="OGATA Akihito" userId="0f4d8448-9d4c-4697-842f-ac1741c01895" providerId="ADAL" clId="{2D0D2FEE-8DE7-4876-911F-56E09DA065EE}" dt="2025-02-10T14:46:31.489" v="10755" actId="1076"/>
          <ac:graphicFrameMkLst>
            <pc:docMk/>
            <pc:sldMk cId="1875583156" sldId="305"/>
            <ac:graphicFrameMk id="30" creationId="{4D05B922-40D3-45C8-9CE8-427613604067}"/>
          </ac:graphicFrameMkLst>
        </pc:graphicFrameChg>
        <pc:cxnChg chg="mod">
          <ac:chgData name="OGATA Akihito" userId="0f4d8448-9d4c-4697-842f-ac1741c01895" providerId="ADAL" clId="{2D0D2FEE-8DE7-4876-911F-56E09DA065EE}" dt="2025-02-10T14:38:29.672" v="10670"/>
          <ac:cxnSpMkLst>
            <pc:docMk/>
            <pc:sldMk cId="1875583156" sldId="305"/>
            <ac:cxnSpMk id="24" creationId="{C62E72C5-E9E4-5418-61EE-C25BB1260715}"/>
          </ac:cxnSpMkLst>
        </pc:cxnChg>
        <pc:cxnChg chg="mod">
          <ac:chgData name="OGATA Akihito" userId="0f4d8448-9d4c-4697-842f-ac1741c01895" providerId="ADAL" clId="{2D0D2FEE-8DE7-4876-911F-56E09DA065EE}" dt="2025-02-10T14:38:29.672" v="10670"/>
          <ac:cxnSpMkLst>
            <pc:docMk/>
            <pc:sldMk cId="1875583156" sldId="305"/>
            <ac:cxnSpMk id="26" creationId="{67A91D31-B282-B3DB-45FC-C65BFCF91666}"/>
          </ac:cxnSpMkLst>
        </pc:cxnChg>
      </pc:sldChg>
      <pc:sldChg chg="addSp delSp modSp add mod modNotesTx">
        <pc:chgData name="OGATA Akihito" userId="0f4d8448-9d4c-4697-842f-ac1741c01895" providerId="ADAL" clId="{2D0D2FEE-8DE7-4876-911F-56E09DA065EE}" dt="2025-02-13T00:57:49.250" v="13829" actId="20577"/>
        <pc:sldMkLst>
          <pc:docMk/>
          <pc:sldMk cId="344478031" sldId="306"/>
        </pc:sldMkLst>
        <pc:spChg chg="mod">
          <ac:chgData name="OGATA Akihito" userId="0f4d8448-9d4c-4697-842f-ac1741c01895" providerId="ADAL" clId="{2D0D2FEE-8DE7-4876-911F-56E09DA065EE}" dt="2025-02-06T15:03:04.646" v="5787" actId="20577"/>
          <ac:spMkLst>
            <pc:docMk/>
            <pc:sldMk cId="344478031" sldId="306"/>
            <ac:spMk id="2" creationId="{A9E5D4F2-8BDE-A8CE-C2EC-CAB7C95CE706}"/>
          </ac:spMkLst>
        </pc:spChg>
        <pc:spChg chg="mod">
          <ac:chgData name="OGATA Akihito" userId="0f4d8448-9d4c-4697-842f-ac1741c01895" providerId="ADAL" clId="{2D0D2FEE-8DE7-4876-911F-56E09DA065EE}" dt="2025-02-12T05:59:30.824" v="11181" actId="207"/>
          <ac:spMkLst>
            <pc:docMk/>
            <pc:sldMk cId="344478031" sldId="306"/>
            <ac:spMk id="3" creationId="{2D66500B-ECAD-F1CF-BB56-C12B4A5E7ECD}"/>
          </ac:spMkLst>
        </pc:spChg>
        <pc:spChg chg="add mod topLvl">
          <ac:chgData name="OGATA Akihito" userId="0f4d8448-9d4c-4697-842f-ac1741c01895" providerId="ADAL" clId="{2D0D2FEE-8DE7-4876-911F-56E09DA065EE}" dt="2025-02-10T14:48:08.345" v="10770" actId="113"/>
          <ac:spMkLst>
            <pc:docMk/>
            <pc:sldMk cId="344478031" sldId="306"/>
            <ac:spMk id="7" creationId="{0102BEDE-EE8E-95A7-FAA5-673E8BF76973}"/>
          </ac:spMkLst>
        </pc:spChg>
        <pc:spChg chg="add mod ord">
          <ac:chgData name="OGATA Akihito" userId="0f4d8448-9d4c-4697-842f-ac1741c01895" providerId="ADAL" clId="{2D0D2FEE-8DE7-4876-911F-56E09DA065EE}" dt="2025-02-10T13:07:34.517" v="10495" actId="1076"/>
          <ac:spMkLst>
            <pc:docMk/>
            <pc:sldMk cId="344478031" sldId="306"/>
            <ac:spMk id="8" creationId="{F0F794FA-8F4C-7FB6-5358-6E0A18F747B5}"/>
          </ac:spMkLst>
        </pc:spChg>
        <pc:spChg chg="add mod ord">
          <ac:chgData name="OGATA Akihito" userId="0f4d8448-9d4c-4697-842f-ac1741c01895" providerId="ADAL" clId="{2D0D2FEE-8DE7-4876-911F-56E09DA065EE}" dt="2025-02-10T13:07:37.827" v="10496" actId="1076"/>
          <ac:spMkLst>
            <pc:docMk/>
            <pc:sldMk cId="344478031" sldId="306"/>
            <ac:spMk id="9" creationId="{21089516-2ED9-CB24-9C6D-284198B368AF}"/>
          </ac:spMkLst>
        </pc:spChg>
        <pc:spChg chg="add mod ord">
          <ac:chgData name="OGATA Akihito" userId="0f4d8448-9d4c-4697-842f-ac1741c01895" providerId="ADAL" clId="{2D0D2FEE-8DE7-4876-911F-56E09DA065EE}" dt="2025-02-10T13:06:48.954" v="10485" actId="1076"/>
          <ac:spMkLst>
            <pc:docMk/>
            <pc:sldMk cId="344478031" sldId="306"/>
            <ac:spMk id="11" creationId="{51CD5FDA-7492-3749-46E5-A56566F7D7A8}"/>
          </ac:spMkLst>
        </pc:spChg>
        <pc:spChg chg="add mod ord">
          <ac:chgData name="OGATA Akihito" userId="0f4d8448-9d4c-4697-842f-ac1741c01895" providerId="ADAL" clId="{2D0D2FEE-8DE7-4876-911F-56E09DA065EE}" dt="2025-02-10T13:06:41.356" v="10483" actId="1076"/>
          <ac:spMkLst>
            <pc:docMk/>
            <pc:sldMk cId="344478031" sldId="306"/>
            <ac:spMk id="12" creationId="{0A5BAE7C-C0AF-8C12-0BE2-D2C9A234A20C}"/>
          </ac:spMkLst>
        </pc:spChg>
        <pc:spChg chg="add mod ord">
          <ac:chgData name="OGATA Akihito" userId="0f4d8448-9d4c-4697-842f-ac1741c01895" providerId="ADAL" clId="{2D0D2FEE-8DE7-4876-911F-56E09DA065EE}" dt="2025-02-10T13:05:59.133" v="10476" actId="164"/>
          <ac:spMkLst>
            <pc:docMk/>
            <pc:sldMk cId="344478031" sldId="306"/>
            <ac:spMk id="15" creationId="{BF819E82-C544-1FB7-7D43-22E1918274AA}"/>
          </ac:spMkLst>
        </pc:spChg>
        <pc:spChg chg="add mod ord">
          <ac:chgData name="OGATA Akihito" userId="0f4d8448-9d4c-4697-842f-ac1741c01895" providerId="ADAL" clId="{2D0D2FEE-8DE7-4876-911F-56E09DA065EE}" dt="2025-02-10T13:05:59.133" v="10476" actId="164"/>
          <ac:spMkLst>
            <pc:docMk/>
            <pc:sldMk cId="344478031" sldId="306"/>
            <ac:spMk id="16" creationId="{D4C41E35-AD1D-54F3-D767-B7B040B33321}"/>
          </ac:spMkLst>
        </pc:spChg>
        <pc:spChg chg="add mod ord">
          <ac:chgData name="OGATA Akihito" userId="0f4d8448-9d4c-4697-842f-ac1741c01895" providerId="ADAL" clId="{2D0D2FEE-8DE7-4876-911F-56E09DA065EE}" dt="2025-02-10T13:07:44.646" v="10498" actId="1076"/>
          <ac:spMkLst>
            <pc:docMk/>
            <pc:sldMk cId="344478031" sldId="306"/>
            <ac:spMk id="17" creationId="{1D49865A-3CAF-E2C0-FF33-5F0994F64464}"/>
          </ac:spMkLst>
        </pc:spChg>
        <pc:spChg chg="add mod ord">
          <ac:chgData name="OGATA Akihito" userId="0f4d8448-9d4c-4697-842f-ac1741c01895" providerId="ADAL" clId="{2D0D2FEE-8DE7-4876-911F-56E09DA065EE}" dt="2025-02-10T13:07:41.657" v="10497" actId="1076"/>
          <ac:spMkLst>
            <pc:docMk/>
            <pc:sldMk cId="344478031" sldId="306"/>
            <ac:spMk id="18" creationId="{01E24CD5-5682-254A-CC5C-FEE930D36D62}"/>
          </ac:spMkLst>
        </pc:spChg>
        <pc:spChg chg="add mod ord topLvl">
          <ac:chgData name="OGATA Akihito" userId="0f4d8448-9d4c-4697-842f-ac1741c01895" providerId="ADAL" clId="{2D0D2FEE-8DE7-4876-911F-56E09DA065EE}" dt="2025-02-10T13:10:40.830" v="10524" actId="165"/>
          <ac:spMkLst>
            <pc:docMk/>
            <pc:sldMk cId="344478031" sldId="306"/>
            <ac:spMk id="19" creationId="{A5B8F4EE-BF97-76B8-15C3-5C6B46CBA7E4}"/>
          </ac:spMkLst>
        </pc:spChg>
        <pc:spChg chg="add mod ord topLvl">
          <ac:chgData name="OGATA Akihito" userId="0f4d8448-9d4c-4697-842f-ac1741c01895" providerId="ADAL" clId="{2D0D2FEE-8DE7-4876-911F-56E09DA065EE}" dt="2025-02-10T13:04:07.008" v="10459" actId="1076"/>
          <ac:spMkLst>
            <pc:docMk/>
            <pc:sldMk cId="344478031" sldId="306"/>
            <ac:spMk id="21" creationId="{27E65F4A-82EB-03B6-4C0A-EC9F868063C0}"/>
          </ac:spMkLst>
        </pc:spChg>
        <pc:spChg chg="add mod topLvl">
          <ac:chgData name="OGATA Akihito" userId="0f4d8448-9d4c-4697-842f-ac1741c01895" providerId="ADAL" clId="{2D0D2FEE-8DE7-4876-911F-56E09DA065EE}" dt="2025-02-10T14:48:05.038" v="10769" actId="113"/>
          <ac:spMkLst>
            <pc:docMk/>
            <pc:sldMk cId="344478031" sldId="306"/>
            <ac:spMk id="22" creationId="{E28937E3-F1D6-A789-C60A-2C35289F27AA}"/>
          </ac:spMkLst>
        </pc:spChg>
        <pc:spChg chg="mod topLvl">
          <ac:chgData name="OGATA Akihito" userId="0f4d8448-9d4c-4697-842f-ac1741c01895" providerId="ADAL" clId="{2D0D2FEE-8DE7-4876-911F-56E09DA065EE}" dt="2025-02-12T05:58:45.170" v="11171" actId="164"/>
          <ac:spMkLst>
            <pc:docMk/>
            <pc:sldMk cId="344478031" sldId="306"/>
            <ac:spMk id="33" creationId="{3C301CBA-B429-EB3E-70B3-DA78A7027B66}"/>
          </ac:spMkLst>
        </pc:spChg>
        <pc:spChg chg="mod topLvl">
          <ac:chgData name="OGATA Akihito" userId="0f4d8448-9d4c-4697-842f-ac1741c01895" providerId="ADAL" clId="{2D0D2FEE-8DE7-4876-911F-56E09DA065EE}" dt="2025-02-12T05:58:29.554" v="11168" actId="164"/>
          <ac:spMkLst>
            <pc:docMk/>
            <pc:sldMk cId="344478031" sldId="306"/>
            <ac:spMk id="35" creationId="{2BC01A21-A3C4-9011-8426-7F9AA27D6BCB}"/>
          </ac:spMkLst>
        </pc:spChg>
        <pc:spChg chg="mod topLvl">
          <ac:chgData name="OGATA Akihito" userId="0f4d8448-9d4c-4697-842f-ac1741c01895" providerId="ADAL" clId="{2D0D2FEE-8DE7-4876-911F-56E09DA065EE}" dt="2025-02-12T05:58:22.926" v="11167" actId="164"/>
          <ac:spMkLst>
            <pc:docMk/>
            <pc:sldMk cId="344478031" sldId="306"/>
            <ac:spMk id="37" creationId="{EAD7BFB1-DC5E-39E0-CD05-F17AB26D334A}"/>
          </ac:spMkLst>
        </pc:spChg>
        <pc:spChg chg="mod topLvl">
          <ac:chgData name="OGATA Akihito" userId="0f4d8448-9d4c-4697-842f-ac1741c01895" providerId="ADAL" clId="{2D0D2FEE-8DE7-4876-911F-56E09DA065EE}" dt="2025-02-12T05:58:22.926" v="11167" actId="164"/>
          <ac:spMkLst>
            <pc:docMk/>
            <pc:sldMk cId="344478031" sldId="306"/>
            <ac:spMk id="38" creationId="{F7EFDC60-57CF-45AD-73BF-1AC488940413}"/>
          </ac:spMkLst>
        </pc:spChg>
        <pc:spChg chg="mod topLvl">
          <ac:chgData name="OGATA Akihito" userId="0f4d8448-9d4c-4697-842f-ac1741c01895" providerId="ADAL" clId="{2D0D2FEE-8DE7-4876-911F-56E09DA065EE}" dt="2025-02-12T05:58:29.554" v="11168" actId="164"/>
          <ac:spMkLst>
            <pc:docMk/>
            <pc:sldMk cId="344478031" sldId="306"/>
            <ac:spMk id="39" creationId="{8D7BA53E-951D-F714-FF1D-AE631C25F49E}"/>
          </ac:spMkLst>
        </pc:spChg>
        <pc:spChg chg="mod">
          <ac:chgData name="OGATA Akihito" userId="0f4d8448-9d4c-4697-842f-ac1741c01895" providerId="ADAL" clId="{2D0D2FEE-8DE7-4876-911F-56E09DA065EE}" dt="2025-02-12T05:58:50.928" v="11173"/>
          <ac:spMkLst>
            <pc:docMk/>
            <pc:sldMk cId="344478031" sldId="306"/>
            <ac:spMk id="42" creationId="{DD30C068-CCE7-FAE5-1044-A0B78C2B6DCA}"/>
          </ac:spMkLst>
        </pc:spChg>
        <pc:spChg chg="mod">
          <ac:chgData name="OGATA Akihito" userId="0f4d8448-9d4c-4697-842f-ac1741c01895" providerId="ADAL" clId="{2D0D2FEE-8DE7-4876-911F-56E09DA065EE}" dt="2025-02-12T05:58:50.928" v="11173"/>
          <ac:spMkLst>
            <pc:docMk/>
            <pc:sldMk cId="344478031" sldId="306"/>
            <ac:spMk id="46" creationId="{297FE686-B82D-4735-E0D6-C1F15427878D}"/>
          </ac:spMkLst>
        </pc:spChg>
        <pc:spChg chg="mod">
          <ac:chgData name="OGATA Akihito" userId="0f4d8448-9d4c-4697-842f-ac1741c01895" providerId="ADAL" clId="{2D0D2FEE-8DE7-4876-911F-56E09DA065EE}" dt="2025-02-12T05:58:50.928" v="11173"/>
          <ac:spMkLst>
            <pc:docMk/>
            <pc:sldMk cId="344478031" sldId="306"/>
            <ac:spMk id="47" creationId="{9A3B2853-8BD0-6100-F05F-7EC784E36B97}"/>
          </ac:spMkLst>
        </pc:spChg>
        <pc:spChg chg="mod">
          <ac:chgData name="OGATA Akihito" userId="0f4d8448-9d4c-4697-842f-ac1741c01895" providerId="ADAL" clId="{2D0D2FEE-8DE7-4876-911F-56E09DA065EE}" dt="2025-02-12T05:58:50.928" v="11173"/>
          <ac:spMkLst>
            <pc:docMk/>
            <pc:sldMk cId="344478031" sldId="306"/>
            <ac:spMk id="49" creationId="{BA9F433E-FF8A-2D23-0CDE-85DE790D23D3}"/>
          </ac:spMkLst>
        </pc:spChg>
        <pc:spChg chg="mod">
          <ac:chgData name="OGATA Akihito" userId="0f4d8448-9d4c-4697-842f-ac1741c01895" providerId="ADAL" clId="{2D0D2FEE-8DE7-4876-911F-56E09DA065EE}" dt="2025-02-12T05:58:50.928" v="11173"/>
          <ac:spMkLst>
            <pc:docMk/>
            <pc:sldMk cId="344478031" sldId="306"/>
            <ac:spMk id="50" creationId="{E9F5B7EF-2EB8-5352-FD61-B82BD3B01C13}"/>
          </ac:spMkLst>
        </pc:spChg>
        <pc:grpChg chg="del">
          <ac:chgData name="OGATA Akihito" userId="0f4d8448-9d4c-4697-842f-ac1741c01895" providerId="ADAL" clId="{2D0D2FEE-8DE7-4876-911F-56E09DA065EE}" dt="2025-02-12T05:58:48.105" v="11172" actId="478"/>
          <ac:grpSpMkLst>
            <pc:docMk/>
            <pc:sldMk cId="344478031" sldId="306"/>
            <ac:grpSpMk id="4" creationId="{DC7C1071-659E-4801-7A39-CD72E93F9C97}"/>
          </ac:grpSpMkLst>
        </pc:grpChg>
        <pc:grpChg chg="add mod">
          <ac:chgData name="OGATA Akihito" userId="0f4d8448-9d4c-4697-842f-ac1741c01895" providerId="ADAL" clId="{2D0D2FEE-8DE7-4876-911F-56E09DA065EE}" dt="2025-02-12T05:58:45.170" v="11171" actId="164"/>
          <ac:grpSpMkLst>
            <pc:docMk/>
            <pc:sldMk cId="344478031" sldId="306"/>
            <ac:grpSpMk id="26" creationId="{FCAAF214-5525-5ED2-76E9-C1BF5B460673}"/>
          </ac:grpSpMkLst>
        </pc:grpChg>
        <pc:grpChg chg="add del mod">
          <ac:chgData name="OGATA Akihito" userId="0f4d8448-9d4c-4697-842f-ac1741c01895" providerId="ADAL" clId="{2D0D2FEE-8DE7-4876-911F-56E09DA065EE}" dt="2025-02-10T13:11:59.769" v="10531" actId="1076"/>
          <ac:grpSpMkLst>
            <pc:docMk/>
            <pc:sldMk cId="344478031" sldId="306"/>
            <ac:grpSpMk id="27" creationId="{B6BDBA84-D184-9EF7-FB25-7CD98AA8E014}"/>
          </ac:grpSpMkLst>
        </pc:grpChg>
        <pc:grpChg chg="add mod">
          <ac:chgData name="OGATA Akihito" userId="0f4d8448-9d4c-4697-842f-ac1741c01895" providerId="ADAL" clId="{2D0D2FEE-8DE7-4876-911F-56E09DA065EE}" dt="2025-02-12T05:58:45.170" v="11171" actId="164"/>
          <ac:grpSpMkLst>
            <pc:docMk/>
            <pc:sldMk cId="344478031" sldId="306"/>
            <ac:grpSpMk id="28" creationId="{AB8C5DE7-5D4F-7F67-F88A-732344F250B1}"/>
          </ac:grpSpMkLst>
        </pc:grpChg>
        <pc:grpChg chg="add mod">
          <ac:chgData name="OGATA Akihito" userId="0f4d8448-9d4c-4697-842f-ac1741c01895" providerId="ADAL" clId="{2D0D2FEE-8DE7-4876-911F-56E09DA065EE}" dt="2025-02-10T13:12:10.628" v="10532" actId="1076"/>
          <ac:grpSpMkLst>
            <pc:docMk/>
            <pc:sldMk cId="344478031" sldId="306"/>
            <ac:grpSpMk id="29" creationId="{2699EB0F-D278-8DD9-78C7-8376EBDFD4D6}"/>
          </ac:grpSpMkLst>
        </pc:grpChg>
        <pc:grpChg chg="add mod">
          <ac:chgData name="OGATA Akihito" userId="0f4d8448-9d4c-4697-842f-ac1741c01895" providerId="ADAL" clId="{2D0D2FEE-8DE7-4876-911F-56E09DA065EE}" dt="2025-02-10T13:12:18.976" v="10533" actId="1076"/>
          <ac:grpSpMkLst>
            <pc:docMk/>
            <pc:sldMk cId="344478031" sldId="306"/>
            <ac:grpSpMk id="31" creationId="{1ED89D9C-8875-4C5A-2E36-338699E8AB0F}"/>
          </ac:grpSpMkLst>
        </pc:grpChg>
        <pc:grpChg chg="add del mod">
          <ac:chgData name="OGATA Akihito" userId="0f4d8448-9d4c-4697-842f-ac1741c01895" providerId="ADAL" clId="{2D0D2FEE-8DE7-4876-911F-56E09DA065EE}" dt="2025-02-12T05:57:34.978" v="11161" actId="165"/>
          <ac:grpSpMkLst>
            <pc:docMk/>
            <pc:sldMk cId="344478031" sldId="306"/>
            <ac:grpSpMk id="32" creationId="{D9C7F334-FDA2-3F1B-B03F-8991C5660925}"/>
          </ac:grpSpMkLst>
        </pc:grpChg>
        <pc:grpChg chg="add mod">
          <ac:chgData name="OGATA Akihito" userId="0f4d8448-9d4c-4697-842f-ac1741c01895" providerId="ADAL" clId="{2D0D2FEE-8DE7-4876-911F-56E09DA065EE}" dt="2025-02-12T05:59:22.396" v="11180" actId="12789"/>
          <ac:grpSpMkLst>
            <pc:docMk/>
            <pc:sldMk cId="344478031" sldId="306"/>
            <ac:grpSpMk id="40" creationId="{1FCFE383-AEBA-5D40-EF05-906CBBAC9FC4}"/>
          </ac:grpSpMkLst>
        </pc:grpChg>
        <pc:grpChg chg="add mod">
          <ac:chgData name="OGATA Akihito" userId="0f4d8448-9d4c-4697-842f-ac1741c01895" providerId="ADAL" clId="{2D0D2FEE-8DE7-4876-911F-56E09DA065EE}" dt="2025-02-12T05:59:22.396" v="11180" actId="12789"/>
          <ac:grpSpMkLst>
            <pc:docMk/>
            <pc:sldMk cId="344478031" sldId="306"/>
            <ac:grpSpMk id="41" creationId="{3B5DE0EA-2C29-EFB3-CD54-8DDA447DAE17}"/>
          </ac:grpSpMkLst>
        </pc:grpChg>
        <pc:grpChg chg="mod">
          <ac:chgData name="OGATA Akihito" userId="0f4d8448-9d4c-4697-842f-ac1741c01895" providerId="ADAL" clId="{2D0D2FEE-8DE7-4876-911F-56E09DA065EE}" dt="2025-02-12T05:58:50.928" v="11173"/>
          <ac:grpSpMkLst>
            <pc:docMk/>
            <pc:sldMk cId="344478031" sldId="306"/>
            <ac:grpSpMk id="43" creationId="{5F416AF5-778D-0727-19C8-6AA5E69582DC}"/>
          </ac:grpSpMkLst>
        </pc:grpChg>
        <pc:grpChg chg="mod">
          <ac:chgData name="OGATA Akihito" userId="0f4d8448-9d4c-4697-842f-ac1741c01895" providerId="ADAL" clId="{2D0D2FEE-8DE7-4876-911F-56E09DA065EE}" dt="2025-02-12T05:58:50.928" v="11173"/>
          <ac:grpSpMkLst>
            <pc:docMk/>
            <pc:sldMk cId="344478031" sldId="306"/>
            <ac:grpSpMk id="44" creationId="{08F059B5-8249-6636-DD56-49CDAEF91B92}"/>
          </ac:grpSpMkLst>
        </pc:grpChg>
        <pc:graphicFrameChg chg="add mod topLvl">
          <ac:chgData name="OGATA Akihito" userId="0f4d8448-9d4c-4697-842f-ac1741c01895" providerId="ADAL" clId="{2D0D2FEE-8DE7-4876-911F-56E09DA065EE}" dt="2025-02-10T14:31:40.954" v="10615" actId="255"/>
          <ac:graphicFrameMkLst>
            <pc:docMk/>
            <pc:sldMk cId="344478031" sldId="306"/>
            <ac:graphicFrameMk id="6" creationId="{622ED9B3-099D-456B-A5AD-904D6439126A}"/>
          </ac:graphicFrameMkLst>
        </pc:graphicFrameChg>
        <pc:graphicFrameChg chg="add mod topLvl">
          <ac:chgData name="OGATA Akihito" userId="0f4d8448-9d4c-4697-842f-ac1741c01895" providerId="ADAL" clId="{2D0D2FEE-8DE7-4876-911F-56E09DA065EE}" dt="2025-02-10T14:32:08.865" v="10620" actId="255"/>
          <ac:graphicFrameMkLst>
            <pc:docMk/>
            <pc:sldMk cId="344478031" sldId="306"/>
            <ac:graphicFrameMk id="20" creationId="{A07864CB-C72D-4CC9-9EA8-C813C4D2C257}"/>
          </ac:graphicFrameMkLst>
        </pc:graphicFrameChg>
        <pc:cxnChg chg="mod topLvl">
          <ac:chgData name="OGATA Akihito" userId="0f4d8448-9d4c-4697-842f-ac1741c01895" providerId="ADAL" clId="{2D0D2FEE-8DE7-4876-911F-56E09DA065EE}" dt="2025-02-12T05:58:29.554" v="11168" actId="164"/>
          <ac:cxnSpMkLst>
            <pc:docMk/>
            <pc:sldMk cId="344478031" sldId="306"/>
            <ac:cxnSpMk id="34" creationId="{1DCF244B-F11B-B2F3-EA86-F1183B533285}"/>
          </ac:cxnSpMkLst>
        </pc:cxnChg>
        <pc:cxnChg chg="mod topLvl">
          <ac:chgData name="OGATA Akihito" userId="0f4d8448-9d4c-4697-842f-ac1741c01895" providerId="ADAL" clId="{2D0D2FEE-8DE7-4876-911F-56E09DA065EE}" dt="2025-02-12T05:58:22.926" v="11167" actId="164"/>
          <ac:cxnSpMkLst>
            <pc:docMk/>
            <pc:sldMk cId="344478031" sldId="306"/>
            <ac:cxnSpMk id="36" creationId="{4C97290F-2B9D-F087-D2CF-12DDBBBD8085}"/>
          </ac:cxnSpMkLst>
        </pc:cxnChg>
        <pc:cxnChg chg="mod">
          <ac:chgData name="OGATA Akihito" userId="0f4d8448-9d4c-4697-842f-ac1741c01895" providerId="ADAL" clId="{2D0D2FEE-8DE7-4876-911F-56E09DA065EE}" dt="2025-02-12T05:58:50.928" v="11173"/>
          <ac:cxnSpMkLst>
            <pc:docMk/>
            <pc:sldMk cId="344478031" sldId="306"/>
            <ac:cxnSpMk id="45" creationId="{1341FDBC-2C7F-976B-E5AC-D216837045FA}"/>
          </ac:cxnSpMkLst>
        </pc:cxnChg>
        <pc:cxnChg chg="mod">
          <ac:chgData name="OGATA Akihito" userId="0f4d8448-9d4c-4697-842f-ac1741c01895" providerId="ADAL" clId="{2D0D2FEE-8DE7-4876-911F-56E09DA065EE}" dt="2025-02-12T05:58:50.928" v="11173"/>
          <ac:cxnSpMkLst>
            <pc:docMk/>
            <pc:sldMk cId="344478031" sldId="306"/>
            <ac:cxnSpMk id="48" creationId="{FC88318F-7BB9-FF0D-421B-381EF83B615B}"/>
          </ac:cxnSpMkLst>
        </pc:cxnChg>
      </pc:sldChg>
      <pc:sldChg chg="addSp delSp modSp add mod modShow">
        <pc:chgData name="OGATA Akihito" userId="0f4d8448-9d4c-4697-842f-ac1741c01895" providerId="ADAL" clId="{2D0D2FEE-8DE7-4876-911F-56E09DA065EE}" dt="2025-02-06T07:55:06.036" v="2996" actId="729"/>
        <pc:sldMkLst>
          <pc:docMk/>
          <pc:sldMk cId="3197001541" sldId="307"/>
        </pc:sldMkLst>
        <pc:graphicFrameChg chg="add mod">
          <ac:chgData name="OGATA Akihito" userId="0f4d8448-9d4c-4697-842f-ac1741c01895" providerId="ADAL" clId="{2D0D2FEE-8DE7-4876-911F-56E09DA065EE}" dt="2025-02-06T07:53:57.909" v="2980" actId="14100"/>
          <ac:graphicFrameMkLst>
            <pc:docMk/>
            <pc:sldMk cId="3197001541" sldId="307"/>
            <ac:graphicFrameMk id="7" creationId="{87FB54A3-F8EF-43F8-97BB-5C7F00426C4E}"/>
          </ac:graphicFrameMkLst>
        </pc:graphicFrameChg>
        <pc:graphicFrameChg chg="add mod">
          <ac:chgData name="OGATA Akihito" userId="0f4d8448-9d4c-4697-842f-ac1741c01895" providerId="ADAL" clId="{2D0D2FEE-8DE7-4876-911F-56E09DA065EE}" dt="2025-02-06T07:54:28.079" v="2995" actId="14100"/>
          <ac:graphicFrameMkLst>
            <pc:docMk/>
            <pc:sldMk cId="3197001541" sldId="307"/>
            <ac:graphicFrameMk id="8" creationId="{8BED8E28-A6D3-C56C-0B52-D9D95A287C21}"/>
          </ac:graphicFrameMkLst>
        </pc:graphicFrameChg>
      </pc:sldChg>
      <pc:sldChg chg="addSp delSp modSp add mod modNotesTx">
        <pc:chgData name="OGATA Akihito" userId="0f4d8448-9d4c-4697-842f-ac1741c01895" providerId="ADAL" clId="{2D0D2FEE-8DE7-4876-911F-56E09DA065EE}" dt="2025-02-13T01:05:21.407" v="14279" actId="20577"/>
        <pc:sldMkLst>
          <pc:docMk/>
          <pc:sldMk cId="210944023" sldId="308"/>
        </pc:sldMkLst>
        <pc:spChg chg="mod">
          <ac:chgData name="OGATA Akihito" userId="0f4d8448-9d4c-4697-842f-ac1741c01895" providerId="ADAL" clId="{2D0D2FEE-8DE7-4876-911F-56E09DA065EE}" dt="2025-02-06T15:02:49.288" v="5772" actId="20577"/>
          <ac:spMkLst>
            <pc:docMk/>
            <pc:sldMk cId="210944023" sldId="308"/>
            <ac:spMk id="2" creationId="{5BFF6C4E-592F-A529-E2D4-65940F3E602C}"/>
          </ac:spMkLst>
        </pc:spChg>
        <pc:spChg chg="mod">
          <ac:chgData name="OGATA Akihito" userId="0f4d8448-9d4c-4697-842f-ac1741c01895" providerId="ADAL" clId="{2D0D2FEE-8DE7-4876-911F-56E09DA065EE}" dt="2025-02-07T14:32:35.262" v="6352" actId="255"/>
          <ac:spMkLst>
            <pc:docMk/>
            <pc:sldMk cId="210944023" sldId="308"/>
            <ac:spMk id="3" creationId="{7F0F5C2A-2336-20F0-B837-9E17FA019643}"/>
          </ac:spMkLst>
        </pc:spChg>
        <pc:spChg chg="add mod ord">
          <ac:chgData name="OGATA Akihito" userId="0f4d8448-9d4c-4697-842f-ac1741c01895" providerId="ADAL" clId="{2D0D2FEE-8DE7-4876-911F-56E09DA065EE}" dt="2025-02-10T13:17:55.942" v="10572" actId="1076"/>
          <ac:spMkLst>
            <pc:docMk/>
            <pc:sldMk cId="210944023" sldId="308"/>
            <ac:spMk id="5" creationId="{C4069368-BD8A-BCB3-4B13-31B84470D1A4}"/>
          </ac:spMkLst>
        </pc:spChg>
        <pc:spChg chg="add mod ord">
          <ac:chgData name="OGATA Akihito" userId="0f4d8448-9d4c-4697-842f-ac1741c01895" providerId="ADAL" clId="{2D0D2FEE-8DE7-4876-911F-56E09DA065EE}" dt="2025-02-10T13:18:04.238" v="10574" actId="1076"/>
          <ac:spMkLst>
            <pc:docMk/>
            <pc:sldMk cId="210944023" sldId="308"/>
            <ac:spMk id="7" creationId="{5314D0EA-5C2E-7DF1-D0E5-C43D699A3E63}"/>
          </ac:spMkLst>
        </pc:spChg>
        <pc:spChg chg="add mod ord">
          <ac:chgData name="OGATA Akihito" userId="0f4d8448-9d4c-4697-842f-ac1741c01895" providerId="ADAL" clId="{2D0D2FEE-8DE7-4876-911F-56E09DA065EE}" dt="2025-02-10T14:23:54.063" v="10585" actId="1076"/>
          <ac:spMkLst>
            <pc:docMk/>
            <pc:sldMk cId="210944023" sldId="308"/>
            <ac:spMk id="11" creationId="{9D01FFBA-2F04-491E-FD13-967547BB5D0F}"/>
          </ac:spMkLst>
        </pc:spChg>
        <pc:spChg chg="add mod ord">
          <ac:chgData name="OGATA Akihito" userId="0f4d8448-9d4c-4697-842f-ac1741c01895" providerId="ADAL" clId="{2D0D2FEE-8DE7-4876-911F-56E09DA065EE}" dt="2025-02-10T14:23:48.788" v="10584" actId="1076"/>
          <ac:spMkLst>
            <pc:docMk/>
            <pc:sldMk cId="210944023" sldId="308"/>
            <ac:spMk id="12" creationId="{10A3CD43-EFB1-05C6-3CC1-E8909AB98872}"/>
          </ac:spMkLst>
        </pc:spChg>
        <pc:spChg chg="mod">
          <ac:chgData name="OGATA Akihito" userId="0f4d8448-9d4c-4697-842f-ac1741c01895" providerId="ADAL" clId="{2D0D2FEE-8DE7-4876-911F-56E09DA065EE}" dt="2025-02-12T05:59:00.390" v="11176"/>
          <ac:spMkLst>
            <pc:docMk/>
            <pc:sldMk cId="210944023" sldId="308"/>
            <ac:spMk id="19" creationId="{141846A4-3FC6-FCDD-E8CC-6359BA8CCEBD}"/>
          </ac:spMkLst>
        </pc:spChg>
        <pc:spChg chg="add del mod ord topLvl">
          <ac:chgData name="OGATA Akihito" userId="0f4d8448-9d4c-4697-842f-ac1741c01895" providerId="ADAL" clId="{2D0D2FEE-8DE7-4876-911F-56E09DA065EE}" dt="2025-02-10T13:13:35.783" v="10546" actId="555"/>
          <ac:spMkLst>
            <pc:docMk/>
            <pc:sldMk cId="210944023" sldId="308"/>
            <ac:spMk id="23" creationId="{1CB5D095-3A14-7610-0F9C-BF0CFEF96CEB}"/>
          </ac:spMkLst>
        </pc:spChg>
        <pc:spChg chg="mod">
          <ac:chgData name="OGATA Akihito" userId="0f4d8448-9d4c-4697-842f-ac1741c01895" providerId="ADAL" clId="{2D0D2FEE-8DE7-4876-911F-56E09DA065EE}" dt="2025-02-12T05:59:00.390" v="11176"/>
          <ac:spMkLst>
            <pc:docMk/>
            <pc:sldMk cId="210944023" sldId="308"/>
            <ac:spMk id="24" creationId="{374CF5C8-68C2-8A7D-366A-7BAF70BB1F40}"/>
          </ac:spMkLst>
        </pc:spChg>
        <pc:spChg chg="add del mod topLvl">
          <ac:chgData name="OGATA Akihito" userId="0f4d8448-9d4c-4697-842f-ac1741c01895" providerId="ADAL" clId="{2D0D2FEE-8DE7-4876-911F-56E09DA065EE}" dt="2025-02-10T14:41:17.976" v="10710" actId="113"/>
          <ac:spMkLst>
            <pc:docMk/>
            <pc:sldMk cId="210944023" sldId="308"/>
            <ac:spMk id="25" creationId="{707ACD1A-21BC-6179-18E3-2C5F25117094}"/>
          </ac:spMkLst>
        </pc:spChg>
        <pc:spChg chg="mod">
          <ac:chgData name="OGATA Akihito" userId="0f4d8448-9d4c-4697-842f-ac1741c01895" providerId="ADAL" clId="{2D0D2FEE-8DE7-4876-911F-56E09DA065EE}" dt="2025-02-12T05:59:00.390" v="11176"/>
          <ac:spMkLst>
            <pc:docMk/>
            <pc:sldMk cId="210944023" sldId="308"/>
            <ac:spMk id="35" creationId="{A2D4345B-68A5-A7F0-DEA4-45FEC1E2EDA7}"/>
          </ac:spMkLst>
        </pc:spChg>
        <pc:spChg chg="add del mod topLvl">
          <ac:chgData name="OGATA Akihito" userId="0f4d8448-9d4c-4697-842f-ac1741c01895" providerId="ADAL" clId="{2D0D2FEE-8DE7-4876-911F-56E09DA065EE}" dt="2025-02-10T13:17:08.062" v="10561" actId="164"/>
          <ac:spMkLst>
            <pc:docMk/>
            <pc:sldMk cId="210944023" sldId="308"/>
            <ac:spMk id="36" creationId="{6B21556B-8463-963B-4AFA-592AF87C73C8}"/>
          </ac:spMkLst>
        </pc:spChg>
        <pc:spChg chg="add del mod topLvl">
          <ac:chgData name="OGATA Akihito" userId="0f4d8448-9d4c-4697-842f-ac1741c01895" providerId="ADAL" clId="{2D0D2FEE-8DE7-4876-911F-56E09DA065EE}" dt="2025-02-10T14:41:41.575" v="10711" actId="113"/>
          <ac:spMkLst>
            <pc:docMk/>
            <pc:sldMk cId="210944023" sldId="308"/>
            <ac:spMk id="38" creationId="{DC81D9A2-61FE-6CE4-E075-032E38572C87}"/>
          </ac:spMkLst>
        </pc:spChg>
        <pc:spChg chg="add mod">
          <ac:chgData name="OGATA Akihito" userId="0f4d8448-9d4c-4697-842f-ac1741c01895" providerId="ADAL" clId="{2D0D2FEE-8DE7-4876-911F-56E09DA065EE}" dt="2025-02-10T13:17:34.203" v="10566" actId="1076"/>
          <ac:spMkLst>
            <pc:docMk/>
            <pc:sldMk cId="210944023" sldId="308"/>
            <ac:spMk id="41" creationId="{1AED2911-F028-4D05-A5A5-85F7C230FE1F}"/>
          </ac:spMkLst>
        </pc:spChg>
        <pc:spChg chg="add mod">
          <ac:chgData name="OGATA Akihito" userId="0f4d8448-9d4c-4697-842f-ac1741c01895" providerId="ADAL" clId="{2D0D2FEE-8DE7-4876-911F-56E09DA065EE}" dt="2025-02-10T13:17:31.359" v="10565" actId="1076"/>
          <ac:spMkLst>
            <pc:docMk/>
            <pc:sldMk cId="210944023" sldId="308"/>
            <ac:spMk id="42" creationId="{EFB0D823-4F18-8F3B-9D6F-B4335B0BCBA7}"/>
          </ac:spMkLst>
        </pc:spChg>
        <pc:spChg chg="mod">
          <ac:chgData name="OGATA Akihito" userId="0f4d8448-9d4c-4697-842f-ac1741c01895" providerId="ADAL" clId="{2D0D2FEE-8DE7-4876-911F-56E09DA065EE}" dt="2025-02-12T05:59:00.390" v="11176"/>
          <ac:spMkLst>
            <pc:docMk/>
            <pc:sldMk cId="210944023" sldId="308"/>
            <ac:spMk id="43" creationId="{86F3CBB6-2473-5424-8C83-3AFCABBE37C2}"/>
          </ac:spMkLst>
        </pc:spChg>
        <pc:spChg chg="mod">
          <ac:chgData name="OGATA Akihito" userId="0f4d8448-9d4c-4697-842f-ac1741c01895" providerId="ADAL" clId="{2D0D2FEE-8DE7-4876-911F-56E09DA065EE}" dt="2025-02-12T05:59:00.390" v="11176"/>
          <ac:spMkLst>
            <pc:docMk/>
            <pc:sldMk cId="210944023" sldId="308"/>
            <ac:spMk id="44" creationId="{A477C5E1-B73B-A926-045A-A0BEB1E5704C}"/>
          </ac:spMkLst>
        </pc:spChg>
        <pc:spChg chg="mod">
          <ac:chgData name="OGATA Akihito" userId="0f4d8448-9d4c-4697-842f-ac1741c01895" providerId="ADAL" clId="{2D0D2FEE-8DE7-4876-911F-56E09DA065EE}" dt="2025-02-12T05:59:06.433" v="11178"/>
          <ac:spMkLst>
            <pc:docMk/>
            <pc:sldMk cId="210944023" sldId="308"/>
            <ac:spMk id="46" creationId="{ACC61B5A-B498-A4D9-BFD1-BB5503869F59}"/>
          </ac:spMkLst>
        </pc:spChg>
        <pc:spChg chg="mod">
          <ac:chgData name="OGATA Akihito" userId="0f4d8448-9d4c-4697-842f-ac1741c01895" providerId="ADAL" clId="{2D0D2FEE-8DE7-4876-911F-56E09DA065EE}" dt="2025-02-12T05:59:06.433" v="11178"/>
          <ac:spMkLst>
            <pc:docMk/>
            <pc:sldMk cId="210944023" sldId="308"/>
            <ac:spMk id="50" creationId="{2AA4D5AC-23B9-7485-146E-BAB838E43812}"/>
          </ac:spMkLst>
        </pc:spChg>
        <pc:spChg chg="mod">
          <ac:chgData name="OGATA Akihito" userId="0f4d8448-9d4c-4697-842f-ac1741c01895" providerId="ADAL" clId="{2D0D2FEE-8DE7-4876-911F-56E09DA065EE}" dt="2025-02-12T05:59:06.433" v="11178"/>
          <ac:spMkLst>
            <pc:docMk/>
            <pc:sldMk cId="210944023" sldId="308"/>
            <ac:spMk id="51" creationId="{FAED4D51-2E5F-6295-995C-5D35DF95F3BB}"/>
          </ac:spMkLst>
        </pc:spChg>
        <pc:spChg chg="mod">
          <ac:chgData name="OGATA Akihito" userId="0f4d8448-9d4c-4697-842f-ac1741c01895" providerId="ADAL" clId="{2D0D2FEE-8DE7-4876-911F-56E09DA065EE}" dt="2025-02-12T05:59:06.433" v="11178"/>
          <ac:spMkLst>
            <pc:docMk/>
            <pc:sldMk cId="210944023" sldId="308"/>
            <ac:spMk id="53" creationId="{A0020BDB-03C1-DBCE-67CD-2C268D72493F}"/>
          </ac:spMkLst>
        </pc:spChg>
        <pc:spChg chg="mod">
          <ac:chgData name="OGATA Akihito" userId="0f4d8448-9d4c-4697-842f-ac1741c01895" providerId="ADAL" clId="{2D0D2FEE-8DE7-4876-911F-56E09DA065EE}" dt="2025-02-12T05:59:06.433" v="11178"/>
          <ac:spMkLst>
            <pc:docMk/>
            <pc:sldMk cId="210944023" sldId="308"/>
            <ac:spMk id="54" creationId="{18F08E48-5A7D-8137-7244-81185810D4EC}"/>
          </ac:spMkLst>
        </pc:spChg>
        <pc:grpChg chg="del">
          <ac:chgData name="OGATA Akihito" userId="0f4d8448-9d4c-4697-842f-ac1741c01895" providerId="ADAL" clId="{2D0D2FEE-8DE7-4876-911F-56E09DA065EE}" dt="2025-02-12T05:59:05.392" v="11177" actId="478"/>
          <ac:grpSpMkLst>
            <pc:docMk/>
            <pc:sldMk cId="210944023" sldId="308"/>
            <ac:grpSpMk id="4" creationId="{384C7D8F-C23E-35A7-036B-AE9D5AD700CE}"/>
          </ac:grpSpMkLst>
        </pc:grpChg>
        <pc:grpChg chg="add mod">
          <ac:chgData name="OGATA Akihito" userId="0f4d8448-9d4c-4697-842f-ac1741c01895" providerId="ADAL" clId="{2D0D2FEE-8DE7-4876-911F-56E09DA065EE}" dt="2025-02-12T05:59:18.140" v="11179" actId="12789"/>
          <ac:grpSpMkLst>
            <pc:docMk/>
            <pc:sldMk cId="210944023" sldId="308"/>
            <ac:grpSpMk id="18" creationId="{F2209E74-7401-F3F0-8065-6C2D2F9E96EB}"/>
          </ac:grpSpMkLst>
        </pc:grpChg>
        <pc:grpChg chg="mod">
          <ac:chgData name="OGATA Akihito" userId="0f4d8448-9d4c-4697-842f-ac1741c01895" providerId="ADAL" clId="{2D0D2FEE-8DE7-4876-911F-56E09DA065EE}" dt="2025-02-12T05:59:00.390" v="11176"/>
          <ac:grpSpMkLst>
            <pc:docMk/>
            <pc:sldMk cId="210944023" sldId="308"/>
            <ac:grpSpMk id="20" creationId="{F06D9254-3872-E2B8-4B29-67839A0018B5}"/>
          </ac:grpSpMkLst>
        </pc:grpChg>
        <pc:grpChg chg="mod">
          <ac:chgData name="OGATA Akihito" userId="0f4d8448-9d4c-4697-842f-ac1741c01895" providerId="ADAL" clId="{2D0D2FEE-8DE7-4876-911F-56E09DA065EE}" dt="2025-02-12T05:59:00.390" v="11176"/>
          <ac:grpSpMkLst>
            <pc:docMk/>
            <pc:sldMk cId="210944023" sldId="308"/>
            <ac:grpSpMk id="21" creationId="{774AFF74-C5E4-871D-41CD-C1296322D8EC}"/>
          </ac:grpSpMkLst>
        </pc:grpChg>
        <pc:grpChg chg="add mod ord">
          <ac:chgData name="OGATA Akihito" userId="0f4d8448-9d4c-4697-842f-ac1741c01895" providerId="ADAL" clId="{2D0D2FEE-8DE7-4876-911F-56E09DA065EE}" dt="2025-02-10T13:14:11.259" v="10547" actId="1076"/>
          <ac:grpSpMkLst>
            <pc:docMk/>
            <pc:sldMk cId="210944023" sldId="308"/>
            <ac:grpSpMk id="26" creationId="{7C2EAC6A-4C18-4F36-443C-EA498A445DE0}"/>
          </ac:grpSpMkLst>
        </pc:grpChg>
        <pc:grpChg chg="add del mod">
          <ac:chgData name="OGATA Akihito" userId="0f4d8448-9d4c-4697-842f-ac1741c01895" providerId="ADAL" clId="{2D0D2FEE-8DE7-4876-911F-56E09DA065EE}" dt="2025-02-12T05:58:58.809" v="11175" actId="478"/>
          <ac:grpSpMkLst>
            <pc:docMk/>
            <pc:sldMk cId="210944023" sldId="308"/>
            <ac:grpSpMk id="27" creationId="{C662BB4B-7FCA-DD74-F27D-863987F94C36}"/>
          </ac:grpSpMkLst>
        </pc:grpChg>
        <pc:grpChg chg="add mod ord">
          <ac:chgData name="OGATA Akihito" userId="0f4d8448-9d4c-4697-842f-ac1741c01895" providerId="ADAL" clId="{2D0D2FEE-8DE7-4876-911F-56E09DA065EE}" dt="2025-02-10T13:17:44.721" v="10569" actId="166"/>
          <ac:grpSpMkLst>
            <pc:docMk/>
            <pc:sldMk cId="210944023" sldId="308"/>
            <ac:grpSpMk id="40" creationId="{492F5919-DA20-3B62-B9CB-4A6CB5714704}"/>
          </ac:grpSpMkLst>
        </pc:grpChg>
        <pc:grpChg chg="add mod">
          <ac:chgData name="OGATA Akihito" userId="0f4d8448-9d4c-4697-842f-ac1741c01895" providerId="ADAL" clId="{2D0D2FEE-8DE7-4876-911F-56E09DA065EE}" dt="2025-02-12T05:59:18.140" v="11179" actId="12789"/>
          <ac:grpSpMkLst>
            <pc:docMk/>
            <pc:sldMk cId="210944023" sldId="308"/>
            <ac:grpSpMk id="45" creationId="{2562D5D6-B85D-66FB-9032-35A199393907}"/>
          </ac:grpSpMkLst>
        </pc:grpChg>
        <pc:grpChg chg="mod">
          <ac:chgData name="OGATA Akihito" userId="0f4d8448-9d4c-4697-842f-ac1741c01895" providerId="ADAL" clId="{2D0D2FEE-8DE7-4876-911F-56E09DA065EE}" dt="2025-02-12T05:59:06.433" v="11178"/>
          <ac:grpSpMkLst>
            <pc:docMk/>
            <pc:sldMk cId="210944023" sldId="308"/>
            <ac:grpSpMk id="47" creationId="{CF50EFC3-5FF5-BF9F-7BB2-D4E816262B6E}"/>
          </ac:grpSpMkLst>
        </pc:grpChg>
        <pc:grpChg chg="mod">
          <ac:chgData name="OGATA Akihito" userId="0f4d8448-9d4c-4697-842f-ac1741c01895" providerId="ADAL" clId="{2D0D2FEE-8DE7-4876-911F-56E09DA065EE}" dt="2025-02-12T05:59:06.433" v="11178"/>
          <ac:grpSpMkLst>
            <pc:docMk/>
            <pc:sldMk cId="210944023" sldId="308"/>
            <ac:grpSpMk id="48" creationId="{78F4EB53-70EA-AA5F-7D29-FB0EAC0BF950}"/>
          </ac:grpSpMkLst>
        </pc:grpChg>
        <pc:graphicFrameChg chg="add mod">
          <ac:chgData name="OGATA Akihito" userId="0f4d8448-9d4c-4697-842f-ac1741c01895" providerId="ADAL" clId="{2D0D2FEE-8DE7-4876-911F-56E09DA065EE}" dt="2025-02-10T14:33:06.849" v="10625"/>
          <ac:graphicFrameMkLst>
            <pc:docMk/>
            <pc:sldMk cId="210944023" sldId="308"/>
            <ac:graphicFrameMk id="8" creationId="{2BB88CC5-0055-4793-8EBC-D8414FD9C37B}"/>
          </ac:graphicFrameMkLst>
        </pc:graphicFrameChg>
        <pc:graphicFrameChg chg="add mod">
          <ac:chgData name="OGATA Akihito" userId="0f4d8448-9d4c-4697-842f-ac1741c01895" providerId="ADAL" clId="{2D0D2FEE-8DE7-4876-911F-56E09DA065EE}" dt="2025-02-10T14:32:34.850" v="10621" actId="255"/>
          <ac:graphicFrameMkLst>
            <pc:docMk/>
            <pc:sldMk cId="210944023" sldId="308"/>
            <ac:graphicFrameMk id="39" creationId="{B8FD88A1-27FA-40EA-95F6-D0F517B708CD}"/>
          </ac:graphicFrameMkLst>
        </pc:graphicFrameChg>
        <pc:cxnChg chg="mod">
          <ac:chgData name="OGATA Akihito" userId="0f4d8448-9d4c-4697-842f-ac1741c01895" providerId="ADAL" clId="{2D0D2FEE-8DE7-4876-911F-56E09DA065EE}" dt="2025-02-12T05:59:00.390" v="11176"/>
          <ac:cxnSpMkLst>
            <pc:docMk/>
            <pc:sldMk cId="210944023" sldId="308"/>
            <ac:cxnSpMk id="22" creationId="{DFBB630F-8634-CC3D-D23E-D290DF9662CA}"/>
          </ac:cxnSpMkLst>
        </pc:cxnChg>
        <pc:cxnChg chg="mod">
          <ac:chgData name="OGATA Akihito" userId="0f4d8448-9d4c-4697-842f-ac1741c01895" providerId="ADAL" clId="{2D0D2FEE-8DE7-4876-911F-56E09DA065EE}" dt="2025-02-12T05:59:00.390" v="11176"/>
          <ac:cxnSpMkLst>
            <pc:docMk/>
            <pc:sldMk cId="210944023" sldId="308"/>
            <ac:cxnSpMk id="37" creationId="{7258169F-9720-8AF4-94CC-A0C68FCD0AC6}"/>
          </ac:cxnSpMkLst>
        </pc:cxnChg>
        <pc:cxnChg chg="mod">
          <ac:chgData name="OGATA Akihito" userId="0f4d8448-9d4c-4697-842f-ac1741c01895" providerId="ADAL" clId="{2D0D2FEE-8DE7-4876-911F-56E09DA065EE}" dt="2025-02-12T05:59:06.433" v="11178"/>
          <ac:cxnSpMkLst>
            <pc:docMk/>
            <pc:sldMk cId="210944023" sldId="308"/>
            <ac:cxnSpMk id="49" creationId="{E8C68531-A928-FCE9-332D-59458DAD0B2C}"/>
          </ac:cxnSpMkLst>
        </pc:cxnChg>
        <pc:cxnChg chg="mod">
          <ac:chgData name="OGATA Akihito" userId="0f4d8448-9d4c-4697-842f-ac1741c01895" providerId="ADAL" clId="{2D0D2FEE-8DE7-4876-911F-56E09DA065EE}" dt="2025-02-12T05:59:06.433" v="11178"/>
          <ac:cxnSpMkLst>
            <pc:docMk/>
            <pc:sldMk cId="210944023" sldId="308"/>
            <ac:cxnSpMk id="52" creationId="{71FD6B3F-B07A-1192-DCE2-F365FC7195EF}"/>
          </ac:cxnSpMkLst>
        </pc:cxnChg>
      </pc:sldChg>
    </pc:docChg>
  </pc:docChgLst>
  <pc:docChgLst>
    <pc:chgData name="OGATA Akihito" userId="0f4d8448-9d4c-4697-842f-ac1741c01895" providerId="ADAL" clId="{A6F8DF2F-8667-F54B-B2D4-6C7A8E0DAA16}"/>
    <pc:docChg chg="modSld">
      <pc:chgData name="OGATA Akihito" userId="0f4d8448-9d4c-4697-842f-ac1741c01895" providerId="ADAL" clId="{A6F8DF2F-8667-F54B-B2D4-6C7A8E0DAA16}" dt="2024-04-17T02:10:51.751" v="6" actId="20577"/>
      <pc:docMkLst>
        <pc:docMk/>
      </pc:docMkLst>
      <pc:sldChg chg="modSp mod">
        <pc:chgData name="OGATA Akihito" userId="0f4d8448-9d4c-4697-842f-ac1741c01895" providerId="ADAL" clId="{A6F8DF2F-8667-F54B-B2D4-6C7A8E0DAA16}" dt="2024-04-17T02:10:51.751" v="6" actId="20577"/>
        <pc:sldMkLst>
          <pc:docMk/>
          <pc:sldMk cId="4102037751" sldId="285"/>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https://mailkyutechjp-my.sharepoint.com/personal/ogata_akihito532_mail_kyutech_jp/Documents/&#21330;&#26989;&#30740;&#31350;/&#20462;&#35542;/&#20462;&#35542;&#12487;&#12540;&#1247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5628659183559501"/>
          <c:y val="3.0897860396155032E-2"/>
          <c:w val="0.84371334906093942"/>
          <c:h val="0.69675369142960009"/>
        </c:manualLayout>
      </c:layout>
      <c:lineChart>
        <c:grouping val="standard"/>
        <c:varyColors val="0"/>
        <c:ser>
          <c:idx val="4"/>
          <c:order val="0"/>
          <c:tx>
            <c:v>DCmigrate 8G-8G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'40GB(移送元8Gbps、old移送先8Gbps)'!$B$3:$F$3</c:f>
              <c:numCache>
                <c:formatCode>0.000_ </c:formatCode>
                <c:ptCount val="5"/>
                <c:pt idx="0">
                  <c:v>53.797800000000009</c:v>
                </c:pt>
                <c:pt idx="1">
                  <c:v>46.7286</c:v>
                </c:pt>
                <c:pt idx="2">
                  <c:v>40.2956</c:v>
                </c:pt>
                <c:pt idx="3">
                  <c:v>40.318799999999996</c:v>
                </c:pt>
                <c:pt idx="4">
                  <c:v>40.330599999999997</c:v>
                </c:pt>
              </c:numCache>
            </c:numRef>
          </c:val>
          <c:smooth val="0"/>
          <c:extLst>
            <c:ext xmlns:c16="http://schemas.microsoft.com/office/drawing/2014/chart" uri="{C3380CC4-5D6E-409C-BE32-E72D297353CC}">
              <c16:uniqueId val="{00000000-0B94-4747-9620-C8B011A7CC5C}"/>
            </c:ext>
          </c:extLst>
        </c:ser>
        <c:ser>
          <c:idx val="5"/>
          <c:order val="1"/>
          <c:tx>
            <c:v>キャンセル・再送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0B94-4747-9620-C8B011A7CC5C}"/>
              </c:ext>
            </c:extLst>
          </c:dPt>
          <c:cat>
            <c:numLit>
              <c:formatCode>General</c:formatCode>
              <c:ptCount val="5"/>
              <c:pt idx="0">
                <c:v>10</c:v>
              </c:pt>
              <c:pt idx="1">
                <c:v>30</c:v>
              </c:pt>
              <c:pt idx="2">
                <c:v>50</c:v>
              </c:pt>
              <c:pt idx="3">
                <c:v>70</c:v>
              </c:pt>
              <c:pt idx="4">
                <c:v>90</c:v>
              </c:pt>
            </c:numLit>
          </c:cat>
          <c:val>
            <c:numRef>
              <c:f>('40GB(移送元8Gbps、old移送先8Gbps)'!$H$3,'40GB(移送元8Gbps、old移送先8Gbps)'!$H$3,'40GB(移送元8Gbps、old移送先8Gbps)'!$H$3,'40GB(移送元8Gbps、old移送先8Gbps)'!$H$3,'40GB(移送元8Gbps、old移送先8Gbps)'!$H$3)</c:f>
              <c:numCache>
                <c:formatCode>0.000_ </c:formatCode>
                <c:ptCount val="5"/>
                <c:pt idx="0">
                  <c:v>56.834066666666658</c:v>
                </c:pt>
                <c:pt idx="1">
                  <c:v>56.834066666666658</c:v>
                </c:pt>
                <c:pt idx="2">
                  <c:v>56.834066666666658</c:v>
                </c:pt>
                <c:pt idx="3">
                  <c:v>56.834066666666658</c:v>
                </c:pt>
                <c:pt idx="4">
                  <c:v>56.834066666666658</c:v>
                </c:pt>
              </c:numCache>
            </c:numRef>
          </c:val>
          <c:smooth val="0"/>
          <c:extLst>
            <c:ext xmlns:c16="http://schemas.microsoft.com/office/drawing/2014/chart" uri="{C3380CC4-5D6E-409C-BE32-E72D297353CC}">
              <c16:uniqueId val="{00000003-0B94-4747-9620-C8B011A7CC5C}"/>
            </c:ext>
          </c:extLst>
        </c:ser>
        <c:ser>
          <c:idx val="0"/>
          <c:order val="2"/>
          <c:tx>
            <c:v>DCmigrate 5G-5G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'40GB(移送元、old移送先5Gbps)'!$B$3:$F$3</c:f>
              <c:numCache>
                <c:formatCode>0.000_ </c:formatCode>
                <c:ptCount val="5"/>
                <c:pt idx="0">
                  <c:v>79.499600000000015</c:v>
                </c:pt>
                <c:pt idx="1">
                  <c:v>62.618600000000001</c:v>
                </c:pt>
                <c:pt idx="2">
                  <c:v>46.2072</c:v>
                </c:pt>
                <c:pt idx="3">
                  <c:v>46.325199999999995</c:v>
                </c:pt>
                <c:pt idx="4">
                  <c:v>46.244799999999998</c:v>
                </c:pt>
              </c:numCache>
            </c:numRef>
          </c:val>
          <c:smooth val="0"/>
          <c:extLst>
            <c:ext xmlns:c16="http://schemas.microsoft.com/office/drawing/2014/chart" uri="{C3380CC4-5D6E-409C-BE32-E72D297353CC}">
              <c16:uniqueId val="{00000004-0B94-4747-9620-C8B011A7CC5C}"/>
            </c:ext>
          </c:extLst>
        </c:ser>
        <c:ser>
          <c:idx val="3"/>
          <c:order val="3"/>
          <c:tx>
            <c:v>キャンセル・再送 5G-5G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('40GB(移送元、old移送先5Gbps)'!$H$3,'40GB(移送元、old移送先5Gbps)'!$H$3,'40GB(移送元、old移送先5Gbps)'!$H$3,'40GB(移送元、old移送先5Gbps)'!$H$3,'40GB(移送元、old移送先5Gbps)'!$H$3)</c:f>
              <c:numCache>
                <c:formatCode>0.000_ </c:formatCode>
                <c:ptCount val="5"/>
                <c:pt idx="0">
                  <c:v>86.842266666666688</c:v>
                </c:pt>
                <c:pt idx="1">
                  <c:v>86.842266666666688</c:v>
                </c:pt>
                <c:pt idx="2">
                  <c:v>86.842266666666688</c:v>
                </c:pt>
                <c:pt idx="3">
                  <c:v>86.842266666666688</c:v>
                </c:pt>
                <c:pt idx="4">
                  <c:v>86.842266666666688</c:v>
                </c:pt>
              </c:numCache>
            </c:numRef>
          </c:val>
          <c:smooth val="0"/>
          <c:extLst>
            <c:ext xmlns:c16="http://schemas.microsoft.com/office/drawing/2014/chart" uri="{C3380CC4-5D6E-409C-BE32-E72D297353CC}">
              <c16:uniqueId val="{00000005-0B94-4747-9620-C8B011A7CC5C}"/>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2G-2G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'40GB(移送元2Gbps、old移送先2Gbps)'!$B$3:$F$3</c15:sqref>
                        </c15:formulaRef>
                      </c:ext>
                    </c:extLst>
                    <c:numCache>
                      <c:formatCode>0.000_ </c:formatCode>
                      <c:ptCount val="5"/>
                      <c:pt idx="0">
                        <c:v>171.09520000000003</c:v>
                      </c:pt>
                      <c:pt idx="1">
                        <c:v>134.16500000000002</c:v>
                      </c:pt>
                      <c:pt idx="2">
                        <c:v>101.44899999999998</c:v>
                      </c:pt>
                      <c:pt idx="3">
                        <c:v>101.8852</c:v>
                      </c:pt>
                      <c:pt idx="4">
                        <c:v>102.39219999999999</c:v>
                      </c:pt>
                    </c:numCache>
                  </c:numRef>
                </c:val>
                <c:smooth val="0"/>
                <c:extLst>
                  <c:ext xmlns:c16="http://schemas.microsoft.com/office/drawing/2014/chart" uri="{C3380CC4-5D6E-409C-BE32-E72D297353CC}">
                    <c16:uniqueId val="{00000006-0B94-4747-9620-C8B011A7CC5C}"/>
                  </c:ext>
                </c:extLst>
              </c15:ser>
            </c15:filteredLineSeries>
            <c15:filteredLineSeries>
              <c15:ser>
                <c:idx val="2"/>
                <c:order val="5"/>
                <c:tx>
                  <c:v>キャンセル・再送 2G-2G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('40GB(移送元2Gbps、old移送先2Gbps)'!$H$3,'40GB(移送元2Gbps、old移送先2Gbps)'!$H$3,'40GB(移送元2Gbps、old移送先2Gbps)'!$H$3,'40GB(移送元2Gbps、old移送先2Gbps)'!$H$3,'40GB(移送元2Gbps、old移送先2Gbps)'!$H$3)</c15:sqref>
                        </c15:formulaRef>
                      </c:ext>
                    </c:extLst>
                    <c:numCache>
                      <c:formatCode>0.000_ </c:formatCode>
                      <c:ptCount val="5"/>
                      <c:pt idx="0">
                        <c:v>184.42946666666666</c:v>
                      </c:pt>
                      <c:pt idx="1">
                        <c:v>184.42946666666666</c:v>
                      </c:pt>
                      <c:pt idx="2">
                        <c:v>184.42946666666666</c:v>
                      </c:pt>
                      <c:pt idx="3">
                        <c:v>184.42946666666666</c:v>
                      </c:pt>
                      <c:pt idx="4">
                        <c:v>184.42946666666666</c:v>
                      </c:pt>
                    </c:numCache>
                  </c:numRef>
                </c:val>
                <c:smooth val="0"/>
                <c:extLst xmlns:c15="http://schemas.microsoft.com/office/drawing/2012/chart">
                  <c:ext xmlns:c16="http://schemas.microsoft.com/office/drawing/2014/chart" uri="{C3380CC4-5D6E-409C-BE32-E72D297353CC}">
                    <c16:uniqueId val="{00000007-0B94-4747-9620-C8B011A7CC5C}"/>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300">
                    <a:solidFill>
                      <a:schemeClr val="tx1"/>
                    </a:solidFill>
                  </a:rPr>
                  <a:t>マイグレーション時間</a:t>
                </a:r>
                <a:r>
                  <a:rPr lang="en-US" altLang="ja-JP" sz="1300">
                    <a:solidFill>
                      <a:schemeClr val="tx1"/>
                    </a:solidFill>
                  </a:rPr>
                  <a:t>[s]</a:t>
                </a:r>
                <a:endParaRPr lang="ja-JP" altLang="en-US" sz="130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05960825144791"/>
          <c:y val="5.0926023557651579E-2"/>
          <c:w val="0.50479633847421967"/>
          <c:h val="0.77792024829488648"/>
        </c:manualLayout>
      </c:layout>
      <c:lineChart>
        <c:grouping val="standard"/>
        <c:varyColors val="0"/>
        <c:ser>
          <c:idx val="4"/>
          <c:order val="0"/>
          <c:tx>
            <c:v>DCmigrate 8G-10G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Ref>
              <c:f>'40GB(移送元8Gbps、old移送先10Gbps)'!$J$1:$N$1</c:f>
              <c:numCache>
                <c:formatCode>General</c:formatCode>
                <c:ptCount val="5"/>
                <c:pt idx="0">
                  <c:v>10</c:v>
                </c:pt>
                <c:pt idx="1">
                  <c:v>30</c:v>
                </c:pt>
                <c:pt idx="2">
                  <c:v>50</c:v>
                </c:pt>
                <c:pt idx="3">
                  <c:v>70</c:v>
                </c:pt>
                <c:pt idx="4">
                  <c:v>90</c:v>
                </c:pt>
              </c:numCache>
            </c:numRef>
          </c:cat>
          <c:val>
            <c:numRef>
              <c:f>'40GB(移送元8Gbps、old移送先10Gbps)'!$J$26:$N$26</c:f>
              <c:numCache>
                <c:formatCode>General</c:formatCode>
                <c:ptCount val="5"/>
                <c:pt idx="0">
                  <c:v>62.015413922035123</c:v>
                </c:pt>
                <c:pt idx="1">
                  <c:v>55.914140982394905</c:v>
                </c:pt>
                <c:pt idx="2">
                  <c:v>48.661842429112056</c:v>
                </c:pt>
                <c:pt idx="3">
                  <c:v>48.702120096168613</c:v>
                </c:pt>
                <c:pt idx="4">
                  <c:v>48.513251247084519</c:v>
                </c:pt>
              </c:numCache>
            </c:numRef>
          </c:val>
          <c:smooth val="0"/>
          <c:extLst>
            <c:ext xmlns:c16="http://schemas.microsoft.com/office/drawing/2014/chart" uri="{C3380CC4-5D6E-409C-BE32-E72D297353CC}">
              <c16:uniqueId val="{00000000-632F-4A48-8D8B-58BF0FF3F609}"/>
            </c:ext>
          </c:extLst>
        </c:ser>
        <c:ser>
          <c:idx val="5"/>
          <c:order val="1"/>
          <c:tx>
            <c:v>キャンセル・再送 8G-10G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c:ext xmlns:c16="http://schemas.microsoft.com/office/drawing/2014/chart" uri="{C3380CC4-5D6E-409C-BE32-E72D297353CC}">
                <c16:uniqueId val="{00000002-632F-4A48-8D8B-58BF0FF3F609}"/>
              </c:ext>
            </c:extLst>
          </c:dPt>
          <c:val>
            <c:numRef>
              <c:f>('40GB(移送元8Gbps、old移送先10Gbps)'!$P$26,'40GB(移送元8Gbps、old移送先10Gbps)'!$P$26,'40GB(移送元8Gbps、old移送先10Gbps)'!$P$26,'40GB(移送元8Gbps、old移送先10Gbps)'!$P$26,'40GB(移送元8Gbps、old移送先10Gbps)'!$P$26)</c:f>
              <c:numCache>
                <c:formatCode>General</c:formatCode>
                <c:ptCount val="5"/>
                <c:pt idx="0">
                  <c:v>64.419517024790281</c:v>
                </c:pt>
                <c:pt idx="1">
                  <c:v>64.419517024790281</c:v>
                </c:pt>
                <c:pt idx="2">
                  <c:v>64.419517024790281</c:v>
                </c:pt>
                <c:pt idx="3">
                  <c:v>64.419517024790281</c:v>
                </c:pt>
                <c:pt idx="4">
                  <c:v>64.419517024790281</c:v>
                </c:pt>
              </c:numCache>
            </c:numRef>
          </c:val>
          <c:smooth val="0"/>
          <c:extLst>
            <c:ext xmlns:c16="http://schemas.microsoft.com/office/drawing/2014/chart" uri="{C3380CC4-5D6E-409C-BE32-E72D297353CC}">
              <c16:uniqueId val="{00000003-632F-4A48-8D8B-58BF0FF3F609}"/>
            </c:ext>
          </c:extLst>
        </c:ser>
        <c:ser>
          <c:idx val="0"/>
          <c:order val="2"/>
          <c:tx>
            <c:v>DCmigrate 8G-8G</c:v>
          </c:tx>
          <c:spPr>
            <a:ln w="28575" cap="rnd">
              <a:solidFill>
                <a:srgbClr val="E97132"/>
              </a:solidFill>
              <a:round/>
            </a:ln>
            <a:effectLst/>
          </c:spPr>
          <c:marker>
            <c:symbol val="circle"/>
            <c:size val="5"/>
            <c:spPr>
              <a:solidFill>
                <a:srgbClr val="E97132"/>
              </a:solidFill>
              <a:ln w="9525">
                <a:solidFill>
                  <a:srgbClr val="E97132"/>
                </a:solidFill>
              </a:ln>
              <a:effectLst/>
            </c:spPr>
          </c:marker>
          <c:val>
            <c:numRef>
              <c:f>'40GB(移送元8Gbps、old移送先8Gbps)'!$J$26:$N$26</c:f>
              <c:numCache>
                <c:formatCode>General</c:formatCode>
                <c:ptCount val="5"/>
                <c:pt idx="0">
                  <c:v>62.075500207071656</c:v>
                </c:pt>
                <c:pt idx="1">
                  <c:v>55.859004140162547</c:v>
                </c:pt>
                <c:pt idx="2">
                  <c:v>48.487112132143466</c:v>
                </c:pt>
                <c:pt idx="3">
                  <c:v>48.524593366469233</c:v>
                </c:pt>
                <c:pt idx="4">
                  <c:v>48.447759312085623</c:v>
                </c:pt>
              </c:numCache>
            </c:numRef>
          </c:val>
          <c:smooth val="0"/>
          <c:extLst>
            <c:ext xmlns:c16="http://schemas.microsoft.com/office/drawing/2014/chart" uri="{C3380CC4-5D6E-409C-BE32-E72D297353CC}">
              <c16:uniqueId val="{00000004-632F-4A48-8D8B-58BF0FF3F609}"/>
            </c:ext>
          </c:extLst>
        </c:ser>
        <c:ser>
          <c:idx val="3"/>
          <c:order val="3"/>
          <c:tx>
            <c:v>キャンセル・再送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val>
            <c:numRef>
              <c:f>('40GB(移送元8Gbps、old移送先8Gbps)'!$P$26,'40GB(移送元8Gbps、old移送先8Gbps)'!$P$26,'40GB(移送元8Gbps、old移送先8Gbps)'!$P$26,'40GB(移送元8Gbps、old移送先8Gbps)'!$P$26,'40GB(移送元8Gbps、old移送先8Gbps)'!$P$26)</c:f>
              <c:numCache>
                <c:formatCode>General</c:formatCode>
                <c:ptCount val="5"/>
                <c:pt idx="0">
                  <c:v>64.180994052768838</c:v>
                </c:pt>
                <c:pt idx="1">
                  <c:v>64.180994052768838</c:v>
                </c:pt>
                <c:pt idx="2">
                  <c:v>64.180994052768838</c:v>
                </c:pt>
                <c:pt idx="3">
                  <c:v>64.180994052768838</c:v>
                </c:pt>
                <c:pt idx="4">
                  <c:v>64.180994052768838</c:v>
                </c:pt>
              </c:numCache>
            </c:numRef>
          </c:val>
          <c:smooth val="0"/>
          <c:extLst>
            <c:ext xmlns:c16="http://schemas.microsoft.com/office/drawing/2014/chart" uri="{C3380CC4-5D6E-409C-BE32-E72D297353CC}">
              <c16:uniqueId val="{00000005-632F-4A48-8D8B-58BF0FF3F609}"/>
            </c:ext>
          </c:extLst>
        </c:ser>
        <c:ser>
          <c:idx val="1"/>
          <c:order val="4"/>
          <c:tx>
            <c:v>DCmigrate 8G-5G</c:v>
          </c:tx>
          <c:spPr>
            <a:ln w="28575" cap="rnd">
              <a:solidFill>
                <a:srgbClr val="0F9ED5"/>
              </a:solidFill>
              <a:round/>
            </a:ln>
            <a:effectLst/>
          </c:spPr>
          <c:marker>
            <c:symbol val="circle"/>
            <c:size val="5"/>
            <c:spPr>
              <a:solidFill>
                <a:srgbClr val="0F9ED5"/>
              </a:solidFill>
              <a:ln w="9525">
                <a:solidFill>
                  <a:srgbClr val="0F9ED5"/>
                </a:solidFill>
              </a:ln>
              <a:effectLst/>
            </c:spPr>
          </c:marker>
          <c:val>
            <c:numRef>
              <c:f>'40GB(移送元8Gbps、old移送先5Gbps)'!$J$26:$N$26</c:f>
              <c:numCache>
                <c:formatCode>General</c:formatCode>
                <c:ptCount val="5"/>
                <c:pt idx="0">
                  <c:v>62.350432663842206</c:v>
                </c:pt>
                <c:pt idx="1">
                  <c:v>57.406896084966192</c:v>
                </c:pt>
                <c:pt idx="2">
                  <c:v>53.011907489265901</c:v>
                </c:pt>
                <c:pt idx="3">
                  <c:v>53.309878753772459</c:v>
                </c:pt>
                <c:pt idx="4">
                  <c:v>53.004543816959512</c:v>
                </c:pt>
              </c:numCache>
            </c:numRef>
          </c:val>
          <c:smooth val="0"/>
          <c:extLst>
            <c:ext xmlns:c16="http://schemas.microsoft.com/office/drawing/2014/chart" uri="{C3380CC4-5D6E-409C-BE32-E72D297353CC}">
              <c16:uniqueId val="{00000006-632F-4A48-8D8B-58BF0FF3F609}"/>
            </c:ext>
          </c:extLst>
        </c:ser>
        <c:ser>
          <c:idx val="2"/>
          <c:order val="5"/>
          <c:tx>
            <c:v>キャンセル・再送 8G-5G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val>
            <c:numRef>
              <c:f>('40GB(移送元8Gbps、old移送先5Gbps)'!$P$26,'40GB(移送元8Gbps、old移送先5Gbps)'!$P$26,'40GB(移送元8Gbps、old移送先5Gbps)'!$P$26,'40GB(移送元8Gbps、old移送先5Gbps)'!$P$26,'40GB(移送元8Gbps、old移送先5Gbps)'!$P$26)</c:f>
              <c:numCache>
                <c:formatCode>General</c:formatCode>
                <c:ptCount val="5"/>
                <c:pt idx="0">
                  <c:v>65.027237950071338</c:v>
                </c:pt>
                <c:pt idx="1">
                  <c:v>65.027237950071338</c:v>
                </c:pt>
                <c:pt idx="2">
                  <c:v>65.027237950071338</c:v>
                </c:pt>
                <c:pt idx="3">
                  <c:v>65.027237950071338</c:v>
                </c:pt>
                <c:pt idx="4">
                  <c:v>65.027237950071338</c:v>
                </c:pt>
              </c:numCache>
            </c:numRef>
          </c:val>
          <c:smooth val="0"/>
          <c:extLst>
            <c:ext xmlns:c16="http://schemas.microsoft.com/office/drawing/2014/chart" uri="{C3380CC4-5D6E-409C-BE32-E72D297353CC}">
              <c16:uniqueId val="{00000007-632F-4A48-8D8B-58BF0FF3F609}"/>
            </c:ext>
          </c:extLst>
        </c:ser>
        <c:ser>
          <c:idx val="6"/>
          <c:order val="6"/>
          <c:tx>
            <c:v>DCmigrate 8G-2G</c:v>
          </c:tx>
          <c:spPr>
            <a:ln w="28575" cap="rnd">
              <a:solidFill>
                <a:srgbClr val="4EA72E"/>
              </a:solidFill>
              <a:round/>
            </a:ln>
            <a:effectLst/>
          </c:spPr>
          <c:marker>
            <c:symbol val="circle"/>
            <c:size val="5"/>
            <c:spPr>
              <a:solidFill>
                <a:srgbClr val="4EA72E"/>
              </a:solidFill>
              <a:ln w="9525">
                <a:solidFill>
                  <a:srgbClr val="4EA72E"/>
                </a:solidFill>
              </a:ln>
              <a:effectLst/>
            </c:spPr>
          </c:marker>
          <c:val>
            <c:numRef>
              <c:f>'40GB(移送元8Gbps、old移送先2Gbps)'!$J$26:$N$26</c:f>
              <c:numCache>
                <c:formatCode>General</c:formatCode>
                <c:ptCount val="5"/>
                <c:pt idx="0">
                  <c:v>64.247415928438755</c:v>
                </c:pt>
                <c:pt idx="1">
                  <c:v>63.838183828766795</c:v>
                </c:pt>
                <c:pt idx="2">
                  <c:v>64.071037250543895</c:v>
                </c:pt>
                <c:pt idx="3">
                  <c:v>63.996095087995606</c:v>
                </c:pt>
                <c:pt idx="4">
                  <c:v>64.243450359757489</c:v>
                </c:pt>
              </c:numCache>
            </c:numRef>
          </c:val>
          <c:smooth val="0"/>
          <c:extLst>
            <c:ext xmlns:c16="http://schemas.microsoft.com/office/drawing/2014/chart" uri="{C3380CC4-5D6E-409C-BE32-E72D297353CC}">
              <c16:uniqueId val="{00000008-632F-4A48-8D8B-58BF0FF3F609}"/>
            </c:ext>
          </c:extLst>
        </c:ser>
        <c:ser>
          <c:idx val="7"/>
          <c:order val="7"/>
          <c:tx>
            <c:v>キャンセル・再送 8G-2G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val>
            <c:numRef>
              <c:f>('40GB(移送元8Gbps、old移送先2Gbps)'!$P$26,'40GB(移送元8Gbps、old移送先2Gbps)'!$P$26,'40GB(移送元8Gbps、old移送先2Gbps)'!$P$26,'40GB(移送元8Gbps、old移送先2Gbps)'!$P$26,'40GB(移送元8Gbps、old移送先2Gbps)'!$P$26)</c:f>
              <c:numCache>
                <c:formatCode>General</c:formatCode>
                <c:ptCount val="5"/>
                <c:pt idx="0">
                  <c:v>65.092710720757964</c:v>
                </c:pt>
                <c:pt idx="1">
                  <c:v>65.092710720757964</c:v>
                </c:pt>
                <c:pt idx="2">
                  <c:v>65.092710720757964</c:v>
                </c:pt>
                <c:pt idx="3">
                  <c:v>65.092710720757964</c:v>
                </c:pt>
                <c:pt idx="4">
                  <c:v>65.092710720757964</c:v>
                </c:pt>
              </c:numCache>
            </c:numRef>
          </c:val>
          <c:smooth val="0"/>
          <c:extLst>
            <c:ext xmlns:c16="http://schemas.microsoft.com/office/drawing/2014/chart" uri="{C3380CC4-5D6E-409C-BE32-E72D297353CC}">
              <c16:uniqueId val="{00000009-632F-4A48-8D8B-58BF0FF3F609}"/>
            </c:ext>
          </c:extLst>
        </c:ser>
        <c:dLbls>
          <c:showLegendKey val="0"/>
          <c:showVal val="0"/>
          <c:showCatName val="0"/>
          <c:showSerName val="0"/>
          <c:showPercent val="0"/>
          <c:showBubbleSize val="0"/>
        </c:dLbls>
        <c:marker val="1"/>
        <c:smooth val="0"/>
        <c:axId val="109367152"/>
        <c:axId val="109363792"/>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400" b="0" i="0" u="none" strike="noStrike" kern="1200" baseline="0">
                    <a:solidFill>
                      <a:schemeClr val="tx1"/>
                    </a:solidFill>
                  </a:rPr>
                  <a:t>移送元の平均帯域使用率</a:t>
                </a:r>
                <a:r>
                  <a:rPr lang="en-US" altLang="ja-JP" sz="1400" b="0" i="0" u="none" strike="noStrike" kern="1200" baseline="0">
                    <a:solidFill>
                      <a:schemeClr val="tx1"/>
                    </a:solidFill>
                  </a:rPr>
                  <a:t>[%]</a:t>
                </a:r>
                <a:endParaRPr lang="ja-JP" altLang="en-US" sz="14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legend>
      <c:legendPos val="r"/>
      <c:layout>
        <c:manualLayout>
          <c:xMode val="edge"/>
          <c:yMode val="edge"/>
          <c:x val="0.61066559362654294"/>
          <c:y val="0.22173325624480844"/>
          <c:w val="0.38176907935271448"/>
          <c:h val="0.51389326334208218"/>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05960825144791"/>
          <c:y val="5.0926023557651579E-2"/>
          <c:w val="0.50479633847421967"/>
          <c:h val="0.77792024829488648"/>
        </c:manualLayout>
      </c:layout>
      <c:lineChart>
        <c:grouping val="standard"/>
        <c:varyColors val="0"/>
        <c:ser>
          <c:idx val="4"/>
          <c:order val="0"/>
          <c:tx>
            <c:v>DCmigrate 8G-10G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Ref>
              <c:f>'40GB(移送元8Gbps、old移送先10Gbps)'!$J$1:$N$1</c:f>
              <c:numCache>
                <c:formatCode>General</c:formatCode>
                <c:ptCount val="5"/>
                <c:pt idx="0">
                  <c:v>10</c:v>
                </c:pt>
                <c:pt idx="1">
                  <c:v>30</c:v>
                </c:pt>
                <c:pt idx="2">
                  <c:v>50</c:v>
                </c:pt>
                <c:pt idx="3">
                  <c:v>70</c:v>
                </c:pt>
                <c:pt idx="4">
                  <c:v>90</c:v>
                </c:pt>
              </c:numCache>
            </c:numRef>
          </c:cat>
          <c:val>
            <c:numRef>
              <c:f>'40GB(移送元8Gbps、old移送先10Gbps)'!$J$3:$N$3</c:f>
              <c:numCache>
                <c:formatCode>0.00_ </c:formatCode>
                <c:ptCount val="5"/>
                <c:pt idx="0">
                  <c:v>38.903092401102185</c:v>
                </c:pt>
                <c:pt idx="1">
                  <c:v>30.436791724339127</c:v>
                </c:pt>
                <c:pt idx="2">
                  <c:v>22.843594971112907</c:v>
                </c:pt>
                <c:pt idx="3">
                  <c:v>22.874749230407179</c:v>
                </c:pt>
                <c:pt idx="4">
                  <c:v>22.76130313705653</c:v>
                </c:pt>
              </c:numCache>
            </c:numRef>
          </c:val>
          <c:smooth val="0"/>
          <c:extLst>
            <c:ext xmlns:c16="http://schemas.microsoft.com/office/drawing/2014/chart" uri="{C3380CC4-5D6E-409C-BE32-E72D297353CC}">
              <c16:uniqueId val="{00000000-656A-411A-9FD0-47244AAEF5B6}"/>
            </c:ext>
          </c:extLst>
        </c:ser>
        <c:ser>
          <c:idx val="5"/>
          <c:order val="1"/>
          <c:tx>
            <c:v>キャンセル・再送 8G-10G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c:ext xmlns:c16="http://schemas.microsoft.com/office/drawing/2014/chart" uri="{C3380CC4-5D6E-409C-BE32-E72D297353CC}">
                <c16:uniqueId val="{00000002-656A-411A-9FD0-47244AAEF5B6}"/>
              </c:ext>
            </c:extLst>
          </c:dPt>
          <c:val>
            <c:numRef>
              <c:f>('40GB(移送元8Gbps、old移送先10Gbps)'!$P$3,'40GB(移送元8Gbps、old移送先10Gbps)'!$P$3,'40GB(移送元8Gbps、old移送先10Gbps)'!$P$3,'40GB(移送元8Gbps、old移送先10Gbps)'!$P$3,'40GB(移送元8Gbps、old移送先10Gbps)'!$P$3)</c:f>
              <c:numCache>
                <c:formatCode>0.00_ </c:formatCode>
                <c:ptCount val="5"/>
                <c:pt idx="0">
                  <c:v>42.57790027707815</c:v>
                </c:pt>
                <c:pt idx="1">
                  <c:v>42.57790027707815</c:v>
                </c:pt>
                <c:pt idx="2">
                  <c:v>42.57790027707815</c:v>
                </c:pt>
                <c:pt idx="3">
                  <c:v>42.57790027707815</c:v>
                </c:pt>
                <c:pt idx="4">
                  <c:v>42.57790027707815</c:v>
                </c:pt>
              </c:numCache>
            </c:numRef>
          </c:val>
          <c:smooth val="0"/>
          <c:extLst>
            <c:ext xmlns:c16="http://schemas.microsoft.com/office/drawing/2014/chart" uri="{C3380CC4-5D6E-409C-BE32-E72D297353CC}">
              <c16:uniqueId val="{00000003-656A-411A-9FD0-47244AAEF5B6}"/>
            </c:ext>
          </c:extLst>
        </c:ser>
        <c:ser>
          <c:idx val="0"/>
          <c:order val="2"/>
          <c:tx>
            <c:v>DCmigrate 8G-8G</c:v>
          </c:tx>
          <c:spPr>
            <a:ln w="28575" cap="rnd">
              <a:solidFill>
                <a:srgbClr val="E97132"/>
              </a:solidFill>
              <a:round/>
            </a:ln>
            <a:effectLst/>
          </c:spPr>
          <c:marker>
            <c:symbol val="circle"/>
            <c:size val="5"/>
            <c:spPr>
              <a:solidFill>
                <a:srgbClr val="E97132"/>
              </a:solidFill>
              <a:ln w="9525">
                <a:solidFill>
                  <a:srgbClr val="E97132"/>
                </a:solidFill>
              </a:ln>
              <a:effectLst/>
            </c:spPr>
          </c:marker>
          <c:val>
            <c:numRef>
              <c:f>'40GB(移送元8Gbps、old移送先8Gbps)'!$J$3:$N$3</c:f>
              <c:numCache>
                <c:formatCode>0.00_ </c:formatCode>
                <c:ptCount val="5"/>
                <c:pt idx="0">
                  <c:v>38.877191779203713</c:v>
                </c:pt>
                <c:pt idx="1">
                  <c:v>30.386879351735114</c:v>
                </c:pt>
                <c:pt idx="2">
                  <c:v>22.74542669337243</c:v>
                </c:pt>
                <c:pt idx="3">
                  <c:v>22.776114929281174</c:v>
                </c:pt>
                <c:pt idx="4">
                  <c:v>22.746706401370467</c:v>
                </c:pt>
              </c:numCache>
            </c:numRef>
          </c:val>
          <c:smooth val="0"/>
          <c:extLst>
            <c:ext xmlns:c16="http://schemas.microsoft.com/office/drawing/2014/chart" uri="{C3380CC4-5D6E-409C-BE32-E72D297353CC}">
              <c16:uniqueId val="{00000004-656A-411A-9FD0-47244AAEF5B6}"/>
            </c:ext>
          </c:extLst>
        </c:ser>
        <c:ser>
          <c:idx val="3"/>
          <c:order val="3"/>
          <c:tx>
            <c:v>キャンセル・再送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val>
            <c:numRef>
              <c:f>('40GB(移送元8Gbps、old移送先8Gbps)'!$P$3,'40GB(移送元8Gbps、old移送先8Gbps)'!$P$3,'40GB(移送元8Gbps、old移送先8Gbps)'!$P$3,'40GB(移送元8Gbps、old移送先8Gbps)'!$P$3,'40GB(移送元8Gbps、old移送先8Gbps)'!$P$3)</c:f>
              <c:numCache>
                <c:formatCode>0.00_ </c:formatCode>
                <c:ptCount val="5"/>
                <c:pt idx="0">
                  <c:v>42.464431546721606</c:v>
                </c:pt>
                <c:pt idx="1">
                  <c:v>42.464431546721606</c:v>
                </c:pt>
                <c:pt idx="2">
                  <c:v>42.464431546721606</c:v>
                </c:pt>
                <c:pt idx="3">
                  <c:v>42.464431546721606</c:v>
                </c:pt>
                <c:pt idx="4">
                  <c:v>42.464431546721606</c:v>
                </c:pt>
              </c:numCache>
            </c:numRef>
          </c:val>
          <c:smooth val="0"/>
          <c:extLst>
            <c:ext xmlns:c16="http://schemas.microsoft.com/office/drawing/2014/chart" uri="{C3380CC4-5D6E-409C-BE32-E72D297353CC}">
              <c16:uniqueId val="{00000005-656A-411A-9FD0-47244AAEF5B6}"/>
            </c:ext>
          </c:extLst>
        </c:ser>
        <c:ser>
          <c:idx val="1"/>
          <c:order val="4"/>
          <c:tx>
            <c:v>DCmigrate 8G-5G</c:v>
          </c:tx>
          <c:spPr>
            <a:ln w="28575" cap="rnd">
              <a:solidFill>
                <a:srgbClr val="0F9ED5"/>
              </a:solidFill>
              <a:round/>
            </a:ln>
            <a:effectLst/>
          </c:spPr>
          <c:marker>
            <c:symbol val="circle"/>
            <c:size val="5"/>
            <c:spPr>
              <a:solidFill>
                <a:srgbClr val="0F9ED5"/>
              </a:solidFill>
              <a:ln w="9525">
                <a:solidFill>
                  <a:srgbClr val="0F9ED5"/>
                </a:solidFill>
              </a:ln>
              <a:effectLst/>
            </c:spPr>
          </c:marker>
          <c:val>
            <c:numRef>
              <c:f>'40GB(移送元8Gbps、old移送先5Gbps)'!$J$3:$N$3</c:f>
              <c:numCache>
                <c:formatCode>0.00_ </c:formatCode>
                <c:ptCount val="5"/>
                <c:pt idx="0">
                  <c:v>38.582654415629804</c:v>
                </c:pt>
                <c:pt idx="1">
                  <c:v>30.102961997874083</c:v>
                </c:pt>
                <c:pt idx="2">
                  <c:v>24.779645193740727</c:v>
                </c:pt>
                <c:pt idx="3">
                  <c:v>24.923395910300314</c:v>
                </c:pt>
                <c:pt idx="4">
                  <c:v>24.800761905498803</c:v>
                </c:pt>
              </c:numCache>
            </c:numRef>
          </c:val>
          <c:smooth val="0"/>
          <c:extLst>
            <c:ext xmlns:c16="http://schemas.microsoft.com/office/drawing/2014/chart" uri="{C3380CC4-5D6E-409C-BE32-E72D297353CC}">
              <c16:uniqueId val="{00000006-656A-411A-9FD0-47244AAEF5B6}"/>
            </c:ext>
          </c:extLst>
        </c:ser>
        <c:ser>
          <c:idx val="2"/>
          <c:order val="5"/>
          <c:tx>
            <c:v>キャンセル・再送 8G-5G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val>
            <c:numRef>
              <c:f>('40GB(移送元8Gbps、old移送先5Gbps)'!$P$3,'40GB(移送元8Gbps、old移送先5Gbps)'!$P$3,'40GB(移送元8Gbps、old移送先5Gbps)'!$P$3,'40GB(移送元8Gbps、old移送先5Gbps)'!$P$3,'40GB(移送元8Gbps、old移送先5Gbps)'!$P$3)</c:f>
              <c:numCache>
                <c:formatCode>0.00_ </c:formatCode>
                <c:ptCount val="5"/>
                <c:pt idx="0">
                  <c:v>42.453495602123439</c:v>
                </c:pt>
                <c:pt idx="1">
                  <c:v>42.453495602123439</c:v>
                </c:pt>
                <c:pt idx="2">
                  <c:v>42.453495602123439</c:v>
                </c:pt>
                <c:pt idx="3">
                  <c:v>42.453495602123439</c:v>
                </c:pt>
                <c:pt idx="4">
                  <c:v>42.453495602123439</c:v>
                </c:pt>
              </c:numCache>
            </c:numRef>
          </c:val>
          <c:smooth val="0"/>
          <c:extLst>
            <c:ext xmlns:c16="http://schemas.microsoft.com/office/drawing/2014/chart" uri="{C3380CC4-5D6E-409C-BE32-E72D297353CC}">
              <c16:uniqueId val="{00000007-656A-411A-9FD0-47244AAEF5B6}"/>
            </c:ext>
          </c:extLst>
        </c:ser>
        <c:ser>
          <c:idx val="6"/>
          <c:order val="6"/>
          <c:tx>
            <c:v>DCmigrate 8G-2G</c:v>
          </c:tx>
          <c:spPr>
            <a:ln w="28575" cap="rnd">
              <a:solidFill>
                <a:srgbClr val="4EA72E"/>
              </a:solidFill>
              <a:round/>
            </a:ln>
            <a:effectLst/>
          </c:spPr>
          <c:marker>
            <c:symbol val="circle"/>
            <c:size val="5"/>
            <c:spPr>
              <a:solidFill>
                <a:srgbClr val="4EA72E"/>
              </a:solidFill>
              <a:ln w="9525">
                <a:solidFill>
                  <a:srgbClr val="4EA72E"/>
                </a:solidFill>
              </a:ln>
              <a:effectLst/>
            </c:spPr>
          </c:marker>
          <c:val>
            <c:numRef>
              <c:f>'40GB(移送元8Gbps、old移送先2Gbps)'!$J$3:$N$3</c:f>
              <c:numCache>
                <c:formatCode>0.00_ </c:formatCode>
                <c:ptCount val="5"/>
                <c:pt idx="0">
                  <c:v>38.495789048075679</c:v>
                </c:pt>
                <c:pt idx="1">
                  <c:v>34.21410847771913</c:v>
                </c:pt>
                <c:pt idx="2">
                  <c:v>34.216581245698038</c:v>
                </c:pt>
                <c:pt idx="3">
                  <c:v>34.24688822384924</c:v>
                </c:pt>
                <c:pt idx="4">
                  <c:v>34.243291192129256</c:v>
                </c:pt>
              </c:numCache>
            </c:numRef>
          </c:val>
          <c:smooth val="0"/>
          <c:extLst>
            <c:ext xmlns:c16="http://schemas.microsoft.com/office/drawing/2014/chart" uri="{C3380CC4-5D6E-409C-BE32-E72D297353CC}">
              <c16:uniqueId val="{00000008-656A-411A-9FD0-47244AAEF5B6}"/>
            </c:ext>
          </c:extLst>
        </c:ser>
        <c:ser>
          <c:idx val="7"/>
          <c:order val="7"/>
          <c:tx>
            <c:v>キャンセル・再送 8G-2G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val>
            <c:numRef>
              <c:f>('40GB(移送元8Gbps、old移送先2Gbps)'!$P$3,'40GB(移送元8Gbps、old移送先2Gbps)'!$P$3,'40GB(移送元8Gbps、old移送先2Gbps)'!$P$3,'40GB(移送元8Gbps、old移送先2Gbps)'!$P$3,'40GB(移送元8Gbps、old移送先2Gbps)'!$P$3)</c:f>
              <c:numCache>
                <c:formatCode>0.00_ </c:formatCode>
                <c:ptCount val="5"/>
                <c:pt idx="0">
                  <c:v>42.422533340565863</c:v>
                </c:pt>
                <c:pt idx="1">
                  <c:v>42.422533340565863</c:v>
                </c:pt>
                <c:pt idx="2">
                  <c:v>42.422533340565863</c:v>
                </c:pt>
                <c:pt idx="3">
                  <c:v>42.422533340565863</c:v>
                </c:pt>
                <c:pt idx="4">
                  <c:v>42.422533340565863</c:v>
                </c:pt>
              </c:numCache>
            </c:numRef>
          </c:val>
          <c:smooth val="0"/>
          <c:extLst>
            <c:ext xmlns:c16="http://schemas.microsoft.com/office/drawing/2014/chart" uri="{C3380CC4-5D6E-409C-BE32-E72D297353CC}">
              <c16:uniqueId val="{00000009-656A-411A-9FD0-47244AAEF5B6}"/>
            </c:ext>
          </c:extLst>
        </c:ser>
        <c:dLbls>
          <c:showLegendKey val="0"/>
          <c:showVal val="0"/>
          <c:showCatName val="0"/>
          <c:showSerName val="0"/>
          <c:showPercent val="0"/>
          <c:showBubbleSize val="0"/>
        </c:dLbls>
        <c:marker val="1"/>
        <c:smooth val="0"/>
        <c:axId val="109367152"/>
        <c:axId val="109363792"/>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移送元からの転送量</a:t>
                </a:r>
                <a:r>
                  <a:rPr lang="en-US" altLang="ja-JP" sz="1600" b="0" i="0" u="none" strike="noStrike" kern="1200" baseline="0">
                    <a:solidFill>
                      <a:schemeClr val="tx1"/>
                    </a:solidFill>
                  </a:rPr>
                  <a:t>[GB]</a:t>
                </a:r>
                <a:endParaRPr lang="ja-JP" altLang="en-US" sz="16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legend>
      <c:legendPos val="r"/>
      <c:layout>
        <c:manualLayout>
          <c:xMode val="edge"/>
          <c:yMode val="edge"/>
          <c:x val="0.61066559362654294"/>
          <c:y val="0.22173325624480844"/>
          <c:w val="0.38176907935271448"/>
          <c:h val="0.51389326334208218"/>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063371400527807"/>
          <c:y val="3.5822812011860002E-2"/>
          <c:w val="0.8490496414014469"/>
          <c:h val="0.67096657514149216"/>
        </c:manualLayout>
      </c:layout>
      <c:lineChart>
        <c:grouping val="standard"/>
        <c:varyColors val="0"/>
        <c:ser>
          <c:idx val="4"/>
          <c:order val="0"/>
          <c:tx>
            <c:v>DCmigrate (8G-8G)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'40GB(移送元8Gbps、old移送先8Gbps)'!$J$26:$N$26</c:f>
              <c:numCache>
                <c:formatCode>General</c:formatCode>
                <c:ptCount val="5"/>
                <c:pt idx="0">
                  <c:v>62.075500207071656</c:v>
                </c:pt>
                <c:pt idx="1">
                  <c:v>55.859004140162547</c:v>
                </c:pt>
                <c:pt idx="2">
                  <c:v>48.487112132143466</c:v>
                </c:pt>
                <c:pt idx="3">
                  <c:v>48.524593366469233</c:v>
                </c:pt>
                <c:pt idx="4">
                  <c:v>48.447759312085623</c:v>
                </c:pt>
              </c:numCache>
            </c:numRef>
          </c:val>
          <c:smooth val="0"/>
          <c:extLst>
            <c:ext xmlns:c16="http://schemas.microsoft.com/office/drawing/2014/chart" uri="{C3380CC4-5D6E-409C-BE32-E72D297353CC}">
              <c16:uniqueId val="{00000000-A04E-44E2-8823-E80634C7C603}"/>
            </c:ext>
          </c:extLst>
        </c:ser>
        <c:ser>
          <c:idx val="5"/>
          <c:order val="1"/>
          <c:tx>
            <c:v>従来手法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A04E-44E2-8823-E80634C7C603}"/>
              </c:ext>
            </c:extLst>
          </c:dPt>
          <c:cat>
            <c:numLit>
              <c:formatCode>General</c:formatCode>
              <c:ptCount val="5"/>
              <c:pt idx="0">
                <c:v>10</c:v>
              </c:pt>
              <c:pt idx="1">
                <c:v>30</c:v>
              </c:pt>
              <c:pt idx="2">
                <c:v>50</c:v>
              </c:pt>
              <c:pt idx="3">
                <c:v>70</c:v>
              </c:pt>
              <c:pt idx="4">
                <c:v>90</c:v>
              </c:pt>
            </c:numLit>
          </c:cat>
          <c:val>
            <c:numRef>
              <c:f>('40GB(移送元8Gbps、old移送先8Gbps)'!$P$26,'40GB(移送元8Gbps、old移送先8Gbps)'!$P$26,'40GB(移送元8Gbps、old移送先8Gbps)'!$P$26,'40GB(移送元8Gbps、old移送先8Gbps)'!$P$26,'40GB(移送元8Gbps、old移送先8Gbps)'!$P$26)</c:f>
              <c:numCache>
                <c:formatCode>General</c:formatCode>
                <c:ptCount val="5"/>
                <c:pt idx="0">
                  <c:v>64.180994052768838</c:v>
                </c:pt>
                <c:pt idx="1">
                  <c:v>64.180994052768838</c:v>
                </c:pt>
                <c:pt idx="2">
                  <c:v>64.180994052768838</c:v>
                </c:pt>
                <c:pt idx="3">
                  <c:v>64.180994052768838</c:v>
                </c:pt>
                <c:pt idx="4">
                  <c:v>64.180994052768838</c:v>
                </c:pt>
              </c:numCache>
            </c:numRef>
          </c:val>
          <c:smooth val="0"/>
          <c:extLst>
            <c:ext xmlns:c16="http://schemas.microsoft.com/office/drawing/2014/chart" uri="{C3380CC4-5D6E-409C-BE32-E72D297353CC}">
              <c16:uniqueId val="{00000003-A04E-44E2-8823-E80634C7C603}"/>
            </c:ext>
          </c:extLst>
        </c:ser>
        <c:ser>
          <c:idx val="0"/>
          <c:order val="2"/>
          <c:tx>
            <c:v>DCmigrate (5G-5G)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'40GB(移送元、old移送先5Gbps)'!$J$26:$N$26</c:f>
              <c:numCache>
                <c:formatCode>General</c:formatCode>
                <c:ptCount val="5"/>
                <c:pt idx="0">
                  <c:v>41.800356369491169</c:v>
                </c:pt>
                <c:pt idx="1">
                  <c:v>41.546805235760623</c:v>
                </c:pt>
                <c:pt idx="2">
                  <c:v>40.78145671497083</c:v>
                </c:pt>
                <c:pt idx="3">
                  <c:v>40.729623964149098</c:v>
                </c:pt>
                <c:pt idx="4">
                  <c:v>40.703540971525449</c:v>
                </c:pt>
              </c:numCache>
            </c:numRef>
          </c:val>
          <c:smooth val="0"/>
          <c:extLst>
            <c:ext xmlns:c16="http://schemas.microsoft.com/office/drawing/2014/chart" uri="{C3380CC4-5D6E-409C-BE32-E72D297353CC}">
              <c16:uniqueId val="{00000004-A04E-44E2-8823-E80634C7C603}"/>
            </c:ext>
          </c:extLst>
        </c:ser>
        <c:ser>
          <c:idx val="3"/>
          <c:order val="3"/>
          <c:tx>
            <c:v>従来手法 (5G-5G)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('40GB(移送元、old移送先5Gbps)'!$P$26,'40GB(移送元、old移送先5Gbps)'!$P$26,'40GB(移送元、old移送先5Gbps)'!$P$26,'40GB(移送元、old移送先5Gbps)'!$P$26,'40GB(移送元、old移送先5Gbps)'!$P$26)</c:f>
              <c:numCache>
                <c:formatCode>General</c:formatCode>
                <c:ptCount val="5"/>
                <c:pt idx="0">
                  <c:v>41.965121097130876</c:v>
                </c:pt>
                <c:pt idx="1">
                  <c:v>41.965121097130876</c:v>
                </c:pt>
                <c:pt idx="2">
                  <c:v>41.965121097130876</c:v>
                </c:pt>
                <c:pt idx="3">
                  <c:v>41.965121097130876</c:v>
                </c:pt>
                <c:pt idx="4">
                  <c:v>41.965121097130876</c:v>
                </c:pt>
              </c:numCache>
            </c:numRef>
          </c:val>
          <c:smooth val="0"/>
          <c:extLst>
            <c:ext xmlns:c16="http://schemas.microsoft.com/office/drawing/2014/chart" uri="{C3380CC4-5D6E-409C-BE32-E72D297353CC}">
              <c16:uniqueId val="{00000005-A04E-44E2-8823-E80634C7C603}"/>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(2G-2G)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'40GB(移送元2Gbps、old移送先2Gbps)'!$J$26:$N$26</c15:sqref>
                        </c15:formulaRef>
                      </c:ext>
                    </c:extLst>
                    <c:numCache>
                      <c:formatCode>General</c:formatCode>
                      <c:ptCount val="5"/>
                      <c:pt idx="0">
                        <c:v>19.348426147782046</c:v>
                      </c:pt>
                      <c:pt idx="1">
                        <c:v>19.253491178653146</c:v>
                      </c:pt>
                      <c:pt idx="2">
                        <c:v>19.069360271742454</c:v>
                      </c:pt>
                      <c:pt idx="3">
                        <c:v>19.149799840604917</c:v>
                      </c:pt>
                      <c:pt idx="4">
                        <c:v>19.086203379398043</c:v>
                      </c:pt>
                    </c:numCache>
                  </c:numRef>
                </c:val>
                <c:smooth val="0"/>
                <c:extLst>
                  <c:ext xmlns:c16="http://schemas.microsoft.com/office/drawing/2014/chart" uri="{C3380CC4-5D6E-409C-BE32-E72D297353CC}">
                    <c16:uniqueId val="{00000006-A04E-44E2-8823-E80634C7C603}"/>
                  </c:ext>
                </c:extLst>
              </c15:ser>
            </c15:filteredLineSeries>
            <c15:filteredLineSeries>
              <c15:ser>
                <c:idx val="2"/>
                <c:order val="5"/>
                <c:tx>
                  <c:v>従来手法 (2G-2G)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('40GB(移送元2Gbps、old移送先2Gbps)'!$P$26,'40GB(移送元2Gbps、old移送先2Gbps)'!$P$26,'40GB(移送元2Gbps、old移送先2Gbps)'!$P$26,'40GB(移送元2Gbps、old移送先2Gbps)'!$P$26,'40GB(移送元2Gbps、old移送先2Gbps)'!$P$26)</c15:sqref>
                        </c15:formulaRef>
                      </c:ext>
                    </c:extLst>
                    <c:numCache>
                      <c:formatCode>General</c:formatCode>
                      <c:ptCount val="5"/>
                      <c:pt idx="0">
                        <c:v>19.741458052950325</c:v>
                      </c:pt>
                      <c:pt idx="1">
                        <c:v>19.741458052950325</c:v>
                      </c:pt>
                      <c:pt idx="2">
                        <c:v>19.741458052950325</c:v>
                      </c:pt>
                      <c:pt idx="3">
                        <c:v>19.741458052950325</c:v>
                      </c:pt>
                      <c:pt idx="4">
                        <c:v>19.741458052950325</c:v>
                      </c:pt>
                    </c:numCache>
                  </c:numRef>
                </c:val>
                <c:smooth val="0"/>
                <c:extLst xmlns:c15="http://schemas.microsoft.com/office/drawing/2012/chart">
                  <c:ext xmlns:c16="http://schemas.microsoft.com/office/drawing/2014/chart" uri="{C3380CC4-5D6E-409C-BE32-E72D297353CC}">
                    <c16:uniqueId val="{00000007-A04E-44E2-8823-E80634C7C603}"/>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300">
                    <a:solidFill>
                      <a:schemeClr val="tx1"/>
                    </a:solidFill>
                  </a:rPr>
                  <a:t>平均帯域使用率</a:t>
                </a:r>
                <a:r>
                  <a:rPr lang="en-US" altLang="ja-JP" sz="1300">
                    <a:solidFill>
                      <a:schemeClr val="tx1"/>
                    </a:solidFill>
                  </a:rPr>
                  <a:t>[%]</a:t>
                </a:r>
                <a:endParaRPr lang="ja-JP" altLang="en-US" sz="130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092796296296296"/>
          <c:y val="3.6915476190476193E-2"/>
          <c:w val="0.86540814814814815"/>
          <c:h val="0.69981704169823955"/>
        </c:manualLayout>
      </c:layout>
      <c:lineChart>
        <c:grouping val="standard"/>
        <c:varyColors val="0"/>
        <c:ser>
          <c:idx val="4"/>
          <c:order val="0"/>
          <c:tx>
            <c:v>DCmigrate 10G-8G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'40GB(移送元10Gbps、old移送先8Gbps)'!$B$3:$F$3</c:f>
              <c:numCache>
                <c:formatCode>0.000_ </c:formatCode>
                <c:ptCount val="5"/>
                <c:pt idx="0">
                  <c:v>40.169200000000004</c:v>
                </c:pt>
                <c:pt idx="1">
                  <c:v>40.187800000000003</c:v>
                </c:pt>
                <c:pt idx="2">
                  <c:v>40.149799999999999</c:v>
                </c:pt>
                <c:pt idx="3">
                  <c:v>40.087599999999995</c:v>
                </c:pt>
                <c:pt idx="4">
                  <c:v>40.017200000000003</c:v>
                </c:pt>
              </c:numCache>
            </c:numRef>
          </c:val>
          <c:smooth val="0"/>
          <c:extLst>
            <c:ext xmlns:c16="http://schemas.microsoft.com/office/drawing/2014/chart" uri="{C3380CC4-5D6E-409C-BE32-E72D297353CC}">
              <c16:uniqueId val="{00000000-B1CB-4C08-8953-9D3F1841F63A}"/>
            </c:ext>
          </c:extLst>
        </c:ser>
        <c:ser>
          <c:idx val="5"/>
          <c:order val="1"/>
          <c:tx>
            <c:v>キャンセル・再送 10G-8G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B1CB-4C08-8953-9D3F1841F63A}"/>
              </c:ext>
            </c:extLst>
          </c:dPt>
          <c:val>
            <c:numRef>
              <c:f>('40GB(移送元10Gbps、old移送先8Gbps)'!$H$3,'40GB(移送元10Gbps、old移送先8Gbps)'!$H$3,'40GB(移送元10Gbps、old移送先8Gbps)'!$H$3,'40GB(移送元10Gbps、old移送先8Gbps)'!$H$3,'40GB(移送元10Gbps、old移送先8Gbps)'!$H$3)</c:f>
              <c:numCache>
                <c:formatCode>0.000_ </c:formatCode>
                <c:ptCount val="5"/>
                <c:pt idx="0">
                  <c:v>39.785666666666664</c:v>
                </c:pt>
                <c:pt idx="1">
                  <c:v>39.785666666666664</c:v>
                </c:pt>
                <c:pt idx="2">
                  <c:v>39.785666666666664</c:v>
                </c:pt>
                <c:pt idx="3">
                  <c:v>39.785666666666664</c:v>
                </c:pt>
                <c:pt idx="4">
                  <c:v>39.785666666666664</c:v>
                </c:pt>
              </c:numCache>
            </c:numRef>
          </c:val>
          <c:smooth val="0"/>
          <c:extLst>
            <c:ext xmlns:c16="http://schemas.microsoft.com/office/drawing/2014/chart" uri="{C3380CC4-5D6E-409C-BE32-E72D297353CC}">
              <c16:uniqueId val="{00000003-B1CB-4C08-8953-9D3F1841F63A}"/>
            </c:ext>
          </c:extLst>
        </c:ser>
        <c:ser>
          <c:idx val="0"/>
          <c:order val="2"/>
          <c:tx>
            <c:v>DCmigrate 10G-5G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'40GB(移送元10Gbps、old移送先5Gbps)'!$B$3:$F$3</c:f>
              <c:numCache>
                <c:formatCode>0.000_ </c:formatCode>
                <c:ptCount val="5"/>
                <c:pt idx="0">
                  <c:v>39.969800000000006</c:v>
                </c:pt>
                <c:pt idx="1">
                  <c:v>39.945399999999999</c:v>
                </c:pt>
                <c:pt idx="2">
                  <c:v>39.887600000000006</c:v>
                </c:pt>
                <c:pt idx="3">
                  <c:v>40.041800000000002</c:v>
                </c:pt>
                <c:pt idx="4">
                  <c:v>39.873200000000004</c:v>
                </c:pt>
              </c:numCache>
            </c:numRef>
          </c:val>
          <c:smooth val="0"/>
          <c:extLst>
            <c:ext xmlns:c16="http://schemas.microsoft.com/office/drawing/2014/chart" uri="{C3380CC4-5D6E-409C-BE32-E72D297353CC}">
              <c16:uniqueId val="{00000004-B1CB-4C08-8953-9D3F1841F63A}"/>
            </c:ext>
          </c:extLst>
        </c:ser>
        <c:ser>
          <c:idx val="3"/>
          <c:order val="3"/>
          <c:tx>
            <c:v>キャンセル・再送 10G-5G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('40GB(移送元10Gbps、old移送先5Gbps)'!$H$3,'40GB(移送元10Gbps、old移送先5Gbps)'!$H$3,'40GB(移送元10Gbps、old移送先5Gbps)'!$H$3,'40GB(移送元10Gbps、old移送先5Gbps)'!$H$3,'40GB(移送元10Gbps、old移送先5Gbps)'!$H$3)</c:f>
              <c:numCache>
                <c:formatCode>0.000_ </c:formatCode>
                <c:ptCount val="5"/>
                <c:pt idx="0">
                  <c:v>39.785666666666664</c:v>
                </c:pt>
                <c:pt idx="1">
                  <c:v>39.785666666666664</c:v>
                </c:pt>
                <c:pt idx="2">
                  <c:v>39.785666666666664</c:v>
                </c:pt>
                <c:pt idx="3">
                  <c:v>39.785666666666664</c:v>
                </c:pt>
                <c:pt idx="4">
                  <c:v>39.785666666666664</c:v>
                </c:pt>
              </c:numCache>
            </c:numRef>
          </c:val>
          <c:smooth val="0"/>
          <c:extLst>
            <c:ext xmlns:c16="http://schemas.microsoft.com/office/drawing/2014/chart" uri="{C3380CC4-5D6E-409C-BE32-E72D297353CC}">
              <c16:uniqueId val="{00000005-B1CB-4C08-8953-9D3F1841F63A}"/>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10G-2G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'40GB(移送元10Gbps、old移送先2Gbps)'!$B$3:$F$3</c15:sqref>
                        </c15:formulaRef>
                      </c:ext>
                    </c:extLst>
                    <c:numCache>
                      <c:formatCode>0.000_ </c:formatCode>
                      <c:ptCount val="5"/>
                      <c:pt idx="0">
                        <c:v>39.893799999999999</c:v>
                      </c:pt>
                      <c:pt idx="1">
                        <c:v>39.895400000000002</c:v>
                      </c:pt>
                      <c:pt idx="2">
                        <c:v>39.870400000000004</c:v>
                      </c:pt>
                      <c:pt idx="3">
                        <c:v>39.880399999999995</c:v>
                      </c:pt>
                      <c:pt idx="4">
                        <c:v>39.990599999999993</c:v>
                      </c:pt>
                    </c:numCache>
                  </c:numRef>
                </c:val>
                <c:smooth val="0"/>
                <c:extLst>
                  <c:ext xmlns:c16="http://schemas.microsoft.com/office/drawing/2014/chart" uri="{C3380CC4-5D6E-409C-BE32-E72D297353CC}">
                    <c16:uniqueId val="{00000006-B1CB-4C08-8953-9D3F1841F63A}"/>
                  </c:ext>
                </c:extLst>
              </c15:ser>
            </c15:filteredLineSeries>
            <c15:filteredLineSeries>
              <c15:ser>
                <c:idx val="2"/>
                <c:order val="5"/>
                <c:tx>
                  <c:v>キャンセル・再送 10G-2G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('40GB(移送元10Gbps、old移送先2Gbps)'!$H$3,'40GB(移送元10Gbps、old移送先2Gbps)'!$H$3,'40GB(移送元10Gbps、old移送先2Gbps)'!$H$3,'40GB(移送元10Gbps、old移送先2Gbps)'!$H$3,'40GB(移送元10Gbps、old移送先2Gbps)'!$H$3)</c15:sqref>
                        </c15:formulaRef>
                      </c:ext>
                    </c:extLst>
                    <c:numCache>
                      <c:formatCode>0.000_ </c:formatCode>
                      <c:ptCount val="5"/>
                      <c:pt idx="0">
                        <c:v>39.785666666666664</c:v>
                      </c:pt>
                      <c:pt idx="1">
                        <c:v>39.785666666666664</c:v>
                      </c:pt>
                      <c:pt idx="2">
                        <c:v>39.785666666666664</c:v>
                      </c:pt>
                      <c:pt idx="3">
                        <c:v>39.785666666666664</c:v>
                      </c:pt>
                      <c:pt idx="4">
                        <c:v>39.785666666666664</c:v>
                      </c:pt>
                    </c:numCache>
                  </c:numRef>
                </c:val>
                <c:smooth val="0"/>
                <c:extLst xmlns:c15="http://schemas.microsoft.com/office/drawing/2012/chart">
                  <c:ext xmlns:c16="http://schemas.microsoft.com/office/drawing/2014/chart" uri="{C3380CC4-5D6E-409C-BE32-E72D297353CC}">
                    <c16:uniqueId val="{00000007-B1CB-4C08-8953-9D3F1841F63A}"/>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300" b="0" i="0" u="none" strike="noStrike" kern="1200" baseline="0">
                    <a:solidFill>
                      <a:schemeClr val="tx1"/>
                    </a:solidFill>
                  </a:rPr>
                  <a:t>マイグレーション時間</a:t>
                </a:r>
                <a:r>
                  <a:rPr lang="en-US" altLang="ja-JP" sz="1300" b="0" i="0" u="none" strike="noStrike" kern="1200" baseline="0">
                    <a:solidFill>
                      <a:schemeClr val="tx1"/>
                    </a:solidFill>
                  </a:rPr>
                  <a:t>[s]</a:t>
                </a:r>
                <a:endParaRPr lang="ja-JP" altLang="en-US" sz="13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16606343588962"/>
          <c:y val="5.0926023557651579E-2"/>
          <c:w val="0.83856644851584061"/>
          <c:h val="0.71229761904761912"/>
        </c:manualLayout>
      </c:layout>
      <c:lineChart>
        <c:grouping val="standard"/>
        <c:varyColors val="0"/>
        <c:ser>
          <c:idx val="4"/>
          <c:order val="0"/>
          <c:tx>
            <c:v>DCmigrate (10G-8G)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'40GB(移送元10Gbps、old移送先8Gbps)'!$J$26:$N$26</c:f>
              <c:numCache>
                <c:formatCode>General</c:formatCode>
                <c:ptCount val="5"/>
                <c:pt idx="0">
                  <c:v>82.846646482180375</c:v>
                </c:pt>
                <c:pt idx="1">
                  <c:v>64.7524367458781</c:v>
                </c:pt>
                <c:pt idx="2">
                  <c:v>48.82825336235797</c:v>
                </c:pt>
                <c:pt idx="3">
                  <c:v>49.0721784140732</c:v>
                </c:pt>
                <c:pt idx="4">
                  <c:v>48.854545376288186</c:v>
                </c:pt>
              </c:numCache>
            </c:numRef>
          </c:val>
          <c:smooth val="0"/>
          <c:extLst>
            <c:ext xmlns:c16="http://schemas.microsoft.com/office/drawing/2014/chart" uri="{C3380CC4-5D6E-409C-BE32-E72D297353CC}">
              <c16:uniqueId val="{00000000-E876-4782-A414-31EBBDD7A4D0}"/>
            </c:ext>
          </c:extLst>
        </c:ser>
        <c:ser>
          <c:idx val="5"/>
          <c:order val="1"/>
          <c:tx>
            <c:v>従来手法 (10G-8G)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E876-4782-A414-31EBBDD7A4D0}"/>
              </c:ext>
            </c:extLst>
          </c:dPt>
          <c:cat>
            <c:numLit>
              <c:formatCode>General</c:formatCode>
              <c:ptCount val="5"/>
              <c:pt idx="0">
                <c:v>10</c:v>
              </c:pt>
              <c:pt idx="1">
                <c:v>30</c:v>
              </c:pt>
              <c:pt idx="2">
                <c:v>50</c:v>
              </c:pt>
              <c:pt idx="3">
                <c:v>70</c:v>
              </c:pt>
              <c:pt idx="4">
                <c:v>90</c:v>
              </c:pt>
            </c:numLit>
          </c:cat>
          <c:val>
            <c:numRef>
              <c:f>('40GB(移送元10Gbps、old移送先8Gbps)'!$P$26,'40GB(移送元10Gbps、old移送先8Gbps)'!$P$26,'40GB(移送元10Gbps、old移送先8Gbps)'!$P$26,'40GB(移送元10Gbps、old移送先8Gbps)'!$P$26,'40GB(移送元10Gbps、old移送先8Gbps)'!$P$26)</c:f>
              <c:numCache>
                <c:formatCode>General</c:formatCode>
                <c:ptCount val="5"/>
                <c:pt idx="0">
                  <c:v>91.794159436513993</c:v>
                </c:pt>
                <c:pt idx="1">
                  <c:v>91.794159436513993</c:v>
                </c:pt>
                <c:pt idx="2">
                  <c:v>91.794159436513993</c:v>
                </c:pt>
                <c:pt idx="3">
                  <c:v>91.794159436513993</c:v>
                </c:pt>
                <c:pt idx="4">
                  <c:v>91.794159436513993</c:v>
                </c:pt>
              </c:numCache>
            </c:numRef>
          </c:val>
          <c:smooth val="0"/>
          <c:extLst>
            <c:ext xmlns:c16="http://schemas.microsoft.com/office/drawing/2014/chart" uri="{C3380CC4-5D6E-409C-BE32-E72D297353CC}">
              <c16:uniqueId val="{00000003-E876-4782-A414-31EBBDD7A4D0}"/>
            </c:ext>
          </c:extLst>
        </c:ser>
        <c:ser>
          <c:idx val="0"/>
          <c:order val="2"/>
          <c:tx>
            <c:v>DCmigrate (10G-5G)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'40GB(移送元10Gbps、old移送先5Gbps)'!$J$26:$N$26</c:f>
              <c:numCache>
                <c:formatCode>General</c:formatCode>
                <c:ptCount val="5"/>
                <c:pt idx="0">
                  <c:v>82.844051611766858</c:v>
                </c:pt>
                <c:pt idx="1">
                  <c:v>64.604763246231101</c:v>
                </c:pt>
                <c:pt idx="2">
                  <c:v>53.490233990713882</c:v>
                </c:pt>
                <c:pt idx="3">
                  <c:v>53.484526732364671</c:v>
                </c:pt>
                <c:pt idx="4">
                  <c:v>53.80514527853294</c:v>
                </c:pt>
              </c:numCache>
            </c:numRef>
          </c:val>
          <c:smooth val="0"/>
          <c:extLst>
            <c:ext xmlns:c16="http://schemas.microsoft.com/office/drawing/2014/chart" uri="{C3380CC4-5D6E-409C-BE32-E72D297353CC}">
              <c16:uniqueId val="{00000004-E876-4782-A414-31EBBDD7A4D0}"/>
            </c:ext>
          </c:extLst>
        </c:ser>
        <c:ser>
          <c:idx val="3"/>
          <c:order val="3"/>
          <c:tx>
            <c:v>従来手法 (10G-5G)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('40GB(移送元10Gbps、old移送先5Gbps)'!$P$26,'40GB(移送元10Gbps、old移送先5Gbps)'!$P$26,'40GB(移送元10Gbps、old移送先5Gbps)'!$P$26,'40GB(移送元10Gbps、old移送先5Gbps)'!$P$26,'40GB(移送元10Gbps、old移送先5Gbps)'!$P$26)</c:f>
              <c:numCache>
                <c:formatCode>General</c:formatCode>
                <c:ptCount val="5"/>
                <c:pt idx="0">
                  <c:v>91.794159436513993</c:v>
                </c:pt>
                <c:pt idx="1">
                  <c:v>91.794159436513993</c:v>
                </c:pt>
                <c:pt idx="2">
                  <c:v>91.794159436513993</c:v>
                </c:pt>
                <c:pt idx="3">
                  <c:v>91.794159436513993</c:v>
                </c:pt>
                <c:pt idx="4">
                  <c:v>91.794159436513993</c:v>
                </c:pt>
              </c:numCache>
            </c:numRef>
          </c:val>
          <c:smooth val="0"/>
          <c:extLst>
            <c:ext xmlns:c16="http://schemas.microsoft.com/office/drawing/2014/chart" uri="{C3380CC4-5D6E-409C-BE32-E72D297353CC}">
              <c16:uniqueId val="{00000005-E876-4782-A414-31EBBDD7A4D0}"/>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(10G-2G)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'40GB(移送元10Gbps、old移送先2Gbps)'!$J$26:$N$26</c15:sqref>
                        </c15:formulaRef>
                      </c:ext>
                    </c:extLst>
                    <c:numCache>
                      <c:formatCode>General</c:formatCode>
                      <c:ptCount val="5"/>
                      <c:pt idx="0">
                        <c:v>82.837965646792227</c:v>
                      </c:pt>
                      <c:pt idx="1">
                        <c:v>76.449558793043792</c:v>
                      </c:pt>
                      <c:pt idx="2">
                        <c:v>76.363820577069689</c:v>
                      </c:pt>
                      <c:pt idx="3">
                        <c:v>76.359448395903769</c:v>
                      </c:pt>
                      <c:pt idx="4">
                        <c:v>76.331418028436687</c:v>
                      </c:pt>
                    </c:numCache>
                  </c:numRef>
                </c:val>
                <c:smooth val="0"/>
                <c:extLst>
                  <c:ext xmlns:c16="http://schemas.microsoft.com/office/drawing/2014/chart" uri="{C3380CC4-5D6E-409C-BE32-E72D297353CC}">
                    <c16:uniqueId val="{00000006-E876-4782-A414-31EBBDD7A4D0}"/>
                  </c:ext>
                </c:extLst>
              </c15:ser>
            </c15:filteredLineSeries>
            <c15:filteredLineSeries>
              <c15:ser>
                <c:idx val="2"/>
                <c:order val="5"/>
                <c:tx>
                  <c:v>従来手法 (10G-2G)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strLit>
                    <c:ptCount val="5"/>
                    <c:pt idx="0">
                      <c:v>10</c:v>
                    </c:pt>
                    <c:pt idx="1">
                      <c:v>30</c:v>
                    </c:pt>
                    <c:pt idx="2">
                      <c:v>50</c:v>
                    </c:pt>
                    <c:pt idx="3">
                      <c:v>70</c:v>
                    </c:pt>
                    <c:pt idx="4">
                      <c:v>90</c:v>
                    </c:pt>
                  </c:strLit>
                </c:cat>
                <c:val>
                  <c:numRef>
                    <c:extLst xmlns:c15="http://schemas.microsoft.com/office/drawing/2012/chart">
                      <c:ext xmlns:c15="http://schemas.microsoft.com/office/drawing/2012/chart" uri="{02D57815-91ED-43cb-92C2-25804820EDAC}">
                        <c15:formulaRef>
                          <c15:sqref>('40GB(移送元10Gbps、old移送先2Gbps)'!$P$26,'40GB(移送元10Gbps、old移送先2Gbps)'!$P$26,'40GB(移送元10Gbps、old移送先2Gbps)'!$P$26,'40GB(移送元10Gbps、old移送先2Gbps)'!$P$26,'40GB(移送元10Gbps、old移送先2Gbps)'!$P$26)</c15:sqref>
                        </c15:formulaRef>
                      </c:ext>
                    </c:extLst>
                    <c:numCache>
                      <c:formatCode>General</c:formatCode>
                      <c:ptCount val="5"/>
                      <c:pt idx="0">
                        <c:v>91.794159436513993</c:v>
                      </c:pt>
                      <c:pt idx="1">
                        <c:v>91.794159436513993</c:v>
                      </c:pt>
                      <c:pt idx="2">
                        <c:v>91.794159436513993</c:v>
                      </c:pt>
                      <c:pt idx="3">
                        <c:v>91.794159436513993</c:v>
                      </c:pt>
                      <c:pt idx="4">
                        <c:v>91.794159436513993</c:v>
                      </c:pt>
                    </c:numCache>
                  </c:numRef>
                </c:val>
                <c:smooth val="0"/>
                <c:extLst xmlns:c15="http://schemas.microsoft.com/office/drawing/2012/chart">
                  <c:ext xmlns:c16="http://schemas.microsoft.com/office/drawing/2014/chart" uri="{C3380CC4-5D6E-409C-BE32-E72D297353CC}">
                    <c16:uniqueId val="{00000007-E876-4782-A414-31EBBDD7A4D0}"/>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300" b="0" i="0" u="none" strike="noStrike" kern="1200" baseline="0">
                    <a:solidFill>
                      <a:schemeClr val="tx1"/>
                    </a:solidFill>
                  </a:rPr>
                  <a:t>平均帯域使用率</a:t>
                </a:r>
                <a:r>
                  <a:rPr lang="en-US" altLang="ja-JP" sz="1300" b="0" i="0" u="none" strike="noStrike" kern="1200" baseline="0">
                    <a:solidFill>
                      <a:schemeClr val="tx1"/>
                    </a:solidFill>
                  </a:rPr>
                  <a:t>[%]</a:t>
                </a:r>
                <a:endParaRPr lang="ja-JP" altLang="en-US" sz="13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120074074074073"/>
          <c:y val="5.0926023557651579E-2"/>
          <c:w val="0.85498111111111108"/>
          <c:h val="0.73632458043159354"/>
        </c:manualLayout>
      </c:layout>
      <c:lineChart>
        <c:grouping val="standard"/>
        <c:varyColors val="0"/>
        <c:ser>
          <c:idx val="4"/>
          <c:order val="0"/>
          <c:tx>
            <c:v>DCmigrate (8G-8G)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'40GB(移送元8Gbps、old移送先8Gbps)'!$B$3:$F$3</c:f>
              <c:numCache>
                <c:formatCode>0.000_ </c:formatCode>
                <c:ptCount val="5"/>
                <c:pt idx="0">
                  <c:v>53.797800000000009</c:v>
                </c:pt>
                <c:pt idx="1">
                  <c:v>46.7286</c:v>
                </c:pt>
                <c:pt idx="2">
                  <c:v>40.2956</c:v>
                </c:pt>
                <c:pt idx="3">
                  <c:v>40.318799999999996</c:v>
                </c:pt>
                <c:pt idx="4">
                  <c:v>40.330599999999997</c:v>
                </c:pt>
              </c:numCache>
            </c:numRef>
          </c:val>
          <c:smooth val="0"/>
          <c:extLst>
            <c:ext xmlns:c16="http://schemas.microsoft.com/office/drawing/2014/chart" uri="{C3380CC4-5D6E-409C-BE32-E72D297353CC}">
              <c16:uniqueId val="{00000000-9C8E-41C6-8910-EEB866631BB3}"/>
            </c:ext>
          </c:extLst>
        </c:ser>
        <c:ser>
          <c:idx val="5"/>
          <c:order val="1"/>
          <c:tx>
            <c:v>切り替えなし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9C8E-41C6-8910-EEB866631BB3}"/>
              </c:ext>
            </c:extLst>
          </c:dPt>
          <c:cat>
            <c:numLit>
              <c:formatCode>General</c:formatCode>
              <c:ptCount val="5"/>
              <c:pt idx="0">
                <c:v>10</c:v>
              </c:pt>
              <c:pt idx="1">
                <c:v>30</c:v>
              </c:pt>
              <c:pt idx="2">
                <c:v>50</c:v>
              </c:pt>
              <c:pt idx="3">
                <c:v>70</c:v>
              </c:pt>
              <c:pt idx="4">
                <c:v>90</c:v>
              </c:pt>
            </c:numLit>
          </c:cat>
          <c:val>
            <c:numRef>
              <c:f>'40GB(移送元8Gbps、old移送先8Gbps)'!$B$56:$F$56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3-9C8E-41C6-8910-EEB866631BB3}"/>
            </c:ext>
          </c:extLst>
        </c:ser>
        <c:ser>
          <c:idx val="0"/>
          <c:order val="2"/>
          <c:tx>
            <c:v>DCmigrate (5G-5G)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'40GB(移送元、old移送先5Gbps)'!$B$3:$F$3</c:f>
              <c:numCache>
                <c:formatCode>0.000_ </c:formatCode>
                <c:ptCount val="5"/>
                <c:pt idx="0">
                  <c:v>79.499600000000015</c:v>
                </c:pt>
                <c:pt idx="1">
                  <c:v>62.618600000000001</c:v>
                </c:pt>
                <c:pt idx="2">
                  <c:v>46.2072</c:v>
                </c:pt>
                <c:pt idx="3">
                  <c:v>46.325199999999995</c:v>
                </c:pt>
                <c:pt idx="4">
                  <c:v>46.244799999999998</c:v>
                </c:pt>
              </c:numCache>
            </c:numRef>
          </c:val>
          <c:smooth val="0"/>
          <c:extLst>
            <c:ext xmlns:c16="http://schemas.microsoft.com/office/drawing/2014/chart" uri="{C3380CC4-5D6E-409C-BE32-E72D297353CC}">
              <c16:uniqueId val="{00000004-9C8E-41C6-8910-EEB866631BB3}"/>
            </c:ext>
          </c:extLst>
        </c:ser>
        <c:ser>
          <c:idx val="3"/>
          <c:order val="3"/>
          <c:tx>
            <c:v>切り替えなし (5G-5G)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'40GB(移送元、old移送先5Gbps)'!$B$57:$F$57</c:f>
              <c:numCache>
                <c:formatCode>0.000_ </c:formatCode>
                <c:ptCount val="5"/>
                <c:pt idx="0">
                  <c:v>79.543000000000021</c:v>
                </c:pt>
                <c:pt idx="1">
                  <c:v>62.156066666666661</c:v>
                </c:pt>
                <c:pt idx="2">
                  <c:v>44.771066666666663</c:v>
                </c:pt>
                <c:pt idx="3">
                  <c:v>27.371333333333336</c:v>
                </c:pt>
                <c:pt idx="4">
                  <c:v>9.9853333333333332</c:v>
                </c:pt>
              </c:numCache>
            </c:numRef>
          </c:val>
          <c:smooth val="0"/>
          <c:extLst>
            <c:ext xmlns:c16="http://schemas.microsoft.com/office/drawing/2014/chart" uri="{C3380CC4-5D6E-409C-BE32-E72D297353CC}">
              <c16:uniqueId val="{00000005-9C8E-41C6-8910-EEB866631BB3}"/>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(2G-2G)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'40GB(移送元2Gbps、old移送先2Gbps)'!$B$3:$F$3</c15:sqref>
                        </c15:formulaRef>
                      </c:ext>
                    </c:extLst>
                    <c:numCache>
                      <c:formatCode>0.000_ </c:formatCode>
                      <c:ptCount val="5"/>
                      <c:pt idx="0">
                        <c:v>171.09520000000003</c:v>
                      </c:pt>
                      <c:pt idx="1">
                        <c:v>134.16500000000002</c:v>
                      </c:pt>
                      <c:pt idx="2">
                        <c:v>101.44899999999998</c:v>
                      </c:pt>
                      <c:pt idx="3">
                        <c:v>101.8852</c:v>
                      </c:pt>
                      <c:pt idx="4">
                        <c:v>102.39219999999999</c:v>
                      </c:pt>
                    </c:numCache>
                  </c:numRef>
                </c:val>
                <c:smooth val="0"/>
                <c:extLst>
                  <c:ext xmlns:c16="http://schemas.microsoft.com/office/drawing/2014/chart" uri="{C3380CC4-5D6E-409C-BE32-E72D297353CC}">
                    <c16:uniqueId val="{00000006-9C8E-41C6-8910-EEB866631BB3}"/>
                  </c:ext>
                </c:extLst>
              </c15:ser>
            </c15:filteredLineSeries>
            <c15:filteredLineSeries>
              <c15:ser>
                <c:idx val="2"/>
                <c:order val="5"/>
                <c:tx>
                  <c:v>切り替えなし (2G-2G)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'40GB(移送元2Gbps、old移送先2Gbps)'!$B$56:$F$56</c15:sqref>
                        </c15:formulaRef>
                      </c:ext>
                    </c:extLst>
                    <c:numCache>
                      <c:formatCode>0.000_ </c:formatCode>
                      <c:ptCount val="5"/>
                      <c:pt idx="0">
                        <c:v>177.047</c:v>
                      </c:pt>
                      <c:pt idx="1">
                        <c:v>138.18333333333334</c:v>
                      </c:pt>
                      <c:pt idx="2">
                        <c:v>99.355666666666664</c:v>
                      </c:pt>
                      <c:pt idx="3">
                        <c:v>60.463799999999999</c:v>
                      </c:pt>
                      <c:pt idx="4">
                        <c:v>21.602666666666668</c:v>
                      </c:pt>
                    </c:numCache>
                  </c:numRef>
                </c:val>
                <c:smooth val="0"/>
                <c:extLst xmlns:c15="http://schemas.microsoft.com/office/drawing/2012/chart">
                  <c:ext xmlns:c16="http://schemas.microsoft.com/office/drawing/2014/chart" uri="{C3380CC4-5D6E-409C-BE32-E72D297353CC}">
                    <c16:uniqueId val="{00000007-9C8E-41C6-8910-EEB866631BB3}"/>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500" b="0" i="0" u="none" strike="noStrike" kern="1200" baseline="0">
                    <a:solidFill>
                      <a:schemeClr val="tx1"/>
                    </a:solidFill>
                  </a:rPr>
                  <a:t>移送先変更時のマイグレーション進捗</a:t>
                </a:r>
                <a:r>
                  <a:rPr lang="en-US" altLang="ja-JP" sz="1500" b="0" i="0" u="none" strike="noStrike" kern="1200" baseline="0">
                    <a:solidFill>
                      <a:schemeClr val="tx1"/>
                    </a:solidFill>
                  </a:rPr>
                  <a:t>[%]</a:t>
                </a:r>
                <a:endParaRPr lang="ja-JP" altLang="en-US" sz="15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500" b="0" i="0" u="none" strike="noStrike" kern="1200" baseline="0">
                    <a:solidFill>
                      <a:schemeClr val="tx1"/>
                    </a:solidFill>
                  </a:rPr>
                  <a:t>マイグレーション時間</a:t>
                </a:r>
                <a:r>
                  <a:rPr lang="en-US" altLang="ja-JP" sz="1500" b="0" i="0" u="none" strike="noStrike" kern="1200" baseline="0">
                    <a:solidFill>
                      <a:schemeClr val="tx1"/>
                    </a:solidFill>
                  </a:rPr>
                  <a:t>[s]</a:t>
                </a:r>
                <a:endParaRPr lang="ja-JP" altLang="en-US" sz="15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965147631718053"/>
          <c:y val="5.0926023557651579E-2"/>
          <c:w val="0.82974151678430708"/>
          <c:h val="0.7427145467836257"/>
        </c:manualLayout>
      </c:layout>
      <c:lineChart>
        <c:grouping val="standard"/>
        <c:varyColors val="0"/>
        <c:ser>
          <c:idx val="4"/>
          <c:order val="0"/>
          <c:tx>
            <c:v>DCmigrate (10G-8G)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'40GB(移送元10Gbps、old移送先8Gbps)'!$B$3:$F$3</c:f>
              <c:numCache>
                <c:formatCode>0.000_ </c:formatCode>
                <c:ptCount val="5"/>
                <c:pt idx="0">
                  <c:v>40.169200000000004</c:v>
                </c:pt>
                <c:pt idx="1">
                  <c:v>40.187800000000003</c:v>
                </c:pt>
                <c:pt idx="2">
                  <c:v>40.149799999999999</c:v>
                </c:pt>
                <c:pt idx="3">
                  <c:v>40.087599999999995</c:v>
                </c:pt>
                <c:pt idx="4">
                  <c:v>40.017200000000003</c:v>
                </c:pt>
              </c:numCache>
            </c:numRef>
          </c:val>
          <c:smooth val="0"/>
          <c:extLst>
            <c:ext xmlns:c16="http://schemas.microsoft.com/office/drawing/2014/chart" uri="{C3380CC4-5D6E-409C-BE32-E72D297353CC}">
              <c16:uniqueId val="{00000000-C208-45FA-B58E-4D14192E4A63}"/>
            </c:ext>
          </c:extLst>
        </c:ser>
        <c:ser>
          <c:idx val="5"/>
          <c:order val="1"/>
          <c:tx>
            <c:v>切り替えなし (10G-8G)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C208-45FA-B58E-4D14192E4A63}"/>
              </c:ext>
            </c:extLst>
          </c:dPt>
          <c:val>
            <c:numRef>
              <c:f>'40GB(移送元10Gbps、old移送先8Gbps)'!$B$56:$F$56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3-C208-45FA-B58E-4D14192E4A63}"/>
            </c:ext>
          </c:extLst>
        </c:ser>
        <c:ser>
          <c:idx val="0"/>
          <c:order val="2"/>
          <c:tx>
            <c:v>DCmigrate (10G-5G)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'40GB(移送元10Gbps、old移送先5Gbps)'!$B$3:$F$3</c:f>
              <c:numCache>
                <c:formatCode>0.000_ </c:formatCode>
                <c:ptCount val="5"/>
                <c:pt idx="0">
                  <c:v>39.969800000000006</c:v>
                </c:pt>
                <c:pt idx="1">
                  <c:v>39.945399999999999</c:v>
                </c:pt>
                <c:pt idx="2">
                  <c:v>39.887600000000006</c:v>
                </c:pt>
                <c:pt idx="3">
                  <c:v>40.041800000000002</c:v>
                </c:pt>
                <c:pt idx="4">
                  <c:v>39.873200000000004</c:v>
                </c:pt>
              </c:numCache>
            </c:numRef>
          </c:val>
          <c:smooth val="0"/>
          <c:extLst>
            <c:ext xmlns:c16="http://schemas.microsoft.com/office/drawing/2014/chart" uri="{C3380CC4-5D6E-409C-BE32-E72D297353CC}">
              <c16:uniqueId val="{00000004-C208-45FA-B58E-4D14192E4A63}"/>
            </c:ext>
          </c:extLst>
        </c:ser>
        <c:ser>
          <c:idx val="3"/>
          <c:order val="3"/>
          <c:tx>
            <c:v>切り替えなし (10G-5G)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'40GB(移送元10Gbps、old移送先5Gbps)'!$B$56:$F$56</c:f>
              <c:numCache>
                <c:formatCode>0.000_ </c:formatCode>
                <c:ptCount val="5"/>
                <c:pt idx="0">
                  <c:v>79.543000000000021</c:v>
                </c:pt>
                <c:pt idx="1">
                  <c:v>62.156066666666661</c:v>
                </c:pt>
                <c:pt idx="2">
                  <c:v>44.771066666666663</c:v>
                </c:pt>
                <c:pt idx="3">
                  <c:v>27.371333333333336</c:v>
                </c:pt>
                <c:pt idx="4">
                  <c:v>9.9853333333333332</c:v>
                </c:pt>
              </c:numCache>
            </c:numRef>
          </c:val>
          <c:smooth val="0"/>
          <c:extLst>
            <c:ext xmlns:c16="http://schemas.microsoft.com/office/drawing/2014/chart" uri="{C3380CC4-5D6E-409C-BE32-E72D297353CC}">
              <c16:uniqueId val="{00000005-C208-45FA-B58E-4D14192E4A63}"/>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(10G-2G)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'40GB(移送元10Gbps、old移送先2Gbps)'!$B$3:$F$3</c15:sqref>
                        </c15:formulaRef>
                      </c:ext>
                    </c:extLst>
                    <c:numCache>
                      <c:formatCode>0.000_ </c:formatCode>
                      <c:ptCount val="5"/>
                      <c:pt idx="0">
                        <c:v>39.893799999999999</c:v>
                      </c:pt>
                      <c:pt idx="1">
                        <c:v>39.895400000000002</c:v>
                      </c:pt>
                      <c:pt idx="2">
                        <c:v>39.870400000000004</c:v>
                      </c:pt>
                      <c:pt idx="3">
                        <c:v>39.880399999999995</c:v>
                      </c:pt>
                      <c:pt idx="4">
                        <c:v>39.990599999999993</c:v>
                      </c:pt>
                    </c:numCache>
                  </c:numRef>
                </c:val>
                <c:smooth val="0"/>
                <c:extLst>
                  <c:ext xmlns:c16="http://schemas.microsoft.com/office/drawing/2014/chart" uri="{C3380CC4-5D6E-409C-BE32-E72D297353CC}">
                    <c16:uniqueId val="{00000006-C208-45FA-B58E-4D14192E4A63}"/>
                  </c:ext>
                </c:extLst>
              </c15:ser>
            </c15:filteredLineSeries>
            <c15:filteredLineSeries>
              <c15:ser>
                <c:idx val="2"/>
                <c:order val="5"/>
                <c:tx>
                  <c:v>切り替えなし (10G-2G)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'40GB(移送元10Gbps、old移送先2Gbps)'!$B$56:$F$56</c15:sqref>
                        </c15:formulaRef>
                      </c:ext>
                    </c:extLst>
                    <c:numCache>
                      <c:formatCode>0.000_ </c:formatCode>
                      <c:ptCount val="5"/>
                      <c:pt idx="0">
                        <c:v>175.09546666666665</c:v>
                      </c:pt>
                      <c:pt idx="1">
                        <c:v>136.50006666666667</c:v>
                      </c:pt>
                      <c:pt idx="2">
                        <c:v>98.056066666666666</c:v>
                      </c:pt>
                      <c:pt idx="3">
                        <c:v>59.611666666666657</c:v>
                      </c:pt>
                      <c:pt idx="4">
                        <c:v>21.204200000000004</c:v>
                      </c:pt>
                    </c:numCache>
                  </c:numRef>
                </c:val>
                <c:smooth val="0"/>
                <c:extLst xmlns:c15="http://schemas.microsoft.com/office/drawing/2012/chart">
                  <c:ext xmlns:c16="http://schemas.microsoft.com/office/drawing/2014/chart" uri="{C3380CC4-5D6E-409C-BE32-E72D297353CC}">
                    <c16:uniqueId val="{00000007-C208-45FA-B58E-4D14192E4A63}"/>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500" b="0" i="0" u="none" strike="noStrike" kern="1200" baseline="0">
                    <a:solidFill>
                      <a:schemeClr val="tx1"/>
                    </a:solidFill>
                  </a:rPr>
                  <a:t>マイグレーション時間</a:t>
                </a:r>
                <a:r>
                  <a:rPr lang="en-US" altLang="ja-JP" sz="1500" b="0" i="0" u="none" strike="noStrike" kern="1200" baseline="0">
                    <a:solidFill>
                      <a:schemeClr val="tx1"/>
                    </a:solidFill>
                  </a:rPr>
                  <a:t>[s]</a:t>
                </a:r>
                <a:endParaRPr lang="ja-JP" altLang="en-US" sz="15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DCmigrate</c:v>
          </c:tx>
          <c:spPr>
            <a:solidFill>
              <a:schemeClr val="accent1"/>
            </a:solidFill>
            <a:ln>
              <a:noFill/>
            </a:ln>
            <a:effectLst/>
          </c:spPr>
          <c:invertIfNegative val="0"/>
          <c:val>
            <c:numRef>
              <c:f>切り替え時間!$C$13</c:f>
              <c:numCache>
                <c:formatCode>General</c:formatCode>
                <c:ptCount val="1"/>
                <c:pt idx="0">
                  <c:v>0.82825636863708496</c:v>
                </c:pt>
              </c:numCache>
            </c:numRef>
          </c:val>
          <c:extLst>
            <c:ext xmlns:c16="http://schemas.microsoft.com/office/drawing/2014/chart" uri="{C3380CC4-5D6E-409C-BE32-E72D297353CC}">
              <c16:uniqueId val="{00000000-533A-4666-B3EF-C1309D6A2A36}"/>
            </c:ext>
          </c:extLst>
        </c:ser>
        <c:ser>
          <c:idx val="1"/>
          <c:order val="1"/>
          <c:tx>
            <c:v>キャンセル+再送</c:v>
          </c:tx>
          <c:spPr>
            <a:solidFill>
              <a:schemeClr val="accent2"/>
            </a:solidFill>
            <a:ln>
              <a:noFill/>
            </a:ln>
            <a:effectLst/>
          </c:spPr>
          <c:invertIfNegative val="0"/>
          <c:val>
            <c:numRef>
              <c:f>切り替え時間!$G$13</c:f>
              <c:numCache>
                <c:formatCode>General</c:formatCode>
                <c:ptCount val="1"/>
                <c:pt idx="0">
                  <c:v>0.76210182363336731</c:v>
                </c:pt>
              </c:numCache>
            </c:numRef>
          </c:val>
          <c:extLst>
            <c:ext xmlns:c16="http://schemas.microsoft.com/office/drawing/2014/chart" uri="{C3380CC4-5D6E-409C-BE32-E72D297353CC}">
              <c16:uniqueId val="{00000001-533A-4666-B3EF-C1309D6A2A36}"/>
            </c:ext>
          </c:extLst>
        </c:ser>
        <c:dLbls>
          <c:showLegendKey val="0"/>
          <c:showVal val="0"/>
          <c:showCatName val="0"/>
          <c:showSerName val="0"/>
          <c:showPercent val="0"/>
          <c:showBubbleSize val="0"/>
        </c:dLbls>
        <c:gapWidth val="219"/>
        <c:overlap val="-27"/>
        <c:axId val="1594715376"/>
        <c:axId val="1594713936"/>
      </c:barChart>
      <c:catAx>
        <c:axId val="1594715376"/>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594713936"/>
        <c:crosses val="autoZero"/>
        <c:auto val="1"/>
        <c:lblAlgn val="ctr"/>
        <c:lblOffset val="100"/>
        <c:noMultiLvlLbl val="0"/>
      </c:catAx>
      <c:valAx>
        <c:axId val="159471393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600">
                    <a:solidFill>
                      <a:schemeClr val="tx1"/>
                    </a:solidFill>
                  </a:rPr>
                  <a:t>移送先切替時間</a:t>
                </a:r>
                <a:r>
                  <a:rPr lang="en-US" altLang="ja-JP" sz="1600">
                    <a:solidFill>
                      <a:schemeClr val="tx1"/>
                    </a:solidFill>
                  </a:rPr>
                  <a:t>[s]</a:t>
                </a:r>
                <a:endParaRPr lang="ja-JP" altLang="en-US" sz="1600">
                  <a:solidFill>
                    <a:schemeClr val="tx1"/>
                  </a:solidFill>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lt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59471537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Entry>
      <c:overlay val="0"/>
      <c:spPr>
        <a:noFill/>
        <a:ln>
          <a:noFill/>
        </a:ln>
        <a:effectLst/>
      </c:spPr>
      <c:txPr>
        <a:bodyPr rot="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05960825144791"/>
          <c:y val="5.0926023557651579E-2"/>
          <c:w val="0.50479633847421967"/>
          <c:h val="0.77792024829488648"/>
        </c:manualLayout>
      </c:layout>
      <c:lineChart>
        <c:grouping val="standard"/>
        <c:varyColors val="0"/>
        <c:ser>
          <c:idx val="4"/>
          <c:order val="0"/>
          <c:tx>
            <c:v>Dcmigrate 8G-10G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Lit>
              <c:formatCode>General</c:formatCode>
              <c:ptCount val="5"/>
              <c:pt idx="0">
                <c:v>10</c:v>
              </c:pt>
              <c:pt idx="1">
                <c:v>30</c:v>
              </c:pt>
              <c:pt idx="2">
                <c:v>50</c:v>
              </c:pt>
              <c:pt idx="3">
                <c:v>70</c:v>
              </c:pt>
              <c:pt idx="4">
                <c:v>90</c:v>
              </c:pt>
            </c:numLit>
          </c:cat>
          <c:val>
            <c:numRef>
              <c:f>'40GB(移送元8Gbps、old移送先10Gbps)'!$B$3:$F$3</c:f>
              <c:numCache>
                <c:formatCode>0.000_ </c:formatCode>
                <c:ptCount val="5"/>
                <c:pt idx="0">
                  <c:v>53.885799999999996</c:v>
                </c:pt>
                <c:pt idx="1">
                  <c:v>46.7592</c:v>
                </c:pt>
                <c:pt idx="2">
                  <c:v>40.324199999999998</c:v>
                </c:pt>
                <c:pt idx="3">
                  <c:v>40.345799999999997</c:v>
                </c:pt>
                <c:pt idx="4">
                  <c:v>40.302</c:v>
                </c:pt>
              </c:numCache>
            </c:numRef>
          </c:val>
          <c:smooth val="0"/>
          <c:extLst>
            <c:ext xmlns:c16="http://schemas.microsoft.com/office/drawing/2014/chart" uri="{C3380CC4-5D6E-409C-BE32-E72D297353CC}">
              <c16:uniqueId val="{00000000-9AEA-463F-ADFF-9428D92D57DA}"/>
            </c:ext>
          </c:extLst>
        </c:ser>
        <c:ser>
          <c:idx val="5"/>
          <c:order val="1"/>
          <c:tx>
            <c:v>キャンセル・再送 8G-10G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c:ext xmlns:c16="http://schemas.microsoft.com/office/drawing/2014/chart" uri="{C3380CC4-5D6E-409C-BE32-E72D297353CC}">
                <c16:uniqueId val="{00000002-9AEA-463F-ADFF-9428D92D57DA}"/>
              </c:ext>
            </c:extLst>
          </c:dPt>
          <c:cat>
            <c:numLit>
              <c:formatCode>General</c:formatCode>
              <c:ptCount val="5"/>
              <c:pt idx="0">
                <c:v>10</c:v>
              </c:pt>
              <c:pt idx="1">
                <c:v>30</c:v>
              </c:pt>
              <c:pt idx="2">
                <c:v>50</c:v>
              </c:pt>
              <c:pt idx="3">
                <c:v>70</c:v>
              </c:pt>
              <c:pt idx="4">
                <c:v>90</c:v>
              </c:pt>
            </c:numLit>
          </c:cat>
          <c:val>
            <c:numRef>
              <c:f>('40GB(移送元8Gbps、old移送先10Gbps)'!$H$3,'40GB(移送元8Gbps、old移送先10Gbps)'!$H$3,'40GB(移送元8Gbps、old移送先10Gbps)'!$H$3,'40GB(移送元8Gbps、old移送先10Gbps)'!$H$3,'40GB(移送元8Gbps、old移送先10Gbps)'!$H$3)</c:f>
              <c:numCache>
                <c:formatCode>0.000_ </c:formatCode>
                <c:ptCount val="5"/>
                <c:pt idx="0">
                  <c:v>56.774933333333337</c:v>
                </c:pt>
                <c:pt idx="1">
                  <c:v>56.774933333333337</c:v>
                </c:pt>
                <c:pt idx="2">
                  <c:v>56.774933333333337</c:v>
                </c:pt>
                <c:pt idx="3">
                  <c:v>56.774933333333337</c:v>
                </c:pt>
                <c:pt idx="4">
                  <c:v>56.774933333333337</c:v>
                </c:pt>
              </c:numCache>
            </c:numRef>
          </c:val>
          <c:smooth val="0"/>
          <c:extLst>
            <c:ext xmlns:c16="http://schemas.microsoft.com/office/drawing/2014/chart" uri="{C3380CC4-5D6E-409C-BE32-E72D297353CC}">
              <c16:uniqueId val="{00000003-9AEA-463F-ADFF-9428D92D57DA}"/>
            </c:ext>
          </c:extLst>
        </c:ser>
        <c:ser>
          <c:idx val="0"/>
          <c:order val="2"/>
          <c:tx>
            <c:v>DCmigrate 8G-8G</c:v>
          </c:tx>
          <c:spPr>
            <a:ln w="28575" cap="rnd">
              <a:solidFill>
                <a:srgbClr val="E97132"/>
              </a:solidFill>
              <a:round/>
            </a:ln>
            <a:effectLst/>
          </c:spPr>
          <c:marker>
            <c:symbol val="circle"/>
            <c:size val="5"/>
            <c:spPr>
              <a:solidFill>
                <a:srgbClr val="E97132"/>
              </a:solidFill>
              <a:ln w="9525">
                <a:solidFill>
                  <a:srgbClr val="E97132"/>
                </a:solidFill>
              </a:ln>
              <a:effectLst/>
            </c:spPr>
          </c:marker>
          <c:cat>
            <c:strLit>
              <c:ptCount val="5"/>
              <c:pt idx="0">
                <c:v>10</c:v>
              </c:pt>
              <c:pt idx="1">
                <c:v>30</c:v>
              </c:pt>
              <c:pt idx="2">
                <c:v>50</c:v>
              </c:pt>
              <c:pt idx="3">
                <c:v>70</c:v>
              </c:pt>
              <c:pt idx="4">
                <c:v>90</c:v>
              </c:pt>
            </c:strLit>
          </c:cat>
          <c:val>
            <c:numRef>
              <c:f>'40GB(移送元8Gbps、old移送先8Gbps)'!$B$3:$F$3</c:f>
              <c:numCache>
                <c:formatCode>0.000_ </c:formatCode>
                <c:ptCount val="5"/>
                <c:pt idx="0">
                  <c:v>53.797800000000009</c:v>
                </c:pt>
                <c:pt idx="1">
                  <c:v>46.7286</c:v>
                </c:pt>
                <c:pt idx="2">
                  <c:v>40.2956</c:v>
                </c:pt>
                <c:pt idx="3">
                  <c:v>40.318799999999996</c:v>
                </c:pt>
                <c:pt idx="4">
                  <c:v>40.330599999999997</c:v>
                </c:pt>
              </c:numCache>
            </c:numRef>
          </c:val>
          <c:smooth val="0"/>
          <c:extLst>
            <c:ext xmlns:c16="http://schemas.microsoft.com/office/drawing/2014/chart" uri="{C3380CC4-5D6E-409C-BE32-E72D297353CC}">
              <c16:uniqueId val="{00000004-9AEA-463F-ADFF-9428D92D57DA}"/>
            </c:ext>
          </c:extLst>
        </c:ser>
        <c:ser>
          <c:idx val="3"/>
          <c:order val="3"/>
          <c:tx>
            <c:v>キャンセル・再送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cat>
            <c:strLit>
              <c:ptCount val="5"/>
              <c:pt idx="0">
                <c:v>10</c:v>
              </c:pt>
              <c:pt idx="1">
                <c:v>30</c:v>
              </c:pt>
              <c:pt idx="2">
                <c:v>50</c:v>
              </c:pt>
              <c:pt idx="3">
                <c:v>70</c:v>
              </c:pt>
              <c:pt idx="4">
                <c:v>90</c:v>
              </c:pt>
            </c:strLit>
          </c:cat>
          <c:val>
            <c:numRef>
              <c:f>('40GB(移送元8Gbps、old移送先8Gbps)'!$H$3,'40GB(移送元8Gbps、old移送先8Gbps)'!$H$3,'40GB(移送元8Gbps、old移送先8Gbps)'!$H$3,'40GB(移送元8Gbps、old移送先8Gbps)'!$H$3,'40GB(移送元8Gbps、old移送先8Gbps)'!$H$3)</c:f>
              <c:numCache>
                <c:formatCode>0.000_ </c:formatCode>
                <c:ptCount val="5"/>
                <c:pt idx="0">
                  <c:v>56.834066666666658</c:v>
                </c:pt>
                <c:pt idx="1">
                  <c:v>56.834066666666658</c:v>
                </c:pt>
                <c:pt idx="2">
                  <c:v>56.834066666666658</c:v>
                </c:pt>
                <c:pt idx="3">
                  <c:v>56.834066666666658</c:v>
                </c:pt>
                <c:pt idx="4">
                  <c:v>56.834066666666658</c:v>
                </c:pt>
              </c:numCache>
            </c:numRef>
          </c:val>
          <c:smooth val="0"/>
          <c:extLst>
            <c:ext xmlns:c16="http://schemas.microsoft.com/office/drawing/2014/chart" uri="{C3380CC4-5D6E-409C-BE32-E72D297353CC}">
              <c16:uniqueId val="{00000005-9AEA-463F-ADFF-9428D92D57DA}"/>
            </c:ext>
          </c:extLst>
        </c:ser>
        <c:ser>
          <c:idx val="1"/>
          <c:order val="4"/>
          <c:tx>
            <c:v>DCmigrate 8G-5G</c:v>
          </c:tx>
          <c:spPr>
            <a:ln w="28575" cap="rnd">
              <a:solidFill>
                <a:srgbClr val="0F9ED5"/>
              </a:solidFill>
              <a:round/>
            </a:ln>
            <a:effectLst/>
          </c:spPr>
          <c:marker>
            <c:symbol val="circle"/>
            <c:size val="5"/>
            <c:spPr>
              <a:solidFill>
                <a:srgbClr val="0F9ED5"/>
              </a:solidFill>
              <a:ln w="9525">
                <a:solidFill>
                  <a:srgbClr val="0F9ED5"/>
                </a:solidFill>
              </a:ln>
              <a:effectLst/>
            </c:spPr>
          </c:marker>
          <c:cat>
            <c:strLit>
              <c:ptCount val="5"/>
              <c:pt idx="0">
                <c:v>10</c:v>
              </c:pt>
              <c:pt idx="1">
                <c:v>30</c:v>
              </c:pt>
              <c:pt idx="2">
                <c:v>50</c:v>
              </c:pt>
              <c:pt idx="3">
                <c:v>70</c:v>
              </c:pt>
              <c:pt idx="4">
                <c:v>90</c:v>
              </c:pt>
            </c:strLit>
          </c:cat>
          <c:val>
            <c:numRef>
              <c:f>'40GB(移送元8Gbps、old移送先5Gbps)'!$B$3:$F$3</c:f>
              <c:numCache>
                <c:formatCode>0.000_ </c:formatCode>
                <c:ptCount val="5"/>
                <c:pt idx="0">
                  <c:v>53.154800000000002</c:v>
                </c:pt>
                <c:pt idx="1">
                  <c:v>45.043799999999997</c:v>
                </c:pt>
                <c:pt idx="2">
                  <c:v>40.1524</c:v>
                </c:pt>
                <c:pt idx="3">
                  <c:v>40.159599999999998</c:v>
                </c:pt>
                <c:pt idx="4">
                  <c:v>40.1922</c:v>
                </c:pt>
              </c:numCache>
            </c:numRef>
          </c:val>
          <c:smooth val="0"/>
          <c:extLst>
            <c:ext xmlns:c16="http://schemas.microsoft.com/office/drawing/2014/chart" uri="{C3380CC4-5D6E-409C-BE32-E72D297353CC}">
              <c16:uniqueId val="{00000006-9AEA-463F-ADFF-9428D92D57DA}"/>
            </c:ext>
          </c:extLst>
        </c:ser>
        <c:ser>
          <c:idx val="2"/>
          <c:order val="5"/>
          <c:tx>
            <c:v>キャンセル・再送 8G-5G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strLit>
              <c:ptCount val="5"/>
              <c:pt idx="0">
                <c:v>10</c:v>
              </c:pt>
              <c:pt idx="1">
                <c:v>30</c:v>
              </c:pt>
              <c:pt idx="2">
                <c:v>50</c:v>
              </c:pt>
              <c:pt idx="3">
                <c:v>70</c:v>
              </c:pt>
              <c:pt idx="4">
                <c:v>90</c:v>
              </c:pt>
            </c:strLit>
          </c:cat>
          <c:val>
            <c:numRef>
              <c:f>('40GB(移送元8Gbps、old移送先5Gbps)'!$H$3,'40GB(移送元8Gbps、old移送先5Gbps)'!$H$3,'40GB(移送元8Gbps、old移送先5Gbps)'!$H$3,'40GB(移送元8Gbps、old移送先5Gbps)'!$H$3,'40GB(移送元8Gbps、old移送先5Gbps)'!$H$3)</c:f>
              <c:numCache>
                <c:formatCode>0.000_ </c:formatCode>
                <c:ptCount val="5"/>
                <c:pt idx="0">
                  <c:v>56.08</c:v>
                </c:pt>
                <c:pt idx="1">
                  <c:v>56.08</c:v>
                </c:pt>
                <c:pt idx="2">
                  <c:v>56.08</c:v>
                </c:pt>
                <c:pt idx="3">
                  <c:v>56.08</c:v>
                </c:pt>
                <c:pt idx="4">
                  <c:v>56.08</c:v>
                </c:pt>
              </c:numCache>
            </c:numRef>
          </c:val>
          <c:smooth val="0"/>
          <c:extLst>
            <c:ext xmlns:c16="http://schemas.microsoft.com/office/drawing/2014/chart" uri="{C3380CC4-5D6E-409C-BE32-E72D297353CC}">
              <c16:uniqueId val="{00000007-9AEA-463F-ADFF-9428D92D57DA}"/>
            </c:ext>
          </c:extLst>
        </c:ser>
        <c:ser>
          <c:idx val="6"/>
          <c:order val="6"/>
          <c:tx>
            <c:v>DCmigrate 8G-2G</c:v>
          </c:tx>
          <c:spPr>
            <a:ln w="28575" cap="rnd">
              <a:solidFill>
                <a:srgbClr val="4EA72E"/>
              </a:solidFill>
              <a:round/>
            </a:ln>
            <a:effectLst/>
          </c:spPr>
          <c:marker>
            <c:symbol val="circle"/>
            <c:size val="5"/>
            <c:spPr>
              <a:solidFill>
                <a:srgbClr val="4EA72E"/>
              </a:solidFill>
              <a:ln w="9525">
                <a:solidFill>
                  <a:srgbClr val="4EA72E"/>
                </a:solidFill>
              </a:ln>
              <a:effectLst/>
            </c:spPr>
          </c:marker>
          <c:cat>
            <c:strLit>
              <c:ptCount val="5"/>
              <c:pt idx="0">
                <c:v>10</c:v>
              </c:pt>
              <c:pt idx="1">
                <c:v>30</c:v>
              </c:pt>
              <c:pt idx="2">
                <c:v>50</c:v>
              </c:pt>
              <c:pt idx="3">
                <c:v>70</c:v>
              </c:pt>
              <c:pt idx="4">
                <c:v>90</c:v>
              </c:pt>
            </c:strLit>
          </c:cat>
          <c:val>
            <c:numRef>
              <c:f>'40GB(移送元8Gbps、old移送先2Gbps)'!$B$3:$F$3</c:f>
              <c:numCache>
                <c:formatCode>0.000_ </c:formatCode>
                <c:ptCount val="5"/>
                <c:pt idx="0">
                  <c:v>51.469200000000001</c:v>
                </c:pt>
                <c:pt idx="1">
                  <c:v>46.037800000000004</c:v>
                </c:pt>
                <c:pt idx="2">
                  <c:v>45.873799999999996</c:v>
                </c:pt>
                <c:pt idx="3">
                  <c:v>45.968200000000003</c:v>
                </c:pt>
                <c:pt idx="4">
                  <c:v>45.7864</c:v>
                </c:pt>
              </c:numCache>
            </c:numRef>
          </c:val>
          <c:smooth val="0"/>
          <c:extLst>
            <c:ext xmlns:c16="http://schemas.microsoft.com/office/drawing/2014/chart" uri="{C3380CC4-5D6E-409C-BE32-E72D297353CC}">
              <c16:uniqueId val="{00000008-9AEA-463F-ADFF-9428D92D57DA}"/>
            </c:ext>
          </c:extLst>
        </c:ser>
        <c:ser>
          <c:idx val="7"/>
          <c:order val="7"/>
          <c:tx>
            <c:v>キャンセル・再送 8G-2G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val>
            <c:numRef>
              <c:f>('40GB(移送元8Gbps、old移送先2Gbps)'!$H$3,'40GB(移送元8Gbps、old移送先2Gbps)'!$H$3,'40GB(移送元8Gbps、old移送先2Gbps)'!$H$3,'40GB(移送元8Gbps、old移送先2Gbps)'!$H$3,'40GB(移送元8Gbps、old移送先2Gbps)'!$H$3)</c:f>
              <c:numCache>
                <c:formatCode>0.000_ </c:formatCode>
                <c:ptCount val="5"/>
                <c:pt idx="0">
                  <c:v>55.982733333333321</c:v>
                </c:pt>
                <c:pt idx="1">
                  <c:v>55.982733333333321</c:v>
                </c:pt>
                <c:pt idx="2">
                  <c:v>55.982733333333321</c:v>
                </c:pt>
                <c:pt idx="3">
                  <c:v>55.982733333333321</c:v>
                </c:pt>
                <c:pt idx="4">
                  <c:v>55.982733333333321</c:v>
                </c:pt>
              </c:numCache>
            </c:numRef>
          </c:val>
          <c:smooth val="0"/>
          <c:extLst>
            <c:ext xmlns:c16="http://schemas.microsoft.com/office/drawing/2014/chart" uri="{C3380CC4-5D6E-409C-BE32-E72D297353CC}">
              <c16:uniqueId val="{00000009-9AEA-463F-ADFF-9428D92D57DA}"/>
            </c:ext>
          </c:extLst>
        </c:ser>
        <c:dLbls>
          <c:showLegendKey val="0"/>
          <c:showVal val="0"/>
          <c:showCatName val="0"/>
          <c:showSerName val="0"/>
          <c:showPercent val="0"/>
          <c:showBubbleSize val="0"/>
        </c:dLbls>
        <c:marker val="1"/>
        <c:smooth val="0"/>
        <c:axId val="109367152"/>
        <c:axId val="109363792"/>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マイグレーション時間</a:t>
                </a:r>
                <a:r>
                  <a:rPr lang="en-US" altLang="ja-JP" sz="1600" b="0" i="0" u="none" strike="noStrike" kern="1200" baseline="0">
                    <a:solidFill>
                      <a:schemeClr val="tx1"/>
                    </a:solidFill>
                  </a:rPr>
                  <a:t>[s]</a:t>
                </a:r>
                <a:endParaRPr lang="ja-JP" altLang="en-US" sz="16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legend>
      <c:legendPos val="r"/>
      <c:layout>
        <c:manualLayout>
          <c:xMode val="edge"/>
          <c:yMode val="edge"/>
          <c:x val="0.61066559362654294"/>
          <c:y val="0.22173325624480844"/>
          <c:w val="0.38176907935271448"/>
          <c:h val="0.51389326334208218"/>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05960825144791"/>
          <c:y val="5.0926023557651579E-2"/>
          <c:w val="0.50479633847421967"/>
          <c:h val="0.77792024829488648"/>
        </c:manualLayout>
      </c:layout>
      <c:lineChart>
        <c:grouping val="standard"/>
        <c:varyColors val="0"/>
        <c:ser>
          <c:idx val="4"/>
          <c:order val="0"/>
          <c:tx>
            <c:v>Dcmigrate 8G-10G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Lit>
              <c:formatCode>General</c:formatCode>
              <c:ptCount val="5"/>
              <c:pt idx="0">
                <c:v>10</c:v>
              </c:pt>
              <c:pt idx="1">
                <c:v>30</c:v>
              </c:pt>
              <c:pt idx="2">
                <c:v>50</c:v>
              </c:pt>
              <c:pt idx="3">
                <c:v>70</c:v>
              </c:pt>
              <c:pt idx="4">
                <c:v>90</c:v>
              </c:pt>
            </c:numLit>
          </c:cat>
          <c:val>
            <c:numRef>
              <c:f>'40GB(移送元8Gbps、old移送先10Gbps)'!$B$3:$F$3</c:f>
              <c:numCache>
                <c:formatCode>0.000_ </c:formatCode>
                <c:ptCount val="5"/>
                <c:pt idx="0">
                  <c:v>53.885799999999996</c:v>
                </c:pt>
                <c:pt idx="1">
                  <c:v>46.7592</c:v>
                </c:pt>
                <c:pt idx="2">
                  <c:v>40.324199999999998</c:v>
                </c:pt>
                <c:pt idx="3">
                  <c:v>40.345799999999997</c:v>
                </c:pt>
                <c:pt idx="4">
                  <c:v>40.302</c:v>
                </c:pt>
              </c:numCache>
            </c:numRef>
          </c:val>
          <c:smooth val="0"/>
          <c:extLst>
            <c:ext xmlns:c16="http://schemas.microsoft.com/office/drawing/2014/chart" uri="{C3380CC4-5D6E-409C-BE32-E72D297353CC}">
              <c16:uniqueId val="{00000000-AEAC-4EAD-AFEE-4F743A51AAD7}"/>
            </c:ext>
          </c:extLst>
        </c:ser>
        <c:ser>
          <c:idx val="5"/>
          <c:order val="1"/>
          <c:tx>
            <c:v>切り替えなし 8G-10G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c:ext xmlns:c16="http://schemas.microsoft.com/office/drawing/2014/chart" uri="{C3380CC4-5D6E-409C-BE32-E72D297353CC}">
                <c16:uniqueId val="{00000002-AEAC-4EAD-AFEE-4F743A51AAD7}"/>
              </c:ext>
            </c:extLst>
          </c:dPt>
          <c:cat>
            <c:numLit>
              <c:formatCode>General</c:formatCode>
              <c:ptCount val="5"/>
              <c:pt idx="0">
                <c:v>10</c:v>
              </c:pt>
              <c:pt idx="1">
                <c:v>30</c:v>
              </c:pt>
              <c:pt idx="2">
                <c:v>50</c:v>
              </c:pt>
              <c:pt idx="3">
                <c:v>70</c:v>
              </c:pt>
              <c:pt idx="4">
                <c:v>90</c:v>
              </c:pt>
            </c:numLit>
          </c:cat>
          <c:val>
            <c:numRef>
              <c:f>'40GB(移送元8Gbps、old移送先10Gbps)'!$B$56:$F$56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3-AEAC-4EAD-AFEE-4F743A51AAD7}"/>
            </c:ext>
          </c:extLst>
        </c:ser>
        <c:ser>
          <c:idx val="0"/>
          <c:order val="2"/>
          <c:tx>
            <c:v>DCmigrate 8G-8G</c:v>
          </c:tx>
          <c:spPr>
            <a:ln w="28575" cap="rnd">
              <a:solidFill>
                <a:srgbClr val="E97132"/>
              </a:solidFill>
              <a:round/>
            </a:ln>
            <a:effectLst/>
          </c:spPr>
          <c:marker>
            <c:symbol val="circle"/>
            <c:size val="5"/>
            <c:spPr>
              <a:solidFill>
                <a:srgbClr val="E97132"/>
              </a:solidFill>
              <a:ln w="9525">
                <a:solidFill>
                  <a:srgbClr val="E97132"/>
                </a:solidFill>
              </a:ln>
              <a:effectLst/>
            </c:spPr>
          </c:marker>
          <c:cat>
            <c:strLit>
              <c:ptCount val="5"/>
              <c:pt idx="0">
                <c:v>10</c:v>
              </c:pt>
              <c:pt idx="1">
                <c:v>30</c:v>
              </c:pt>
              <c:pt idx="2">
                <c:v>50</c:v>
              </c:pt>
              <c:pt idx="3">
                <c:v>70</c:v>
              </c:pt>
              <c:pt idx="4">
                <c:v>90</c:v>
              </c:pt>
            </c:strLit>
          </c:cat>
          <c:val>
            <c:numRef>
              <c:f>'40GB(移送元8Gbps、old移送先8Gbps)'!$B$3:$F$3</c:f>
              <c:numCache>
                <c:formatCode>0.000_ </c:formatCode>
                <c:ptCount val="5"/>
                <c:pt idx="0">
                  <c:v>53.797800000000009</c:v>
                </c:pt>
                <c:pt idx="1">
                  <c:v>46.7286</c:v>
                </c:pt>
                <c:pt idx="2">
                  <c:v>40.2956</c:v>
                </c:pt>
                <c:pt idx="3">
                  <c:v>40.318799999999996</c:v>
                </c:pt>
                <c:pt idx="4">
                  <c:v>40.330599999999997</c:v>
                </c:pt>
              </c:numCache>
            </c:numRef>
          </c:val>
          <c:smooth val="0"/>
          <c:extLst>
            <c:ext xmlns:c16="http://schemas.microsoft.com/office/drawing/2014/chart" uri="{C3380CC4-5D6E-409C-BE32-E72D297353CC}">
              <c16:uniqueId val="{00000004-AEAC-4EAD-AFEE-4F743A51AAD7}"/>
            </c:ext>
          </c:extLst>
        </c:ser>
        <c:ser>
          <c:idx val="3"/>
          <c:order val="3"/>
          <c:tx>
            <c:v>切り替えなし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cat>
            <c:strLit>
              <c:ptCount val="5"/>
              <c:pt idx="0">
                <c:v>10</c:v>
              </c:pt>
              <c:pt idx="1">
                <c:v>30</c:v>
              </c:pt>
              <c:pt idx="2">
                <c:v>50</c:v>
              </c:pt>
              <c:pt idx="3">
                <c:v>70</c:v>
              </c:pt>
              <c:pt idx="4">
                <c:v>90</c:v>
              </c:pt>
            </c:strLit>
          </c:cat>
          <c:val>
            <c:numRef>
              <c:f>'40GB(移送元8Gbps、old移送先8Gbps)'!$B$56:$F$56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5-AEAC-4EAD-AFEE-4F743A51AAD7}"/>
            </c:ext>
          </c:extLst>
        </c:ser>
        <c:ser>
          <c:idx val="1"/>
          <c:order val="4"/>
          <c:tx>
            <c:v>DCmigrate 8G-5G</c:v>
          </c:tx>
          <c:spPr>
            <a:ln w="28575" cap="rnd">
              <a:solidFill>
                <a:srgbClr val="0F9ED5"/>
              </a:solidFill>
              <a:round/>
            </a:ln>
            <a:effectLst/>
          </c:spPr>
          <c:marker>
            <c:symbol val="circle"/>
            <c:size val="5"/>
            <c:spPr>
              <a:solidFill>
                <a:srgbClr val="0F9ED5"/>
              </a:solidFill>
              <a:ln w="9525">
                <a:solidFill>
                  <a:srgbClr val="0F9ED5"/>
                </a:solidFill>
              </a:ln>
              <a:effectLst/>
            </c:spPr>
          </c:marker>
          <c:cat>
            <c:strLit>
              <c:ptCount val="5"/>
              <c:pt idx="0">
                <c:v>10</c:v>
              </c:pt>
              <c:pt idx="1">
                <c:v>30</c:v>
              </c:pt>
              <c:pt idx="2">
                <c:v>50</c:v>
              </c:pt>
              <c:pt idx="3">
                <c:v>70</c:v>
              </c:pt>
              <c:pt idx="4">
                <c:v>90</c:v>
              </c:pt>
            </c:strLit>
          </c:cat>
          <c:val>
            <c:numRef>
              <c:f>'40GB(移送元8Gbps、old移送先5Gbps)'!$B$3:$F$3</c:f>
              <c:numCache>
                <c:formatCode>0.000_ </c:formatCode>
                <c:ptCount val="5"/>
                <c:pt idx="0">
                  <c:v>53.154800000000002</c:v>
                </c:pt>
                <c:pt idx="1">
                  <c:v>45.043799999999997</c:v>
                </c:pt>
                <c:pt idx="2">
                  <c:v>40.1524</c:v>
                </c:pt>
                <c:pt idx="3">
                  <c:v>40.159599999999998</c:v>
                </c:pt>
                <c:pt idx="4">
                  <c:v>40.1922</c:v>
                </c:pt>
              </c:numCache>
            </c:numRef>
          </c:val>
          <c:smooth val="0"/>
          <c:extLst>
            <c:ext xmlns:c16="http://schemas.microsoft.com/office/drawing/2014/chart" uri="{C3380CC4-5D6E-409C-BE32-E72D297353CC}">
              <c16:uniqueId val="{00000006-AEAC-4EAD-AFEE-4F743A51AAD7}"/>
            </c:ext>
          </c:extLst>
        </c:ser>
        <c:ser>
          <c:idx val="2"/>
          <c:order val="5"/>
          <c:tx>
            <c:v>切り替えなし 8G-5G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strLit>
              <c:ptCount val="5"/>
              <c:pt idx="0">
                <c:v>10</c:v>
              </c:pt>
              <c:pt idx="1">
                <c:v>30</c:v>
              </c:pt>
              <c:pt idx="2">
                <c:v>50</c:v>
              </c:pt>
              <c:pt idx="3">
                <c:v>70</c:v>
              </c:pt>
              <c:pt idx="4">
                <c:v>90</c:v>
              </c:pt>
            </c:strLit>
          </c:cat>
          <c:val>
            <c:numRef>
              <c:f>'40GB(移送元8Gbps、old移送先5Gbps)'!$B$56:$F$56</c:f>
              <c:numCache>
                <c:formatCode>0.000_ </c:formatCode>
                <c:ptCount val="5"/>
                <c:pt idx="0">
                  <c:v>79.543000000000021</c:v>
                </c:pt>
                <c:pt idx="1">
                  <c:v>62.156066666666661</c:v>
                </c:pt>
                <c:pt idx="2">
                  <c:v>44.771066666666663</c:v>
                </c:pt>
                <c:pt idx="3">
                  <c:v>27.371333333333336</c:v>
                </c:pt>
                <c:pt idx="4">
                  <c:v>9.9853333333333332</c:v>
                </c:pt>
              </c:numCache>
            </c:numRef>
          </c:val>
          <c:smooth val="0"/>
          <c:extLst>
            <c:ext xmlns:c16="http://schemas.microsoft.com/office/drawing/2014/chart" uri="{C3380CC4-5D6E-409C-BE32-E72D297353CC}">
              <c16:uniqueId val="{00000007-AEAC-4EAD-AFEE-4F743A51AAD7}"/>
            </c:ext>
          </c:extLst>
        </c:ser>
        <c:ser>
          <c:idx val="6"/>
          <c:order val="6"/>
          <c:tx>
            <c:v>DCmigrate 8G-2G</c:v>
          </c:tx>
          <c:spPr>
            <a:ln w="28575" cap="rnd">
              <a:solidFill>
                <a:srgbClr val="4EA72E"/>
              </a:solidFill>
              <a:round/>
            </a:ln>
            <a:effectLst/>
          </c:spPr>
          <c:marker>
            <c:symbol val="circle"/>
            <c:size val="5"/>
            <c:spPr>
              <a:solidFill>
                <a:srgbClr val="4EA72E"/>
              </a:solidFill>
              <a:ln w="9525">
                <a:solidFill>
                  <a:srgbClr val="4EA72E"/>
                </a:solidFill>
              </a:ln>
              <a:effectLst/>
            </c:spPr>
          </c:marker>
          <c:cat>
            <c:strLit>
              <c:ptCount val="5"/>
              <c:pt idx="0">
                <c:v>10</c:v>
              </c:pt>
              <c:pt idx="1">
                <c:v>30</c:v>
              </c:pt>
              <c:pt idx="2">
                <c:v>50</c:v>
              </c:pt>
              <c:pt idx="3">
                <c:v>70</c:v>
              </c:pt>
              <c:pt idx="4">
                <c:v>90</c:v>
              </c:pt>
            </c:strLit>
          </c:cat>
          <c:val>
            <c:numRef>
              <c:f>'40GB(移送元8Gbps、old移送先2Gbps)'!$B$3:$F$3</c:f>
              <c:numCache>
                <c:formatCode>0.000_ </c:formatCode>
                <c:ptCount val="5"/>
                <c:pt idx="0">
                  <c:v>51.469200000000001</c:v>
                </c:pt>
                <c:pt idx="1">
                  <c:v>46.037800000000004</c:v>
                </c:pt>
                <c:pt idx="2">
                  <c:v>45.873799999999996</c:v>
                </c:pt>
                <c:pt idx="3">
                  <c:v>45.968200000000003</c:v>
                </c:pt>
                <c:pt idx="4">
                  <c:v>45.7864</c:v>
                </c:pt>
              </c:numCache>
            </c:numRef>
          </c:val>
          <c:smooth val="0"/>
          <c:extLst>
            <c:ext xmlns:c16="http://schemas.microsoft.com/office/drawing/2014/chart" uri="{C3380CC4-5D6E-409C-BE32-E72D297353CC}">
              <c16:uniqueId val="{00000008-AEAC-4EAD-AFEE-4F743A51AAD7}"/>
            </c:ext>
          </c:extLst>
        </c:ser>
        <c:ser>
          <c:idx val="7"/>
          <c:order val="7"/>
          <c:tx>
            <c:v>切り替えなし 8G-2G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val>
            <c:numRef>
              <c:f>'40GB(移送元8Gbps、old移送先2Gbps)'!$B$56:$F$56</c:f>
              <c:numCache>
                <c:formatCode>0.000_ </c:formatCode>
                <c:ptCount val="5"/>
                <c:pt idx="0">
                  <c:v>175.68766666666667</c:v>
                </c:pt>
                <c:pt idx="1">
                  <c:v>137.0078</c:v>
                </c:pt>
                <c:pt idx="2">
                  <c:v>98.452266666666659</c:v>
                </c:pt>
                <c:pt idx="3">
                  <c:v>59.875533333333337</c:v>
                </c:pt>
                <c:pt idx="4">
                  <c:v>21.32566666666667</c:v>
                </c:pt>
              </c:numCache>
            </c:numRef>
          </c:val>
          <c:smooth val="0"/>
          <c:extLst>
            <c:ext xmlns:c16="http://schemas.microsoft.com/office/drawing/2014/chart" uri="{C3380CC4-5D6E-409C-BE32-E72D297353CC}">
              <c16:uniqueId val="{00000009-AEAC-4EAD-AFEE-4F743A51AAD7}"/>
            </c:ext>
          </c:extLst>
        </c:ser>
        <c:dLbls>
          <c:showLegendKey val="0"/>
          <c:showVal val="0"/>
          <c:showCatName val="0"/>
          <c:showSerName val="0"/>
          <c:showPercent val="0"/>
          <c:showBubbleSize val="0"/>
        </c:dLbls>
        <c:marker val="1"/>
        <c:smooth val="0"/>
        <c:axId val="109367152"/>
        <c:axId val="109363792"/>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600" b="0" i="0" u="none" strike="noStrike" kern="1200" baseline="0">
                    <a:solidFill>
                      <a:schemeClr val="tx1"/>
                    </a:solidFill>
                  </a:rPr>
                  <a:t>マイグレーション時間</a:t>
                </a:r>
                <a:r>
                  <a:rPr lang="en-US" altLang="ja-JP" sz="1600" b="0" i="0" u="none" strike="noStrike" kern="1200" baseline="0">
                    <a:solidFill>
                      <a:schemeClr val="tx1"/>
                    </a:solidFill>
                  </a:rPr>
                  <a:t>[s]</a:t>
                </a:r>
                <a:endParaRPr lang="ja-JP" altLang="en-US" sz="16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legend>
      <c:legendPos val="r"/>
      <c:layout>
        <c:manualLayout>
          <c:xMode val="edge"/>
          <c:yMode val="edge"/>
          <c:x val="0.61066559362654294"/>
          <c:y val="0.22173325624480844"/>
          <c:w val="0.38176907935271448"/>
          <c:h val="0.51389326334208218"/>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202919-D659-49A1-AA15-97853C06E6DF}" type="datetimeFigureOut">
              <a:rPr kumimoji="1" lang="ja-JP" altLang="en-US" smtClean="0"/>
              <a:t>2025/2/13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347066-F6BB-4590-B052-C9AFD0A97A3C}" type="slidenum">
              <a:rPr kumimoji="1" lang="ja-JP" altLang="en-US" smtClean="0"/>
              <a:t>‹#›</a:t>
            </a:fld>
            <a:endParaRPr kumimoji="1" lang="ja-JP" altLang="en-US"/>
          </a:p>
        </p:txBody>
      </p:sp>
    </p:spTree>
    <p:extLst>
      <p:ext uri="{BB962C8B-B14F-4D97-AF65-F5344CB8AC3E}">
        <p14:creationId xmlns:p14="http://schemas.microsoft.com/office/powerpoint/2010/main" val="32010650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a:t>
            </a:fld>
            <a:endParaRPr kumimoji="1" lang="ja-JP" altLang="en-US"/>
          </a:p>
        </p:txBody>
      </p:sp>
    </p:spTree>
    <p:extLst>
      <p:ext uri="{BB962C8B-B14F-4D97-AF65-F5344CB8AC3E}">
        <p14:creationId xmlns:p14="http://schemas.microsoft.com/office/powerpoint/2010/main" val="1196264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新しい移送先ホストの管理サーバには並列受信コマンドが送信されます。</a:t>
            </a:r>
            <a:endParaRPr kumimoji="1" lang="en-US" altLang="ja-JP"/>
          </a:p>
          <a:p>
            <a:r>
              <a:rPr kumimoji="1" lang="ja-JP" altLang="en-US"/>
              <a:t>コマンドを受け取った管理サーバは移送先としてのマイグレーションジョブを開始します。</a:t>
            </a:r>
            <a:endParaRPr kumimoji="1" lang="en-US" altLang="ja-JP"/>
          </a:p>
          <a:p>
            <a:r>
              <a:rPr kumimoji="1" lang="en-US" altLang="ja-JP"/>
              <a:t>!</a:t>
            </a:r>
          </a:p>
          <a:p>
            <a:r>
              <a:rPr kumimoji="1" lang="ja-JP" altLang="en-US"/>
              <a:t>ジョブが開始されると、移送元から受け取った</a:t>
            </a:r>
            <a:r>
              <a:rPr kumimoji="1" lang="en-US" altLang="ja-JP"/>
              <a:t>VM</a:t>
            </a:r>
            <a:r>
              <a:rPr kumimoji="1" lang="ja-JP" altLang="en-US"/>
              <a:t>の情報を元に空の</a:t>
            </a:r>
            <a:r>
              <a:rPr kumimoji="1" lang="en-US" altLang="ja-JP"/>
              <a:t>VM</a:t>
            </a:r>
            <a:r>
              <a:rPr kumimoji="1" lang="ja-JP" altLang="en-US"/>
              <a:t>の作成を行い、</a:t>
            </a:r>
            <a:endParaRPr kumimoji="1" lang="en-US" altLang="ja-JP"/>
          </a:p>
          <a:p>
            <a:r>
              <a:rPr kumimoji="1" lang="en-US" altLang="ja-JP"/>
              <a:t>!</a:t>
            </a:r>
          </a:p>
          <a:p>
            <a:r>
              <a:rPr kumimoji="1" lang="ja-JP" altLang="en-US"/>
              <a:t>作成した空の</a:t>
            </a:r>
            <a:r>
              <a:rPr kumimoji="1" lang="en-US" altLang="ja-JP"/>
              <a:t>VM</a:t>
            </a:r>
            <a:r>
              <a:rPr kumimoji="1" lang="ja-JP" altLang="en-US"/>
              <a:t>に対して並列受信コマンドを送信します。</a:t>
            </a:r>
            <a:endParaRPr kumimoji="1" lang="en-US" altLang="ja-JP"/>
          </a:p>
          <a:p>
            <a:r>
              <a:rPr kumimoji="1" lang="en-US" altLang="ja-JP"/>
              <a:t>!</a:t>
            </a:r>
          </a:p>
          <a:p>
            <a:r>
              <a:rPr kumimoji="1" lang="ja-JP" altLang="en-US"/>
              <a:t>コマンドを受け取った</a:t>
            </a:r>
            <a:r>
              <a:rPr kumimoji="1" lang="en-US" altLang="ja-JP"/>
              <a:t>VM</a:t>
            </a:r>
            <a:r>
              <a:rPr kumimoji="1" lang="ja-JP" altLang="en-US"/>
              <a:t>は受信スレッドをそれぞれのホスト用に</a:t>
            </a:r>
            <a:r>
              <a:rPr kumimoji="1" lang="en-US" altLang="ja-JP"/>
              <a:t>2</a:t>
            </a:r>
            <a:r>
              <a:rPr kumimoji="1" lang="ja-JP" altLang="en-US"/>
              <a:t>つ作成を行い、</a:t>
            </a:r>
            <a:r>
              <a:rPr kumimoji="1" lang="en-US" altLang="ja-JP"/>
              <a:t>VM</a:t>
            </a:r>
            <a:r>
              <a:rPr kumimoji="1" lang="ja-JP" altLang="en-US"/>
              <a:t>の状態を並列に受信します。</a:t>
            </a:r>
            <a:endParaRPr kumimoji="1" lang="en-US" altLang="ja-JP"/>
          </a:p>
          <a:p>
            <a:r>
              <a:rPr kumimoji="1" lang="en-US" altLang="ja-JP"/>
              <a:t>!</a:t>
            </a:r>
          </a:p>
          <a:p>
            <a:r>
              <a:rPr kumimoji="1" lang="ja-JP" altLang="en-US"/>
              <a:t>すべての状態の受信が行われたら、双方から受信した</a:t>
            </a:r>
            <a:r>
              <a:rPr kumimoji="1" lang="en-US" altLang="ja-JP"/>
              <a:t>VM</a:t>
            </a:r>
            <a:r>
              <a:rPr kumimoji="1" lang="ja-JP" altLang="en-US"/>
              <a:t>の状態を統合することで、完全な</a:t>
            </a:r>
            <a:r>
              <a:rPr kumimoji="1" lang="en-US" altLang="ja-JP"/>
              <a:t>VM</a:t>
            </a:r>
            <a:r>
              <a:rPr kumimoji="1" lang="ja-JP" altLang="en-US"/>
              <a:t>の状態を構築します。</a:t>
            </a:r>
            <a:endParaRPr kumimoji="1" lang="en-US" altLang="ja-JP"/>
          </a:p>
          <a:p>
            <a:endParaRPr kumimoji="1" lang="en-US" altLang="ja-JP"/>
          </a:p>
          <a:p>
            <a:r>
              <a:rPr kumimoji="1" lang="ja-JP" altLang="en-US"/>
              <a:t>また、マイグレーションで</a:t>
            </a:r>
            <a:r>
              <a:rPr kumimoji="1" lang="en-US" altLang="ja-JP"/>
              <a:t>VM</a:t>
            </a:r>
            <a:r>
              <a:rPr kumimoji="1" lang="ja-JP" altLang="en-US"/>
              <a:t>の状態の転送中にも</a:t>
            </a:r>
            <a:r>
              <a:rPr kumimoji="1" lang="en-US" altLang="ja-JP"/>
              <a:t>VM</a:t>
            </a:r>
            <a:r>
              <a:rPr kumimoji="1" lang="ja-JP" altLang="en-US"/>
              <a:t>の動作は移送元で継続されます。</a:t>
            </a:r>
            <a:endParaRPr kumimoji="1" lang="en-US" altLang="ja-JP"/>
          </a:p>
          <a:p>
            <a:r>
              <a:rPr kumimoji="1" lang="ja-JP" altLang="en-US"/>
              <a:t>これにより、移送元からはマイグレーション中に変更され</a:t>
            </a:r>
            <a:r>
              <a:rPr kumimoji="1" lang="en-US" altLang="ja-JP"/>
              <a:t>VM</a:t>
            </a:r>
            <a:r>
              <a:rPr kumimoji="1" lang="ja-JP" altLang="en-US"/>
              <a:t>の状態の再送が行われます。</a:t>
            </a:r>
            <a:endParaRPr kumimoji="1" lang="en-US" altLang="ja-JP"/>
          </a:p>
          <a:p>
            <a:r>
              <a:rPr kumimoji="1" lang="ja-JP" altLang="en-US"/>
              <a:t>そのため、統合する際にメモリデータが重複した場合は移送元から再送が行われた</a:t>
            </a:r>
            <a:r>
              <a:rPr kumimoji="1" lang="en-US" altLang="ja-JP"/>
              <a:t>VM</a:t>
            </a:r>
            <a:r>
              <a:rPr kumimoji="1" lang="ja-JP" altLang="en-US"/>
              <a:t>の状態であるため、移送元からのデータを優先します。</a:t>
            </a:r>
            <a:br>
              <a:rPr kumimoji="1" lang="en-US" altLang="ja-JP"/>
            </a:br>
            <a:r>
              <a:rPr kumimoji="1" lang="ja-JP" altLang="en-US"/>
              <a:t>古い移送先からの転送完了を確認後、移送元からの転送を完了します。</a:t>
            </a:r>
            <a:endParaRPr kumimoji="1" lang="en-US" altLang="ja-JP"/>
          </a:p>
          <a:p>
            <a:endParaRPr kumimoji="1" lang="en-US" altLang="ja-JP"/>
          </a:p>
          <a:p>
            <a:r>
              <a:rPr kumimoji="1" lang="ja-JP" altLang="en-US"/>
              <a:t>すべての</a:t>
            </a:r>
            <a:r>
              <a:rPr kumimoji="1" lang="en-US" altLang="ja-JP"/>
              <a:t>VM</a:t>
            </a:r>
            <a:r>
              <a:rPr kumimoji="1" lang="ja-JP" altLang="en-US"/>
              <a:t>の状態を受信し、統合が終了すると、</a:t>
            </a:r>
            <a:endParaRPr kumimoji="1" lang="en-US" altLang="ja-JP"/>
          </a:p>
          <a:p>
            <a:r>
              <a:rPr kumimoji="1" lang="en-US" altLang="ja-JP"/>
              <a:t>!</a:t>
            </a:r>
          </a:p>
          <a:p>
            <a:r>
              <a:rPr kumimoji="1" lang="ja-JP" altLang="en-US"/>
              <a:t>新しい移送先で</a:t>
            </a:r>
            <a:r>
              <a:rPr kumimoji="1" lang="en-US" altLang="ja-JP"/>
              <a:t>VM</a:t>
            </a:r>
            <a:r>
              <a:rPr kumimoji="1" lang="ja-JP" altLang="en-US"/>
              <a:t>を再開し、マイグレーションを終了します</a:t>
            </a:r>
            <a:endParaRPr kumimoji="1" lang="en-US" altLang="ja-JP"/>
          </a:p>
          <a:p>
            <a:r>
              <a:rPr kumimoji="1" lang="en-US" altLang="ja-JP"/>
              <a:t>!</a:t>
            </a:r>
            <a:endParaRPr kumimoji="1" lang="ja-JP" altLang="en-US"/>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10</a:t>
            </a:fld>
            <a:endParaRPr kumimoji="1" lang="ja-JP" altLang="en-US"/>
          </a:p>
        </p:txBody>
      </p:sp>
    </p:spTree>
    <p:extLst>
      <p:ext uri="{BB962C8B-B14F-4D97-AF65-F5344CB8AC3E}">
        <p14:creationId xmlns:p14="http://schemas.microsoft.com/office/powerpoint/2010/main" val="3675983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CF59E4-D823-93D4-91EA-A6A1EB92C6F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6A57AD3-63C6-14A4-E299-706DE79397D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755624E-160A-229E-0231-E4BAC1AD18C0}"/>
              </a:ext>
            </a:extLst>
          </p:cNvPr>
          <p:cNvSpPr>
            <a:spLocks noGrp="1"/>
          </p:cNvSpPr>
          <p:nvPr>
            <p:ph type="body" idx="1"/>
          </p:nvPr>
        </p:nvSpPr>
        <p:spPr/>
        <p:txBody>
          <a:bodyPr/>
          <a:lstStyle/>
          <a:p>
            <a:r>
              <a:rPr kumimoji="1" lang="en-US" altLang="ja-JP" dirty="0"/>
              <a:t>DCmigrate</a:t>
            </a:r>
            <a:r>
              <a:rPr kumimoji="1" lang="ja-JP" altLang="en-US"/>
              <a:t>において、移送元は古い移送先が保持している状態の最新版を持っています。</a:t>
            </a:r>
            <a:endParaRPr kumimoji="1" lang="en-US" altLang="ja-JP" dirty="0"/>
          </a:p>
          <a:p>
            <a:r>
              <a:rPr kumimoji="1" lang="ja-JP" altLang="en-US"/>
              <a:t>この特性を利用して、移送元と古い移送先からの転送量を調整することで、できるだけ多くの状態を並列に転送し、マイグレーションを最適化しています。</a:t>
            </a:r>
            <a:endParaRPr kumimoji="1" lang="en-US" altLang="ja-JP" dirty="0"/>
          </a:p>
          <a:p>
            <a:endParaRPr kumimoji="1" lang="en-US" altLang="ja-JP" dirty="0"/>
          </a:p>
          <a:p>
            <a:r>
              <a:rPr kumimoji="1" lang="ja-JP" altLang="en-US"/>
              <a:t>処理の内容としては、移送元ホストが古い移送先に未転送の状態を新しい移送先に転送が完了すると、古い移送先に状態を分けてもらうように要求を送ります。</a:t>
            </a:r>
            <a:endParaRPr kumimoji="1" lang="en-US" altLang="ja-JP" dirty="0"/>
          </a:p>
          <a:p>
            <a:r>
              <a:rPr kumimoji="1" lang="ja-JP" altLang="en-US"/>
              <a:t>要求を受け取った古い移送先は、古い移送先が新しい移送先にまだ転送していない状態の一部を移送元に渡します。</a:t>
            </a:r>
            <a:endParaRPr kumimoji="1" lang="en-US" altLang="ja-JP" dirty="0"/>
          </a:p>
          <a:p>
            <a:r>
              <a:rPr kumimoji="1" lang="ja-JP" altLang="en-US"/>
              <a:t>移送元が分けてもらった状態を新しい移送先に転送することで古い移送先からの転送量を減らし、移送元と古い移送先の双方からの転送時間が同程度になるように調整を行います。</a:t>
            </a:r>
            <a:endParaRPr kumimoji="1" lang="en-US" altLang="ja-JP" dirty="0"/>
          </a:p>
          <a:p>
            <a:r>
              <a:rPr kumimoji="1" lang="ja-JP" altLang="en-US"/>
              <a:t>この処理を古い移送先で未転送の状態がなくなり、分けてもらえなくなるまでくりかえします。</a:t>
            </a:r>
            <a:endParaRPr kumimoji="1" lang="en-US" altLang="ja-JP" dirty="0"/>
          </a:p>
          <a:p>
            <a:endParaRPr kumimoji="1" lang="en-US" altLang="ja-JP" dirty="0"/>
          </a:p>
          <a:p>
            <a:r>
              <a:rPr kumimoji="1" lang="ja-JP" altLang="en-US"/>
              <a:t>ここで古い移送先が移送元に分け与える状態の量は、移送先切替後の双方の転送速度から計算しており、より転送速度の速いホストが多くの状態を転送するようになっています。</a:t>
            </a:r>
            <a:endParaRPr kumimoji="1" lang="en-US" altLang="ja-JP" dirty="0"/>
          </a:p>
        </p:txBody>
      </p:sp>
      <p:sp>
        <p:nvSpPr>
          <p:cNvPr id="4" name="スライド番号プレースホルダー 3">
            <a:extLst>
              <a:ext uri="{FF2B5EF4-FFF2-40B4-BE49-F238E27FC236}">
                <a16:creationId xmlns:a16="http://schemas.microsoft.com/office/drawing/2014/main" id="{11EB37FB-3763-B21F-D981-09984D68A84F}"/>
              </a:ext>
            </a:extLst>
          </p:cNvPr>
          <p:cNvSpPr>
            <a:spLocks noGrp="1"/>
          </p:cNvSpPr>
          <p:nvPr>
            <p:ph type="sldNum" sz="quarter" idx="5"/>
          </p:nvPr>
        </p:nvSpPr>
        <p:spPr/>
        <p:txBody>
          <a:bodyPr/>
          <a:lstStyle/>
          <a:p>
            <a:fld id="{2A347066-F6BB-4590-B052-C9AFD0A97A3C}" type="slidenum">
              <a:rPr kumimoji="1" lang="ja-JP" altLang="en-US" smtClean="0"/>
              <a:t>11</a:t>
            </a:fld>
            <a:endParaRPr kumimoji="1" lang="ja-JP" altLang="en-US"/>
          </a:p>
        </p:txBody>
      </p:sp>
    </p:spTree>
    <p:extLst>
      <p:ext uri="{BB962C8B-B14F-4D97-AF65-F5344CB8AC3E}">
        <p14:creationId xmlns:p14="http://schemas.microsoft.com/office/powerpoint/2010/main" val="2096598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DCmigrate</a:t>
            </a:r>
            <a:r>
              <a:rPr kumimoji="1" lang="ja-JP" altLang="en-US"/>
              <a:t>を用いて移送先変更後のマイグレーション性能を調べました。</a:t>
            </a:r>
            <a:endParaRPr kumimoji="1" lang="en-US" altLang="ja-JP"/>
          </a:p>
          <a:p>
            <a:r>
              <a:rPr kumimoji="1" lang="ja-JP" altLang="en-US"/>
              <a:t>実験では、ネットワークの混雑状況を再現するために移送元ホストと古い移送先ホストに帯域制限をかけています。</a:t>
            </a:r>
            <a:endParaRPr kumimoji="1" lang="en-US" altLang="ja-JP"/>
          </a:p>
          <a:p>
            <a:endParaRPr kumimoji="1" lang="en-US" altLang="ja-JP"/>
          </a:p>
          <a:p>
            <a:r>
              <a:rPr kumimoji="1" lang="en-US" altLang="ja-JP"/>
              <a:t>DCmigrate</a:t>
            </a:r>
            <a:r>
              <a:rPr kumimoji="1" lang="ja-JP" altLang="en-US"/>
              <a:t>を用いた際の移送先変更後のマイグレーション時間と移送元の帯域使用率を測定しました。</a:t>
            </a:r>
            <a:endParaRPr kumimoji="1" lang="en-US" altLang="ja-JP"/>
          </a:p>
          <a:p>
            <a:r>
              <a:rPr kumimoji="1" lang="ja-JP" altLang="en-US"/>
              <a:t>比較として、キャンセルして新しい移送先に一からマイグレーションを行う従来手法でも計測を行いました。</a:t>
            </a:r>
            <a:endParaRPr kumimoji="1" lang="en-US" altLang="ja-JP"/>
          </a:p>
          <a:p>
            <a:endParaRPr kumimoji="1" lang="en-US" altLang="ja-JP"/>
          </a:p>
          <a:p>
            <a:r>
              <a:rPr kumimoji="1" lang="ja-JP" altLang="en-US"/>
              <a:t>なお、実験に用いたホストと</a:t>
            </a:r>
            <a:r>
              <a:rPr kumimoji="1" lang="en-US" altLang="ja-JP"/>
              <a:t>VM</a:t>
            </a:r>
            <a:r>
              <a:rPr kumimoji="1" lang="ja-JP" altLang="en-US"/>
              <a:t>の情報は以下のようになっています。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12</a:t>
            </a:fld>
            <a:endParaRPr kumimoji="1" lang="ja-JP" altLang="en-US"/>
          </a:p>
        </p:txBody>
      </p:sp>
    </p:spTree>
    <p:extLst>
      <p:ext uri="{BB962C8B-B14F-4D97-AF65-F5344CB8AC3E}">
        <p14:creationId xmlns:p14="http://schemas.microsoft.com/office/powerpoint/2010/main" val="30341247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CEC94-3E7E-EE47-E9AB-F6F02FBBD88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B4600AE-8E55-758F-CC8A-10BDC7F0C52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66CF12A-9CCA-0FEF-E12C-5A4EE79956F7}"/>
              </a:ext>
            </a:extLst>
          </p:cNvPr>
          <p:cNvSpPr>
            <a:spLocks noGrp="1"/>
          </p:cNvSpPr>
          <p:nvPr>
            <p:ph type="body" idx="1"/>
          </p:nvPr>
        </p:nvSpPr>
        <p:spPr/>
        <p:txBody>
          <a:bodyPr/>
          <a:lstStyle/>
          <a:p>
            <a:r>
              <a:rPr kumimoji="1" lang="ja-JP" altLang="en-US"/>
              <a:t>移送元と古い移送先の双方のネットワークが混雑した場合の測定を行いました。</a:t>
            </a:r>
            <a:endParaRPr kumimoji="1" lang="en-US" altLang="ja-JP" dirty="0"/>
          </a:p>
          <a:p>
            <a:r>
              <a:rPr kumimoji="1" lang="ja-JP" altLang="en-US"/>
              <a:t>実験では、移送先を変更するタイミングをマイグレーションの進捗に応じて</a:t>
            </a:r>
            <a:r>
              <a:rPr kumimoji="1" lang="en-US" altLang="ja-JP" dirty="0"/>
              <a:t>10%</a:t>
            </a:r>
            <a:r>
              <a:rPr kumimoji="1" lang="ja-JP" altLang="en-US"/>
              <a:t>から</a:t>
            </a:r>
            <a:r>
              <a:rPr kumimoji="1" lang="en-US" altLang="ja-JP" dirty="0"/>
              <a:t>90%</a:t>
            </a:r>
            <a:r>
              <a:rPr kumimoji="1" lang="ja-JP" altLang="en-US"/>
              <a:t>まで変化させて実験を行いました。</a:t>
            </a:r>
            <a:endParaRPr kumimoji="1" lang="en-US" altLang="ja-JP" dirty="0"/>
          </a:p>
          <a:p>
            <a:endParaRPr kumimoji="1" lang="en-US" altLang="ja-JP" dirty="0"/>
          </a:p>
          <a:p>
            <a:r>
              <a:rPr kumimoji="1" lang="ja-JP" altLang="en-US"/>
              <a:t>移送先変更後のマイグレーション時間は左の図のようになっており、</a:t>
            </a:r>
            <a:r>
              <a:rPr kumimoji="1" lang="en-US" altLang="ja-JP" dirty="0"/>
              <a:t>DCmigrate</a:t>
            </a:r>
            <a:r>
              <a:rPr kumimoji="1" lang="ja-JP" altLang="en-US"/>
              <a:t>を用いることでマイグレーション時間を最大</a:t>
            </a:r>
            <a:r>
              <a:rPr kumimoji="1" lang="en-US" altLang="ja-JP" dirty="0"/>
              <a:t>47%</a:t>
            </a:r>
            <a:r>
              <a:rPr kumimoji="1" lang="ja-JP" altLang="en-US"/>
              <a:t>短縮できました。</a:t>
            </a:r>
            <a:endParaRPr kumimoji="1" lang="en-US" altLang="ja-JP" dirty="0"/>
          </a:p>
          <a:p>
            <a:r>
              <a:rPr kumimoji="1" lang="ja-JP" altLang="en-US"/>
              <a:t>これは、</a:t>
            </a:r>
            <a:r>
              <a:rPr kumimoji="1" lang="en-US" altLang="ja-JP" dirty="0"/>
              <a:t>VM</a:t>
            </a:r>
            <a:r>
              <a:rPr kumimoji="1" lang="ja-JP" altLang="en-US"/>
              <a:t>の状態の転送を並列に行うことで従来手法よりも高速にマイグレーションが実行できているためです。</a:t>
            </a:r>
            <a:endParaRPr kumimoji="1" lang="en-US" altLang="ja-JP" dirty="0"/>
          </a:p>
          <a:p>
            <a:r>
              <a:rPr kumimoji="1" lang="ja-JP" altLang="en-US"/>
              <a:t>また、移送先変更のタイミングが早いと、古い移送先が保持している状態が少なく、並列に転送が少ないためマイグレーション時間の短縮量が小さくなっています。</a:t>
            </a:r>
            <a:endParaRPr kumimoji="1" lang="en-US" altLang="ja-JP" dirty="0"/>
          </a:p>
          <a:p>
            <a:r>
              <a:rPr kumimoji="1" lang="ja-JP" altLang="en-US"/>
              <a:t>また、移送先変更を行うタイミングが</a:t>
            </a:r>
            <a:r>
              <a:rPr kumimoji="1" lang="en-US" altLang="ja-JP" dirty="0"/>
              <a:t>50%</a:t>
            </a:r>
            <a:r>
              <a:rPr kumimoji="1" lang="ja-JP" altLang="en-US"/>
              <a:t>を超えている場合にはマイグレーション時間が一定となっています。</a:t>
            </a:r>
            <a:endParaRPr kumimoji="1" lang="en-US" altLang="ja-JP" dirty="0"/>
          </a:p>
          <a:p>
            <a:r>
              <a:rPr kumimoji="1" lang="ja-JP" altLang="en-US"/>
              <a:t>これは、スティールによる最適化が実行され、通常古い移送先からの転送時間により増加してしまうマイグレーション時間を削減できているためです。</a:t>
            </a:r>
            <a:endParaRPr kumimoji="1" lang="en-US" altLang="ja-JP" dirty="0"/>
          </a:p>
          <a:p>
            <a:endParaRPr kumimoji="1" lang="en-US" altLang="ja-JP" dirty="0"/>
          </a:p>
          <a:p>
            <a:r>
              <a:rPr kumimoji="1" lang="ja-JP" altLang="en-US"/>
              <a:t>一方右の図の帯域使用率では、移送元のネットワーク帯域が</a:t>
            </a:r>
            <a:r>
              <a:rPr kumimoji="1" lang="en-US" altLang="ja-JP" dirty="0"/>
              <a:t>8Gbps</a:t>
            </a:r>
            <a:r>
              <a:rPr kumimoji="1" lang="ja-JP" altLang="en-US"/>
              <a:t>の場合には、帯域使用率を削減できました。</a:t>
            </a:r>
            <a:endParaRPr kumimoji="1" lang="en-US" altLang="ja-JP" dirty="0"/>
          </a:p>
          <a:p>
            <a:r>
              <a:rPr kumimoji="1" lang="ja-JP" altLang="en-US"/>
              <a:t>これは、新しい移送先に移送元と古い移送先から</a:t>
            </a:r>
            <a:r>
              <a:rPr kumimoji="1" lang="en-US" altLang="ja-JP" dirty="0"/>
              <a:t>5Gbps</a:t>
            </a:r>
            <a:r>
              <a:rPr kumimoji="1" lang="ja-JP" altLang="en-US"/>
              <a:t>ずつ転送するためそれ以上の帯域を持っている場合には帯域を節約できるためです。</a:t>
            </a:r>
            <a:endParaRPr kumimoji="1" lang="en-US" altLang="ja-JP" dirty="0"/>
          </a:p>
        </p:txBody>
      </p:sp>
      <p:sp>
        <p:nvSpPr>
          <p:cNvPr id="4" name="スライド番号プレースホルダー 3">
            <a:extLst>
              <a:ext uri="{FF2B5EF4-FFF2-40B4-BE49-F238E27FC236}">
                <a16:creationId xmlns:a16="http://schemas.microsoft.com/office/drawing/2014/main" id="{58C3A512-412F-D5B1-22B7-0F13D2343986}"/>
              </a:ext>
            </a:extLst>
          </p:cNvPr>
          <p:cNvSpPr>
            <a:spLocks noGrp="1"/>
          </p:cNvSpPr>
          <p:nvPr>
            <p:ph type="sldNum" sz="quarter" idx="5"/>
          </p:nvPr>
        </p:nvSpPr>
        <p:spPr/>
        <p:txBody>
          <a:bodyPr/>
          <a:lstStyle/>
          <a:p>
            <a:fld id="{9CCA9340-2C75-45A4-ACB0-142C2CA612FD}" type="slidenum">
              <a:rPr kumimoji="1" lang="ja-JP" altLang="en-US" smtClean="0"/>
              <a:t>13</a:t>
            </a:fld>
            <a:endParaRPr kumimoji="1" lang="ja-JP" altLang="en-US"/>
          </a:p>
        </p:txBody>
      </p:sp>
    </p:spTree>
    <p:extLst>
      <p:ext uri="{BB962C8B-B14F-4D97-AF65-F5344CB8AC3E}">
        <p14:creationId xmlns:p14="http://schemas.microsoft.com/office/powerpoint/2010/main" val="1342332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E47792-5A45-E265-19C7-2571B1BB766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0B76A05-308B-71F5-AF93-64EBA36B3E2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DB7DF02-DD24-C00C-C8CC-7D52B598B013}"/>
              </a:ext>
            </a:extLst>
          </p:cNvPr>
          <p:cNvSpPr>
            <a:spLocks noGrp="1"/>
          </p:cNvSpPr>
          <p:nvPr>
            <p:ph type="body" idx="1"/>
          </p:nvPr>
        </p:nvSpPr>
        <p:spPr/>
        <p:txBody>
          <a:bodyPr/>
          <a:lstStyle/>
          <a:p>
            <a:r>
              <a:rPr kumimoji="1" lang="ja-JP" altLang="en-US"/>
              <a:t>次に移送先のネットワークだけが混雑した場合の測定を行いました。</a:t>
            </a:r>
            <a:endParaRPr kumimoji="1" lang="en-US" altLang="ja-JP"/>
          </a:p>
          <a:p>
            <a:r>
              <a:rPr kumimoji="1" lang="ja-JP" altLang="en-US"/>
              <a:t>移送先変更後のマイグレーション時間は左の図ようになっており、マイグレーション時間は従来手法と同程度でした。</a:t>
            </a:r>
            <a:endParaRPr kumimoji="1" lang="en-US" altLang="ja-JP"/>
          </a:p>
          <a:p>
            <a:r>
              <a:rPr kumimoji="1" lang="ja-JP" altLang="en-US"/>
              <a:t>これは、新しい移送先の帯域がボトルネックとなり、並列に転送してもそれ以上受け取れないためです。</a:t>
            </a:r>
            <a:endParaRPr kumimoji="1" lang="en-US" altLang="ja-JP"/>
          </a:p>
          <a:p>
            <a:r>
              <a:rPr kumimoji="1" lang="ja-JP" altLang="en-US"/>
              <a:t>また、この結果から並列転送や転送量最適化等の</a:t>
            </a:r>
            <a:r>
              <a:rPr kumimoji="1" lang="en-US" altLang="ja-JP"/>
              <a:t>DCmigrate</a:t>
            </a:r>
            <a:r>
              <a:rPr kumimoji="1" lang="ja-JP" altLang="en-US"/>
              <a:t>特有の処理によるオーバーヘッドはほぼなかったことが分かりました。</a:t>
            </a:r>
            <a:endParaRPr kumimoji="1" lang="en-US" altLang="ja-JP"/>
          </a:p>
          <a:p>
            <a:endParaRPr kumimoji="1" lang="en-US" altLang="ja-JP"/>
          </a:p>
          <a:p>
            <a:r>
              <a:rPr kumimoji="1" lang="ja-JP" altLang="en-US"/>
              <a:t>一方で移送元ホストの平均帯域使用率は最大</a:t>
            </a:r>
            <a:r>
              <a:rPr kumimoji="1" lang="en-US" altLang="ja-JP"/>
              <a:t>47%</a:t>
            </a:r>
            <a:r>
              <a:rPr kumimoji="1" lang="ja-JP" altLang="en-US"/>
              <a:t>削減することができ、並列に転送することによる負荷分散を行えていることが確認できました。</a:t>
            </a:r>
            <a:endParaRPr kumimoji="1" lang="en-US" altLang="ja-JP"/>
          </a:p>
        </p:txBody>
      </p:sp>
      <p:sp>
        <p:nvSpPr>
          <p:cNvPr id="4" name="スライド番号プレースホルダー 3">
            <a:extLst>
              <a:ext uri="{FF2B5EF4-FFF2-40B4-BE49-F238E27FC236}">
                <a16:creationId xmlns:a16="http://schemas.microsoft.com/office/drawing/2014/main" id="{05F5C99F-4271-CEFD-3C8A-2B6DF4F790A6}"/>
              </a:ext>
            </a:extLst>
          </p:cNvPr>
          <p:cNvSpPr>
            <a:spLocks noGrp="1"/>
          </p:cNvSpPr>
          <p:nvPr>
            <p:ph type="sldNum" sz="quarter" idx="5"/>
          </p:nvPr>
        </p:nvSpPr>
        <p:spPr/>
        <p:txBody>
          <a:bodyPr/>
          <a:lstStyle/>
          <a:p>
            <a:fld id="{9CCA9340-2C75-45A4-ACB0-142C2CA612FD}" type="slidenum">
              <a:rPr kumimoji="1" lang="ja-JP" altLang="en-US" smtClean="0"/>
              <a:t>14</a:t>
            </a:fld>
            <a:endParaRPr kumimoji="1" lang="ja-JP" altLang="en-US"/>
          </a:p>
        </p:txBody>
      </p:sp>
    </p:spTree>
    <p:extLst>
      <p:ext uri="{BB962C8B-B14F-4D97-AF65-F5344CB8AC3E}">
        <p14:creationId xmlns:p14="http://schemas.microsoft.com/office/powerpoint/2010/main" val="3974638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90752B-C391-59E0-FF49-DC00CEB544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28A122E-EFD9-4805-3C0E-3066CACD15B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3EFF717-C562-C351-9012-4714E6598174}"/>
              </a:ext>
            </a:extLst>
          </p:cNvPr>
          <p:cNvSpPr>
            <a:spLocks noGrp="1"/>
          </p:cNvSpPr>
          <p:nvPr>
            <p:ph type="body" idx="1"/>
          </p:nvPr>
        </p:nvSpPr>
        <p:spPr/>
        <p:txBody>
          <a:bodyPr/>
          <a:lstStyle/>
          <a:p>
            <a:r>
              <a:rPr kumimoji="1" lang="ja-JP" altLang="en-US"/>
              <a:t>最後に、混雑している移送先へのマイグレーションをそのまま継続した場合とマイグレーション時間の比較を行いました。</a:t>
            </a:r>
            <a:endParaRPr kumimoji="1" lang="en-US" altLang="ja-JP" dirty="0"/>
          </a:p>
          <a:p>
            <a:r>
              <a:rPr kumimoji="1" lang="ja-JP" altLang="en-US"/>
              <a:t>ただし、</a:t>
            </a:r>
            <a:r>
              <a:rPr kumimoji="1" lang="en-US" altLang="ja-JP" dirty="0"/>
              <a:t>DCmigrate</a:t>
            </a:r>
            <a:r>
              <a:rPr kumimoji="1" lang="ja-JP" altLang="en-US"/>
              <a:t>を用いる場合は何らかの理由で移送先を変更したい場合であり、移送先を変更しない場合にはマイグレーション後の</a:t>
            </a:r>
            <a:r>
              <a:rPr kumimoji="1" lang="en-US" altLang="ja-JP" dirty="0"/>
              <a:t>VM</a:t>
            </a:r>
            <a:r>
              <a:rPr kumimoji="1" lang="ja-JP" altLang="en-US"/>
              <a:t>の落ちます。</a:t>
            </a:r>
            <a:endParaRPr kumimoji="1" lang="en-US" altLang="ja-JP" dirty="0"/>
          </a:p>
          <a:p>
            <a:endParaRPr kumimoji="1" lang="en-US" altLang="ja-JP" dirty="0"/>
          </a:p>
          <a:p>
            <a:r>
              <a:rPr kumimoji="1" lang="ja-JP" altLang="en-US"/>
              <a:t>左の図のように移送元も同程度に混雑している場合には、帯域幅が</a:t>
            </a:r>
            <a:r>
              <a:rPr kumimoji="1" lang="en-US" altLang="ja-JP" dirty="0"/>
              <a:t>5Gbps</a:t>
            </a:r>
            <a:r>
              <a:rPr kumimoji="1" lang="ja-JP" altLang="en-US"/>
              <a:t>以下の場合移送先変更時の進捗度が</a:t>
            </a:r>
            <a:r>
              <a:rPr kumimoji="1" lang="en-US" altLang="ja-JP" dirty="0"/>
              <a:t>50%</a:t>
            </a:r>
            <a:r>
              <a:rPr kumimoji="1" lang="ja-JP" altLang="en-US"/>
              <a:t>までであればマイグレーション時間を増加させずに移送先の切り替えが行えました。</a:t>
            </a:r>
            <a:endParaRPr kumimoji="1" lang="en-US" altLang="ja-JP" dirty="0"/>
          </a:p>
          <a:p>
            <a:r>
              <a:rPr kumimoji="1" lang="ja-JP" altLang="en-US"/>
              <a:t>並列転送中には</a:t>
            </a:r>
            <a:r>
              <a:rPr kumimoji="1" lang="en-US" altLang="ja-JP" dirty="0"/>
              <a:t>5Gbps</a:t>
            </a:r>
            <a:r>
              <a:rPr kumimoji="1" lang="ja-JP" altLang="en-US"/>
              <a:t>以上で転送できないため、</a:t>
            </a:r>
            <a:r>
              <a:rPr kumimoji="1" lang="en-US" altLang="ja-JP" dirty="0"/>
              <a:t>8Gbps</a:t>
            </a:r>
            <a:r>
              <a:rPr kumimoji="1" lang="ja-JP" altLang="en-US"/>
              <a:t>の場合には常にマイグレーション時間が増加しています。</a:t>
            </a:r>
            <a:endParaRPr kumimoji="1" lang="en-US" altLang="ja-JP" dirty="0"/>
          </a:p>
          <a:p>
            <a:endParaRPr kumimoji="1" lang="en-US" altLang="ja-JP" dirty="0"/>
          </a:p>
          <a:p>
            <a:r>
              <a:rPr kumimoji="1" lang="ja-JP" altLang="en-US"/>
              <a:t>また、右の図のように移送先だけが混雑している場合には、移送先変更時の進捗次第で</a:t>
            </a:r>
            <a:r>
              <a:rPr kumimoji="1" lang="en-US" altLang="ja-JP" dirty="0"/>
              <a:t>DCmigrate</a:t>
            </a:r>
            <a:r>
              <a:rPr kumimoji="1" lang="ja-JP" altLang="en-US"/>
              <a:t>によりより早くマイグレーションを終えることが可能となっています。</a:t>
            </a:r>
            <a:endParaRPr kumimoji="1" lang="en-US" altLang="ja-JP" dirty="0"/>
          </a:p>
          <a:p>
            <a:r>
              <a:rPr kumimoji="1" lang="ja-JP" altLang="en-US"/>
              <a:t>これは、古い移送先の帯域によってマイグレーション時間が増加しており、移送先を変更することで高速にマイグレーションを行えているためです。</a:t>
            </a:r>
            <a:endParaRPr kumimoji="1" lang="en-US" altLang="ja-JP" dirty="0"/>
          </a:p>
        </p:txBody>
      </p:sp>
      <p:sp>
        <p:nvSpPr>
          <p:cNvPr id="4" name="スライド番号プレースホルダー 3">
            <a:extLst>
              <a:ext uri="{FF2B5EF4-FFF2-40B4-BE49-F238E27FC236}">
                <a16:creationId xmlns:a16="http://schemas.microsoft.com/office/drawing/2014/main" id="{17A0AA0B-DCCD-8160-29E5-1C05227FAC68}"/>
              </a:ext>
            </a:extLst>
          </p:cNvPr>
          <p:cNvSpPr>
            <a:spLocks noGrp="1"/>
          </p:cNvSpPr>
          <p:nvPr>
            <p:ph type="sldNum" sz="quarter" idx="5"/>
          </p:nvPr>
        </p:nvSpPr>
        <p:spPr/>
        <p:txBody>
          <a:bodyPr/>
          <a:lstStyle/>
          <a:p>
            <a:fld id="{9CCA9340-2C75-45A4-ACB0-142C2CA612FD}" type="slidenum">
              <a:rPr kumimoji="1" lang="ja-JP" altLang="en-US" smtClean="0"/>
              <a:t>15</a:t>
            </a:fld>
            <a:endParaRPr kumimoji="1" lang="ja-JP" altLang="en-US"/>
          </a:p>
        </p:txBody>
      </p:sp>
    </p:spTree>
    <p:extLst>
      <p:ext uri="{BB962C8B-B14F-4D97-AF65-F5344CB8AC3E}">
        <p14:creationId xmlns:p14="http://schemas.microsoft.com/office/powerpoint/2010/main" val="1942958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16</a:t>
            </a:fld>
            <a:endParaRPr kumimoji="1" lang="ja-JP" altLang="en-US"/>
          </a:p>
        </p:txBody>
      </p:sp>
    </p:spTree>
    <p:extLst>
      <p:ext uri="{BB962C8B-B14F-4D97-AF65-F5344CB8AC3E}">
        <p14:creationId xmlns:p14="http://schemas.microsoft.com/office/powerpoint/2010/main" val="2535657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DCmigrate</a:t>
            </a:r>
            <a:r>
              <a:rPr kumimoji="1" lang="ja-JP" altLang="en-US"/>
              <a:t>では移送元と古い移送先から並列に転送を行うため、マイグレーションを高速化することが可能です。</a:t>
            </a:r>
            <a:endParaRPr kumimoji="1" lang="en-US" altLang="ja-JP"/>
          </a:p>
          <a:p>
            <a:r>
              <a:rPr kumimoji="1" lang="ja-JP" altLang="en-US"/>
              <a:t>マイグレーション時間の短縮によって、移送先変更後のマイグレーション中の状況変化を減らすことができます。</a:t>
            </a:r>
            <a:endParaRPr kumimoji="1" lang="en-US" altLang="ja-JP"/>
          </a:p>
          <a:p>
            <a:r>
              <a:rPr kumimoji="1" lang="ja-JP" altLang="en-US"/>
              <a:t>これにより、ホストのメンテナンスのためにマイグレーションを行う場合には、作業により早く取り掛かることが可能です。</a:t>
            </a:r>
            <a:endParaRPr kumimoji="1" lang="en-US" altLang="ja-JP"/>
          </a:p>
          <a:p>
            <a:r>
              <a:rPr kumimoji="1" lang="ja-JP" altLang="en-US"/>
              <a:t>また、負荷分散のためにマイグレーションを行う場合にホストの負荷増加によって、性能が低下していた</a:t>
            </a:r>
            <a:r>
              <a:rPr kumimoji="1" lang="en-US" altLang="ja-JP"/>
              <a:t>VM</a:t>
            </a:r>
            <a:r>
              <a:rPr kumimoji="1" lang="ja-JP" altLang="en-US"/>
              <a:t>の性能をより早く改善することができます。</a:t>
            </a:r>
            <a:endParaRPr kumimoji="1" lang="en-US" altLang="ja-JP"/>
          </a:p>
          <a:p>
            <a:endParaRPr kumimoji="1" lang="en-US" altLang="ja-JP"/>
          </a:p>
          <a:p>
            <a:r>
              <a:rPr kumimoji="1" lang="ja-JP" altLang="en-US"/>
              <a:t>また、</a:t>
            </a:r>
            <a:r>
              <a:rPr kumimoji="1" lang="en-US" altLang="ja-JP"/>
              <a:t>2</a:t>
            </a:r>
            <a:r>
              <a:rPr kumimoji="1" lang="ja-JP" altLang="en-US"/>
              <a:t>つのホストから</a:t>
            </a:r>
            <a:r>
              <a:rPr kumimoji="1" lang="en-US" altLang="ja-JP"/>
              <a:t>VM</a:t>
            </a:r>
            <a:r>
              <a:rPr kumimoji="1" lang="ja-JP" altLang="en-US"/>
              <a:t>の状態を転送するため、一つのホストが行う作業量と必要なデータフローを減らすことが可能です。</a:t>
            </a:r>
            <a:endParaRPr kumimoji="1" lang="en-US" altLang="ja-JP"/>
          </a:p>
          <a:p>
            <a:r>
              <a:rPr kumimoji="1" lang="ja-JP" altLang="en-US"/>
              <a:t>そのため、移送元ホストとネットワークの負荷を分散することができます。</a:t>
            </a:r>
            <a:endParaRPr kumimoji="1" lang="en-US" altLang="ja-JP"/>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18</a:t>
            </a:fld>
            <a:endParaRPr kumimoji="1" lang="ja-JP" altLang="en-US"/>
          </a:p>
        </p:txBody>
      </p:sp>
    </p:spTree>
    <p:extLst>
      <p:ext uri="{BB962C8B-B14F-4D97-AF65-F5344CB8AC3E}">
        <p14:creationId xmlns:p14="http://schemas.microsoft.com/office/powerpoint/2010/main" val="745998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しかし、移送先切り替えには問題点が存在します。</a:t>
            </a:r>
            <a:endParaRPr kumimoji="1" lang="en-US" altLang="ja-JP"/>
          </a:p>
          <a:p>
            <a:r>
              <a:rPr kumimoji="1" lang="ja-JP" altLang="en-US"/>
              <a:t>それは、途中から</a:t>
            </a:r>
            <a:r>
              <a:rPr kumimoji="1" lang="en-US" altLang="ja-JP"/>
              <a:t>VM</a:t>
            </a:r>
            <a:r>
              <a:rPr kumimoji="1" lang="ja-JP" altLang="en-US"/>
              <a:t>の状態を転送すると新しい移送先ホストが空の</a:t>
            </a:r>
            <a:r>
              <a:rPr kumimoji="1" lang="en-US" altLang="ja-JP"/>
              <a:t>VM</a:t>
            </a:r>
            <a:r>
              <a:rPr kumimoji="1" lang="ja-JP" altLang="en-US"/>
              <a:t>を作成することができないという点です。</a:t>
            </a:r>
            <a:endParaRPr kumimoji="1" lang="en-US" altLang="ja-JP"/>
          </a:p>
          <a:p>
            <a:endParaRPr kumimoji="1" lang="en-US" altLang="ja-JP"/>
          </a:p>
          <a:p>
            <a:r>
              <a:rPr kumimoji="1" lang="ja-JP" altLang="en-US"/>
              <a:t>空の</a:t>
            </a:r>
            <a:r>
              <a:rPr kumimoji="1" lang="en-US" altLang="ja-JP"/>
              <a:t>VM</a:t>
            </a:r>
            <a:r>
              <a:rPr kumimoji="1" lang="ja-JP" altLang="en-US"/>
              <a:t>はマイグレーションの最初に転送される</a:t>
            </a:r>
            <a:r>
              <a:rPr kumimoji="1" lang="en-US" altLang="ja-JP"/>
              <a:t>VM</a:t>
            </a:r>
            <a:r>
              <a:rPr kumimoji="1" lang="ja-JP" altLang="en-US"/>
              <a:t>のサイズなどの情報を元に立ち上げられます。</a:t>
            </a:r>
            <a:endParaRPr kumimoji="1" lang="en-US" altLang="ja-JP"/>
          </a:p>
          <a:p>
            <a:r>
              <a:rPr kumimoji="1" lang="ja-JP" altLang="en-US"/>
              <a:t>しかし、この情報は最初にしか転送されません。</a:t>
            </a:r>
            <a:endParaRPr kumimoji="1" lang="en-US" altLang="ja-JP"/>
          </a:p>
          <a:p>
            <a:r>
              <a:rPr kumimoji="1" lang="ja-JP" altLang="en-US"/>
              <a:t>また、移送中に再び</a:t>
            </a:r>
            <a:r>
              <a:rPr kumimoji="1" lang="en-US" altLang="ja-JP"/>
              <a:t>VM</a:t>
            </a:r>
            <a:r>
              <a:rPr kumimoji="1" lang="ja-JP" altLang="en-US"/>
              <a:t>の情報を集めて転送することは困難です。</a:t>
            </a:r>
            <a:endParaRPr kumimoji="1" lang="en-US" altLang="ja-JP"/>
          </a:p>
          <a:p>
            <a:endParaRPr kumimoji="1" lang="en-US" altLang="ja-JP"/>
          </a:p>
          <a:p>
            <a:r>
              <a:rPr kumimoji="1" lang="ja-JP" altLang="en-US"/>
              <a:t>そのため、今回の実装では最初に転送したときに必要な</a:t>
            </a:r>
            <a:r>
              <a:rPr kumimoji="1" lang="en-US" altLang="ja-JP"/>
              <a:t>VM</a:t>
            </a:r>
            <a:r>
              <a:rPr kumimoji="1" lang="ja-JP" altLang="en-US"/>
              <a:t>の状態を保持しておき、移送先切り替えを行った際に保存した</a:t>
            </a:r>
            <a:r>
              <a:rPr kumimoji="1" lang="en-US" altLang="ja-JP"/>
              <a:t>VM</a:t>
            </a:r>
            <a:r>
              <a:rPr kumimoji="1" lang="ja-JP" altLang="en-US"/>
              <a:t>の状態を一括で再送することでこの問題を解決しています。</a:t>
            </a:r>
            <a:endParaRPr kumimoji="1" lang="en-US" altLang="ja-JP"/>
          </a:p>
          <a:p>
            <a:endParaRPr kumimoji="1" lang="en-US" altLang="ja-JP"/>
          </a:p>
          <a:p>
            <a:r>
              <a:rPr kumimoji="1" lang="ja-JP" altLang="en-US"/>
              <a:t>これにより新しい移送先で空の</a:t>
            </a:r>
            <a:r>
              <a:rPr kumimoji="1" lang="en-US" altLang="ja-JP"/>
              <a:t>VM</a:t>
            </a:r>
            <a:r>
              <a:rPr kumimoji="1" lang="ja-JP" altLang="en-US"/>
              <a:t>を立ち上げることができるため、その後</a:t>
            </a:r>
            <a:r>
              <a:rPr kumimoji="1" lang="en-US" altLang="ja-JP"/>
              <a:t>VM</a:t>
            </a:r>
            <a:r>
              <a:rPr kumimoji="1" lang="ja-JP" altLang="en-US"/>
              <a:t>の状態の転送を行います。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19</a:t>
            </a:fld>
            <a:endParaRPr kumimoji="1" lang="ja-JP" altLang="en-US"/>
          </a:p>
        </p:txBody>
      </p:sp>
    </p:spTree>
    <p:extLst>
      <p:ext uri="{BB962C8B-B14F-4D97-AF65-F5344CB8AC3E}">
        <p14:creationId xmlns:p14="http://schemas.microsoft.com/office/powerpoint/2010/main" val="682345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まず、移送先変更の確認を行いました。</a:t>
            </a:r>
            <a:endParaRPr kumimoji="1" lang="en-US" altLang="ja-JP"/>
          </a:p>
          <a:p>
            <a:endParaRPr kumimoji="1" lang="en-US" altLang="ja-JP"/>
          </a:p>
          <a:p>
            <a:r>
              <a:rPr kumimoji="1" lang="ja-JP" altLang="en-US"/>
              <a:t>今回の実験では、マイグレーションの完了後に</a:t>
            </a:r>
            <a:r>
              <a:rPr kumimoji="1" lang="en-US" altLang="ja-JP"/>
              <a:t>VM</a:t>
            </a:r>
            <a:r>
              <a:rPr kumimoji="1" lang="ja-JP" altLang="en-US"/>
              <a:t>が停止状態になるように設定しています。</a:t>
            </a:r>
            <a:endParaRPr kumimoji="1" lang="en-US" altLang="ja-JP"/>
          </a:p>
          <a:p>
            <a:r>
              <a:rPr kumimoji="1" lang="ja-JP" altLang="en-US"/>
              <a:t>これは、古い移送先から新しい移送先への状態転送が未実装のため、</a:t>
            </a:r>
            <a:r>
              <a:rPr kumimoji="1" lang="en-US" altLang="ja-JP"/>
              <a:t>VM</a:t>
            </a:r>
            <a:r>
              <a:rPr kumimoji="1" lang="ja-JP" altLang="en-US"/>
              <a:t>を再開した際に古い移送先が保持している</a:t>
            </a:r>
            <a:r>
              <a:rPr kumimoji="1" lang="en-US" altLang="ja-JP"/>
              <a:t>VM</a:t>
            </a:r>
            <a:r>
              <a:rPr kumimoji="1" lang="ja-JP" altLang="en-US"/>
              <a:t>の状態が存在しないことにより発生するエラーを防ぐためです。</a:t>
            </a:r>
            <a:endParaRPr kumimoji="1" lang="en-US" altLang="ja-JP"/>
          </a:p>
          <a:p>
            <a:endParaRPr kumimoji="1" lang="en-US" altLang="ja-JP"/>
          </a:p>
          <a:p>
            <a:r>
              <a:rPr kumimoji="1" lang="ja-JP" altLang="en-US"/>
              <a:t>結果として、新しい移送先に</a:t>
            </a:r>
            <a:r>
              <a:rPr kumimoji="1" lang="en-US" altLang="ja-JP"/>
              <a:t>VM</a:t>
            </a:r>
            <a:r>
              <a:rPr kumimoji="1" lang="ja-JP" altLang="en-US"/>
              <a:t>が移動したことを確認できました。</a:t>
            </a:r>
            <a:endParaRPr kumimoji="1" lang="en-US" altLang="ja-JP"/>
          </a:p>
          <a:p>
            <a:r>
              <a:rPr kumimoji="1" lang="ja-JP" altLang="en-US"/>
              <a:t>また、元のマイグレーションコマンドがジョブがキャンセルされた事により、キャンセルされたことを確認しました。</a:t>
            </a:r>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20</a:t>
            </a:fld>
            <a:endParaRPr kumimoji="1" lang="ja-JP" altLang="en-US"/>
          </a:p>
        </p:txBody>
      </p:sp>
    </p:spTree>
    <p:extLst>
      <p:ext uri="{BB962C8B-B14F-4D97-AF65-F5344CB8AC3E}">
        <p14:creationId xmlns:p14="http://schemas.microsoft.com/office/powerpoint/2010/main" val="294281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クラウドで提供されるサービスには、ユーザに仮想マシン、</a:t>
            </a:r>
            <a:r>
              <a:rPr kumimoji="1" lang="en-US" altLang="ja-JP" dirty="0"/>
              <a:t>VM</a:t>
            </a:r>
            <a:r>
              <a:rPr kumimoji="1" lang="ja-JP" altLang="en-US"/>
              <a:t>を提供する</a:t>
            </a:r>
            <a:r>
              <a:rPr kumimoji="1" lang="en-US" altLang="ja-JP" dirty="0"/>
              <a:t>IaaS</a:t>
            </a:r>
            <a:r>
              <a:rPr kumimoji="1" lang="ja-JP" altLang="en-US"/>
              <a:t>型、開発プラットフォームを提供する</a:t>
            </a:r>
            <a:r>
              <a:rPr kumimoji="1" lang="en-US" altLang="ja-JP" dirty="0"/>
              <a:t>PaaS</a:t>
            </a:r>
            <a:r>
              <a:rPr kumimoji="1" lang="ja-JP" altLang="en-US"/>
              <a:t>型、ソフトウェアを提供する</a:t>
            </a:r>
            <a:r>
              <a:rPr kumimoji="1" lang="en-US" altLang="ja-JP" dirty="0"/>
              <a:t>SaaS</a:t>
            </a:r>
            <a:r>
              <a:rPr kumimoji="1" lang="ja-JP" altLang="en-US"/>
              <a:t>型があります。</a:t>
            </a:r>
            <a:endParaRPr kumimoji="1" lang="en-US" altLang="ja-JP" dirty="0"/>
          </a:p>
          <a:p>
            <a:r>
              <a:rPr kumimoji="1" lang="en-US" altLang="ja-JP" dirty="0"/>
              <a:t>VM</a:t>
            </a:r>
            <a:r>
              <a:rPr kumimoji="1" lang="ja-JP" altLang="en-US"/>
              <a:t>を提供する</a:t>
            </a:r>
            <a:r>
              <a:rPr kumimoji="1" lang="en-US" altLang="ja-JP" dirty="0"/>
              <a:t>IaaS</a:t>
            </a:r>
            <a:r>
              <a:rPr kumimoji="1" lang="ja-JP" altLang="en-US"/>
              <a:t>型はもちろん、</a:t>
            </a:r>
            <a:r>
              <a:rPr kumimoji="1" lang="en-US" altLang="ja-JP" dirty="0"/>
              <a:t>PaaS</a:t>
            </a:r>
            <a:r>
              <a:rPr kumimoji="1" lang="ja-JP" altLang="en-US"/>
              <a:t>型や</a:t>
            </a:r>
            <a:r>
              <a:rPr kumimoji="1" lang="en-US" altLang="ja-JP" dirty="0"/>
              <a:t>SaaS</a:t>
            </a:r>
            <a:r>
              <a:rPr kumimoji="1" lang="ja-JP" altLang="en-US"/>
              <a:t>型クラウドにおいても、多くの場合内部で</a:t>
            </a:r>
            <a:r>
              <a:rPr kumimoji="1" lang="en-US" altLang="ja-JP" dirty="0"/>
              <a:t>VM</a:t>
            </a:r>
            <a:r>
              <a:rPr kumimoji="1" lang="ja-JP" altLang="en-US"/>
              <a:t>を用いてサービスを提供しています。</a:t>
            </a:r>
            <a:endParaRPr kumimoji="1" lang="en-US" altLang="ja-JP" dirty="0"/>
          </a:p>
          <a:p>
            <a:endParaRPr kumimoji="1" lang="en-US" altLang="ja-JP" dirty="0"/>
          </a:p>
          <a:p>
            <a:r>
              <a:rPr kumimoji="1" lang="ja-JP" altLang="en-US"/>
              <a:t>近年、このクラウドで利用される</a:t>
            </a:r>
            <a:r>
              <a:rPr kumimoji="1" lang="en-US" altLang="ja-JP" dirty="0"/>
              <a:t>VM</a:t>
            </a:r>
            <a:r>
              <a:rPr kumimoji="1" lang="ja-JP" altLang="en-US"/>
              <a:t>のメモリの大容量化が進んでいます。</a:t>
            </a:r>
            <a:endParaRPr kumimoji="1" lang="en-US" altLang="ja-JP" dirty="0"/>
          </a:p>
          <a:p>
            <a:endParaRPr kumimoji="1" lang="en-US" altLang="ja-JP" dirty="0"/>
          </a:p>
          <a:p>
            <a:r>
              <a:rPr kumimoji="1" lang="en-US" altLang="ja-JP" dirty="0"/>
              <a:t>VM</a:t>
            </a:r>
            <a:r>
              <a:rPr kumimoji="1" lang="ja-JP" altLang="en-US"/>
              <a:t>はホストのメンテナンス時や負荷分散のために、マイグレーションと呼ばれる技術を用いて他のホストに移動することができます。</a:t>
            </a:r>
            <a:endParaRPr kumimoji="1" lang="en-US" altLang="ja-JP" dirty="0"/>
          </a:p>
          <a:p>
            <a:endParaRPr kumimoji="1" lang="en-US" altLang="ja-JP" dirty="0"/>
          </a:p>
          <a:p>
            <a:r>
              <a:rPr kumimoji="1" lang="en-US" altLang="ja-JP" dirty="0"/>
              <a:t>VM</a:t>
            </a:r>
            <a:r>
              <a:rPr kumimoji="1" lang="ja-JP" altLang="en-US"/>
              <a:t>のマイグレーションは各ホストの負荷状況やネットワークの混雑状況に応じて最適な移送先ホストを選択して、移送元ホストから</a:t>
            </a:r>
            <a:r>
              <a:rPr kumimoji="1" lang="en-US" altLang="ja-JP" dirty="0"/>
              <a:t>CPU</a:t>
            </a:r>
            <a:r>
              <a:rPr kumimoji="1" lang="ja-JP" altLang="en-US"/>
              <a:t>やメモリなどの</a:t>
            </a:r>
            <a:r>
              <a:rPr kumimoji="1" lang="en-US" altLang="ja-JP" dirty="0"/>
              <a:t>VM</a:t>
            </a:r>
            <a:r>
              <a:rPr kumimoji="1" lang="ja-JP" altLang="en-US"/>
              <a:t>の状態を転送することで行われます。</a:t>
            </a:r>
            <a:endParaRPr kumimoji="1" lang="en-US" altLang="ja-JP" dirty="0"/>
          </a:p>
          <a:p>
            <a:endParaRPr kumimoji="1" lang="en-US" altLang="ja-JP" dirty="0"/>
          </a:p>
          <a:p>
            <a:r>
              <a:rPr kumimoji="1" lang="ja-JP" altLang="en-US"/>
              <a:t>このマイグレーションにかかる時間は、</a:t>
            </a:r>
            <a:r>
              <a:rPr kumimoji="1" lang="en-US" altLang="ja-JP" dirty="0"/>
              <a:t>VM</a:t>
            </a:r>
            <a:r>
              <a:rPr kumimoji="1" lang="ja-JP" altLang="en-US"/>
              <a:t>のメモリサイズに比例します。</a:t>
            </a:r>
            <a:endParaRPr kumimoji="1" lang="en-US" altLang="ja-JP" dirty="0"/>
          </a:p>
          <a:p>
            <a:r>
              <a:rPr kumimoji="1" lang="ja-JP" altLang="en-US"/>
              <a:t>そのため、大容量メモリを持つ</a:t>
            </a:r>
            <a:r>
              <a:rPr kumimoji="1" lang="en-US" altLang="ja-JP" dirty="0"/>
              <a:t>VM</a:t>
            </a:r>
            <a:r>
              <a:rPr kumimoji="1" lang="ja-JP" altLang="en-US"/>
              <a:t>ではマイグレーションに非常に長い時間が必要になります。</a:t>
            </a:r>
            <a:endParaRPr kumimoji="1" lang="en-US" altLang="ja-JP" dirty="0"/>
          </a:p>
          <a:p>
            <a:r>
              <a:rPr kumimoji="1" lang="ja-JP" altLang="en-US"/>
              <a:t>また、ホストが高負荷の場合やネットワークの混雑時にはより長い時間がかかってしまいます</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CA9340-2C75-45A4-ACB0-142C2CA612F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26632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次に移送元からの転送時間を従来の最初から再送を行うマイグレーションと提案手法で比較しました。</a:t>
            </a:r>
            <a:endParaRPr kumimoji="1" lang="en-US" altLang="ja-JP"/>
          </a:p>
          <a:p>
            <a:r>
              <a:rPr kumimoji="1" lang="ja-JP" altLang="en-US"/>
              <a:t>今回の実験では、移送先を変更するタイミングをマイグレーションの進捗に応じて変化させた場合と比較を行いました。</a:t>
            </a:r>
            <a:endParaRPr kumimoji="1" lang="en-US" altLang="ja-JP"/>
          </a:p>
          <a:p>
            <a:endParaRPr kumimoji="1" lang="en-US" altLang="ja-JP"/>
          </a:p>
          <a:p>
            <a:r>
              <a:rPr kumimoji="1" lang="ja-JP" altLang="en-US"/>
              <a:t>結果として図のように、</a:t>
            </a:r>
            <a:r>
              <a:rPr kumimoji="1" lang="en-US" altLang="ja-JP"/>
              <a:t>DCmigrate</a:t>
            </a:r>
            <a:r>
              <a:rPr kumimoji="1" lang="ja-JP" altLang="en-US"/>
              <a:t>を用いることで移送先変更後の転送時間が短縮できることを確認しました。</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また、移送先変更を行うことで、移送元からの転送量を削減できていることも確認できました。</a:t>
            </a:r>
          </a:p>
          <a:p>
            <a:endParaRPr kumimoji="1" lang="en-US" altLang="ja-JP"/>
          </a:p>
          <a:p>
            <a:r>
              <a:rPr kumimoji="1" lang="ja-JP" altLang="en-US"/>
              <a:t>今回の結果では</a:t>
            </a:r>
            <a:r>
              <a:rPr kumimoji="1" lang="en-US" altLang="ja-JP"/>
              <a:t>0%</a:t>
            </a:r>
            <a:r>
              <a:rPr kumimoji="1" lang="ja-JP" altLang="en-US"/>
              <a:t>から</a:t>
            </a:r>
            <a:r>
              <a:rPr kumimoji="1" lang="en-US" altLang="ja-JP"/>
              <a:t>50%</a:t>
            </a:r>
            <a:r>
              <a:rPr kumimoji="1" lang="ja-JP" altLang="en-US"/>
              <a:t>程度で切り替えた場合には、マイグレーション時間を短縮できていますが</a:t>
            </a:r>
            <a:r>
              <a:rPr kumimoji="1" lang="en-US" altLang="ja-JP"/>
              <a:t>50%</a:t>
            </a:r>
            <a:r>
              <a:rPr kumimoji="1" lang="ja-JP" altLang="en-US"/>
              <a:t>以降マイグレーション時間が伸びています。</a:t>
            </a:r>
            <a:br>
              <a:rPr kumimoji="1" lang="en-US" altLang="ja-JP"/>
            </a:br>
            <a:r>
              <a:rPr kumimoji="1" lang="ja-JP" altLang="en-US"/>
              <a:t>これは、マイグレーション時間が転送量が多い方のホストに依存しており、例えば、</a:t>
            </a:r>
            <a:r>
              <a:rPr kumimoji="1" lang="en-US" altLang="ja-JP"/>
              <a:t>90%</a:t>
            </a:r>
            <a:r>
              <a:rPr kumimoji="1" lang="ja-JP" altLang="en-US"/>
              <a:t>で切り替えた場合には移送元からは残りの</a:t>
            </a:r>
            <a:r>
              <a:rPr kumimoji="1" lang="en-US" altLang="ja-JP"/>
              <a:t>10%</a:t>
            </a:r>
            <a:r>
              <a:rPr kumimoji="1" lang="ja-JP" altLang="en-US"/>
              <a:t>、古い移送先からはこれまでに転送された</a:t>
            </a:r>
            <a:r>
              <a:rPr kumimoji="1" lang="en-US" altLang="ja-JP"/>
              <a:t>90%</a:t>
            </a:r>
            <a:r>
              <a:rPr kumimoji="1" lang="ja-JP" altLang="en-US"/>
              <a:t>を転送することになるためです。</a:t>
            </a:r>
            <a:endParaRPr kumimoji="1" lang="en-US" altLang="ja-JP"/>
          </a:p>
          <a:p>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21</a:t>
            </a:fld>
            <a:endParaRPr kumimoji="1" lang="ja-JP" altLang="en-US"/>
          </a:p>
        </p:txBody>
      </p:sp>
    </p:spTree>
    <p:extLst>
      <p:ext uri="{BB962C8B-B14F-4D97-AF65-F5344CB8AC3E}">
        <p14:creationId xmlns:p14="http://schemas.microsoft.com/office/powerpoint/2010/main" val="41788710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7A869-FE17-5AED-1A38-8202864A972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608B4EF-127B-2424-5FE2-F18B8515D66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A91026D-1A75-E440-D8BC-955CC73E6B0E}"/>
              </a:ext>
            </a:extLst>
          </p:cNvPr>
          <p:cNvSpPr>
            <a:spLocks noGrp="1"/>
          </p:cNvSpPr>
          <p:nvPr>
            <p:ph type="body" idx="1"/>
          </p:nvPr>
        </p:nvSpPr>
        <p:spPr/>
        <p:txBody>
          <a:bodyPr/>
          <a:lstStyle/>
          <a:p>
            <a:r>
              <a:rPr kumimoji="1" lang="ja-JP" altLang="en-US"/>
              <a:t>次に移送元からの転送時間を従来の最初から再送を行うマイグレーションと提案手法で比較しました。</a:t>
            </a:r>
            <a:endParaRPr kumimoji="1" lang="en-US" altLang="ja-JP"/>
          </a:p>
          <a:p>
            <a:r>
              <a:rPr kumimoji="1" lang="ja-JP" altLang="en-US"/>
              <a:t>今回の実験では、移送先を変更するタイミングをマイグレーションの進捗に応じて変化させた場合と比較を行いました。</a:t>
            </a:r>
            <a:endParaRPr kumimoji="1" lang="en-US" altLang="ja-JP"/>
          </a:p>
          <a:p>
            <a:endParaRPr kumimoji="1" lang="en-US" altLang="ja-JP"/>
          </a:p>
          <a:p>
            <a:r>
              <a:rPr kumimoji="1" lang="ja-JP" altLang="en-US"/>
              <a:t>結果として図のように、</a:t>
            </a:r>
            <a:r>
              <a:rPr kumimoji="1" lang="en-US" altLang="ja-JP"/>
              <a:t>DCmigrate</a:t>
            </a:r>
            <a:r>
              <a:rPr kumimoji="1" lang="ja-JP" altLang="en-US"/>
              <a:t>を用いることで移送先変更後の転送時間が短縮できることを確認しました。</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また、移送先変更を行うことで、移送元からの転送量を削減できていることも確認できました。</a:t>
            </a:r>
          </a:p>
          <a:p>
            <a:endParaRPr kumimoji="1" lang="en-US" altLang="ja-JP"/>
          </a:p>
          <a:p>
            <a:r>
              <a:rPr kumimoji="1" lang="ja-JP" altLang="en-US"/>
              <a:t>今回の結果では</a:t>
            </a:r>
            <a:r>
              <a:rPr kumimoji="1" lang="en-US" altLang="ja-JP"/>
              <a:t>0%</a:t>
            </a:r>
            <a:r>
              <a:rPr kumimoji="1" lang="ja-JP" altLang="en-US"/>
              <a:t>から</a:t>
            </a:r>
            <a:r>
              <a:rPr kumimoji="1" lang="en-US" altLang="ja-JP"/>
              <a:t>50%</a:t>
            </a:r>
            <a:r>
              <a:rPr kumimoji="1" lang="ja-JP" altLang="en-US"/>
              <a:t>程度で切り替えた場合には、マイグレーション時間を短縮できていますが</a:t>
            </a:r>
            <a:r>
              <a:rPr kumimoji="1" lang="en-US" altLang="ja-JP"/>
              <a:t>50%</a:t>
            </a:r>
            <a:r>
              <a:rPr kumimoji="1" lang="ja-JP" altLang="en-US"/>
              <a:t>以降マイグレーション時間が伸びています。</a:t>
            </a:r>
            <a:br>
              <a:rPr kumimoji="1" lang="en-US" altLang="ja-JP"/>
            </a:br>
            <a:r>
              <a:rPr kumimoji="1" lang="ja-JP" altLang="en-US"/>
              <a:t>これは、マイグレーション時間が転送量が多い方のホストに依存しており、例えば、</a:t>
            </a:r>
            <a:r>
              <a:rPr kumimoji="1" lang="en-US" altLang="ja-JP"/>
              <a:t>90%</a:t>
            </a:r>
            <a:r>
              <a:rPr kumimoji="1" lang="ja-JP" altLang="en-US"/>
              <a:t>で切り替えた場合には移送元からは残りの</a:t>
            </a:r>
            <a:r>
              <a:rPr kumimoji="1" lang="en-US" altLang="ja-JP"/>
              <a:t>10%</a:t>
            </a:r>
            <a:r>
              <a:rPr kumimoji="1" lang="ja-JP" altLang="en-US"/>
              <a:t>、古い移送先からはこれまでに転送された</a:t>
            </a:r>
            <a:r>
              <a:rPr kumimoji="1" lang="en-US" altLang="ja-JP"/>
              <a:t>90%</a:t>
            </a:r>
            <a:r>
              <a:rPr kumimoji="1" lang="ja-JP" altLang="en-US"/>
              <a:t>を転送することになるためです。</a:t>
            </a:r>
            <a:endParaRPr kumimoji="1" lang="en-US" altLang="ja-JP"/>
          </a:p>
          <a:p>
            <a:endParaRPr kumimoji="1" lang="en-US" altLang="ja-JP"/>
          </a:p>
        </p:txBody>
      </p:sp>
      <p:sp>
        <p:nvSpPr>
          <p:cNvPr id="4" name="スライド番号プレースホルダー 3">
            <a:extLst>
              <a:ext uri="{FF2B5EF4-FFF2-40B4-BE49-F238E27FC236}">
                <a16:creationId xmlns:a16="http://schemas.microsoft.com/office/drawing/2014/main" id="{9E7E9CA9-C947-6468-3ECD-A4DA1009628D}"/>
              </a:ext>
            </a:extLst>
          </p:cNvPr>
          <p:cNvSpPr>
            <a:spLocks noGrp="1"/>
          </p:cNvSpPr>
          <p:nvPr>
            <p:ph type="sldNum" sz="quarter" idx="5"/>
          </p:nvPr>
        </p:nvSpPr>
        <p:spPr/>
        <p:txBody>
          <a:bodyPr/>
          <a:lstStyle/>
          <a:p>
            <a:fld id="{9CCA9340-2C75-45A4-ACB0-142C2CA612FD}" type="slidenum">
              <a:rPr kumimoji="1" lang="ja-JP" altLang="en-US" smtClean="0"/>
              <a:t>22</a:t>
            </a:fld>
            <a:endParaRPr kumimoji="1" lang="ja-JP" altLang="en-US"/>
          </a:p>
        </p:txBody>
      </p:sp>
    </p:spTree>
    <p:extLst>
      <p:ext uri="{BB962C8B-B14F-4D97-AF65-F5344CB8AC3E}">
        <p14:creationId xmlns:p14="http://schemas.microsoft.com/office/powerpoint/2010/main" val="1714302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このような時間のかかるマイグレーションでは実行中には、マイグレーションの開始時と状況が変化する可能性があります。</a:t>
            </a:r>
            <a:endParaRPr kumimoji="1" lang="en-US" altLang="ja-JP"/>
          </a:p>
          <a:p>
            <a:r>
              <a:rPr kumimoji="1" lang="ja-JP" altLang="en-US"/>
              <a:t>状況の変化の例としては移送先ホストの負荷が高くなることが考えられます。</a:t>
            </a:r>
            <a:endParaRPr kumimoji="1" lang="en-US" altLang="ja-JP"/>
          </a:p>
          <a:p>
            <a:r>
              <a:rPr kumimoji="1" lang="en-US" altLang="ja-JP"/>
              <a:t>!</a:t>
            </a:r>
          </a:p>
          <a:p>
            <a:r>
              <a:rPr kumimoji="1" lang="ja-JP" altLang="en-US"/>
              <a:t>また、移送元と移送先間のネットワークが混雑するといった状況の変化も考えられます。</a:t>
            </a:r>
            <a:endParaRPr kumimoji="1" lang="en-US" altLang="ja-JP"/>
          </a:p>
          <a:p>
            <a:r>
              <a:rPr kumimoji="1" lang="en-US" altLang="ja-JP"/>
              <a:t>!</a:t>
            </a:r>
          </a:p>
          <a:p>
            <a:r>
              <a:rPr kumimoji="1" lang="ja-JP" altLang="en-US"/>
              <a:t>通常、移送先としては負荷が低く、ネットワークが空いているホストを選択します。</a:t>
            </a:r>
            <a:endParaRPr kumimoji="1" lang="en-US" altLang="ja-JP"/>
          </a:p>
          <a:p>
            <a:r>
              <a:rPr kumimoji="1" lang="ja-JP" altLang="en-US"/>
              <a:t>しかし、このような状況の変化が起きた場合にはマイグレーションに長い時間がかかってしまいます。</a:t>
            </a:r>
            <a:endParaRPr kumimoji="1" lang="en-US" altLang="ja-JP"/>
          </a:p>
          <a:p>
            <a:r>
              <a:rPr kumimoji="1" lang="ja-JP" altLang="en-US"/>
              <a:t>また、マイグレーションに時間がかかるだけでなく、移送先で</a:t>
            </a:r>
            <a:r>
              <a:rPr kumimoji="1" lang="en-US" altLang="ja-JP"/>
              <a:t>VM</a:t>
            </a:r>
            <a:r>
              <a:rPr kumimoji="1" lang="ja-JP" altLang="en-US"/>
              <a:t>が必要な</a:t>
            </a:r>
            <a:r>
              <a:rPr kumimoji="1" lang="en-US" altLang="ja-JP"/>
              <a:t>CPU</a:t>
            </a:r>
            <a:r>
              <a:rPr kumimoji="1" lang="ja-JP" altLang="en-US"/>
              <a:t>やネットワークなどのリソースを確保できず、意図した性能を発揮できない可能性があります。</a:t>
            </a:r>
            <a:endParaRPr kumimoji="1" lang="en-US" altLang="ja-JP"/>
          </a:p>
          <a:p>
            <a:endParaRPr kumimoji="1" lang="en-US" altLang="ja-JP"/>
          </a:p>
          <a:p>
            <a:r>
              <a:rPr kumimoji="1" lang="ja-JP" altLang="en-US"/>
              <a:t>このような状況の変化は、マイグレーションに時間がかかるほど、起きやすくなってしまいます。</a:t>
            </a:r>
            <a:endParaRPr kumimoji="1" lang="en-US" altLang="ja-JP"/>
          </a:p>
          <a:p>
            <a:r>
              <a:rPr kumimoji="1" lang="ja-JP" altLang="en-US"/>
              <a:t>そのため、大容量メモリを持つ</a:t>
            </a:r>
            <a:r>
              <a:rPr kumimoji="1" lang="en-US" altLang="ja-JP"/>
              <a:t>VM</a:t>
            </a:r>
            <a:r>
              <a:rPr kumimoji="1" lang="ja-JP" altLang="en-US"/>
              <a:t>のマイグレーションの場合、状況が変化する可能性が高くなります。</a:t>
            </a:r>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3</a:t>
            </a:fld>
            <a:endParaRPr kumimoji="1" lang="ja-JP" altLang="en-US"/>
          </a:p>
        </p:txBody>
      </p:sp>
    </p:spTree>
    <p:extLst>
      <p:ext uri="{BB962C8B-B14F-4D97-AF65-F5344CB8AC3E}">
        <p14:creationId xmlns:p14="http://schemas.microsoft.com/office/powerpoint/2010/main" val="3248394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状況の変化が起きた場合には、移送先を変更することが望ましい場合があります。</a:t>
            </a:r>
            <a:endParaRPr kumimoji="1" lang="en-US" altLang="ja-JP"/>
          </a:p>
          <a:p>
            <a:r>
              <a:rPr kumimoji="1" lang="ja-JP" altLang="en-US"/>
              <a:t>例として、以下の図のように現在の移送先ホストより負荷の低いホストが存在する場合や、</a:t>
            </a:r>
            <a:endParaRPr kumimoji="1" lang="en-US" altLang="ja-JP"/>
          </a:p>
          <a:p>
            <a:r>
              <a:rPr kumimoji="1" lang="ja-JP" altLang="en-US"/>
              <a:t>混雑していないネットワークで接続されたホストが存在する場合には、移送先を変更することが望ましくなります。</a:t>
            </a:r>
            <a:endParaRPr kumimoji="1" lang="en-US" altLang="ja-JP"/>
          </a:p>
          <a:p>
            <a:endParaRPr kumimoji="1" lang="en-US" altLang="ja-JP"/>
          </a:p>
          <a:p>
            <a:r>
              <a:rPr kumimoji="1" lang="ja-JP" altLang="en-US"/>
              <a:t>より負荷が低く、ネットワークが空いているホストに移送先を変更することで、マイグレーションを行うのに十分な計算リソースやネットワークの帯域を確保することができるため、マイグレーションを高速化することができます。</a:t>
            </a:r>
            <a:endParaRPr kumimoji="1" lang="en-US" altLang="ja-JP"/>
          </a:p>
          <a:p>
            <a:r>
              <a:rPr kumimoji="1" lang="ja-JP" altLang="en-US"/>
              <a:t>また、移送先で必要な</a:t>
            </a:r>
            <a:r>
              <a:rPr kumimoji="1" lang="en-US" altLang="ja-JP"/>
              <a:t>CPU</a:t>
            </a:r>
            <a:r>
              <a:rPr kumimoji="1" lang="ja-JP" altLang="en-US"/>
              <a:t>やネットワークなどのリソースを確保することができます。</a:t>
            </a:r>
            <a:endParaRPr kumimoji="1" lang="en-US" altLang="ja-JP"/>
          </a:p>
          <a:p>
            <a:r>
              <a:rPr kumimoji="1" lang="ja-JP" altLang="en-US"/>
              <a:t>そのため、マイグレーション後の</a:t>
            </a:r>
            <a:r>
              <a:rPr kumimoji="1" lang="en-US" altLang="ja-JP"/>
              <a:t>VM</a:t>
            </a:r>
            <a:r>
              <a:rPr kumimoji="1" lang="ja-JP" altLang="en-US"/>
              <a:t>の性能が向上したり、ネットワーク性能が向上する可能性もあります。</a:t>
            </a:r>
            <a:endParaRPr kumimoji="1" lang="en-US" altLang="ja-JP"/>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4</a:t>
            </a:fld>
            <a:endParaRPr kumimoji="1" lang="ja-JP" altLang="en-US"/>
          </a:p>
        </p:txBody>
      </p:sp>
    </p:spTree>
    <p:extLst>
      <p:ext uri="{BB962C8B-B14F-4D97-AF65-F5344CB8AC3E}">
        <p14:creationId xmlns:p14="http://schemas.microsoft.com/office/powerpoint/2010/main" val="575499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しかし、移送先の変更には実行中のマイグレーションを一旦キャンセルする必要があります。</a:t>
            </a:r>
            <a:endParaRPr kumimoji="1" lang="en-US" altLang="ja-JP"/>
          </a:p>
          <a:p>
            <a:r>
              <a:rPr kumimoji="1" lang="en-US" altLang="ja-JP"/>
              <a:t>!</a:t>
            </a:r>
          </a:p>
          <a:p>
            <a:r>
              <a:rPr kumimoji="1" lang="ja-JP" altLang="en-US"/>
              <a:t>マイグレーションはキャンセルされると、移送先に転送した</a:t>
            </a:r>
            <a:r>
              <a:rPr kumimoji="1" lang="en-US" altLang="ja-JP"/>
              <a:t>VM</a:t>
            </a:r>
            <a:r>
              <a:rPr kumimoji="1" lang="ja-JP" altLang="en-US"/>
              <a:t>の状態はすべて破棄されてしまいます。</a:t>
            </a:r>
            <a:endParaRPr kumimoji="1" lang="en-US" altLang="ja-JP"/>
          </a:p>
          <a:p>
            <a:r>
              <a:rPr kumimoji="1" lang="en-US" altLang="ja-JP"/>
              <a:t>!</a:t>
            </a:r>
          </a:p>
          <a:p>
            <a:r>
              <a:rPr kumimoji="1" lang="ja-JP" altLang="en-US"/>
              <a:t>その際に、マイグレーションを行った</a:t>
            </a:r>
            <a:r>
              <a:rPr kumimoji="1" lang="en-US" altLang="ja-JP"/>
              <a:t>VM</a:t>
            </a:r>
            <a:r>
              <a:rPr kumimoji="1" lang="ja-JP" altLang="en-US"/>
              <a:t>は移送元で動作を継続します。</a:t>
            </a:r>
            <a:endParaRPr kumimoji="1" lang="en-US" altLang="ja-JP"/>
          </a:p>
          <a:p>
            <a:endParaRPr kumimoji="1" lang="en-US" altLang="ja-JP"/>
          </a:p>
          <a:p>
            <a:r>
              <a:rPr kumimoji="1" lang="ja-JP" altLang="en-US"/>
              <a:t>移送先の変更を行う場合には、マイグレーションをキャンセルし、移送元から新しい移送先に対して、はじめからマイグレーションを行う必要があります。</a:t>
            </a:r>
            <a:endParaRPr kumimoji="1" lang="en-US" altLang="ja-JP"/>
          </a:p>
          <a:p>
            <a:r>
              <a:rPr kumimoji="1" lang="en-US" altLang="ja-JP"/>
              <a:t>1</a:t>
            </a:r>
            <a:r>
              <a:rPr kumimoji="1" lang="ja-JP" altLang="en-US"/>
              <a:t>からマイグレーションを行うため、移送先変更後のマイグレーションにも</a:t>
            </a:r>
            <a:r>
              <a:rPr kumimoji="1" lang="en-US" altLang="ja-JP"/>
              <a:t>VM</a:t>
            </a:r>
            <a:r>
              <a:rPr kumimoji="1" lang="ja-JP" altLang="en-US"/>
              <a:t>のメモリサイズに比例したマイグレーション時間がかかります。</a:t>
            </a:r>
            <a:endParaRPr kumimoji="1" lang="en-US" altLang="ja-JP"/>
          </a:p>
          <a:p>
            <a:r>
              <a:rPr kumimoji="1" lang="ja-JP" altLang="en-US"/>
              <a:t>そのため、移送先変更を行ったあとのマイグレーション中にも、再度状況が変化する可能性があります。</a:t>
            </a:r>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5</a:t>
            </a:fld>
            <a:endParaRPr kumimoji="1" lang="ja-JP" altLang="en-US"/>
          </a:p>
        </p:txBody>
      </p:sp>
    </p:spTree>
    <p:extLst>
      <p:ext uri="{BB962C8B-B14F-4D97-AF65-F5344CB8AC3E}">
        <p14:creationId xmlns:p14="http://schemas.microsoft.com/office/powerpoint/2010/main" val="2437476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そこで、</a:t>
            </a:r>
            <a:r>
              <a:rPr kumimoji="1" lang="en-US" altLang="ja-JP"/>
              <a:t>VM</a:t>
            </a:r>
            <a:r>
              <a:rPr kumimoji="1" lang="ja-JP" altLang="en-US"/>
              <a:t>マイグレーションの実行中にマイグレーションをキャンセルすることなく、移送先の変更を可能にする</a:t>
            </a:r>
            <a:r>
              <a:rPr kumimoji="1" lang="en-US" altLang="ja-JP"/>
              <a:t>DCmigrate</a:t>
            </a:r>
            <a:r>
              <a:rPr kumimoji="1" lang="ja-JP" altLang="en-US"/>
              <a:t>を提案します。</a:t>
            </a:r>
            <a:endParaRPr kumimoji="1" lang="en-US" altLang="ja-JP"/>
          </a:p>
          <a:p>
            <a:endParaRPr kumimoji="1" lang="en-US" altLang="ja-JP"/>
          </a:p>
          <a:p>
            <a:r>
              <a:rPr kumimoji="1" lang="en-US" altLang="ja-JP"/>
              <a:t>DCmigrate</a:t>
            </a:r>
            <a:r>
              <a:rPr kumimoji="1" lang="ja-JP" altLang="en-US"/>
              <a:t>では移送元は、</a:t>
            </a:r>
            <a:r>
              <a:rPr kumimoji="1" lang="en-US" altLang="ja-JP"/>
              <a:t>VM</a:t>
            </a:r>
            <a:r>
              <a:rPr kumimoji="1" lang="ja-JP" altLang="en-US"/>
              <a:t>の状態の移送先を新しい移送先へ切り替えます。</a:t>
            </a:r>
            <a:endParaRPr kumimoji="1" lang="en-US" altLang="ja-JP"/>
          </a:p>
          <a:p>
            <a:r>
              <a:rPr kumimoji="1" lang="en-US" altLang="ja-JP"/>
              <a:t>!</a:t>
            </a:r>
          </a:p>
          <a:p>
            <a:r>
              <a:rPr kumimoji="1" lang="ja-JP" altLang="en-US"/>
              <a:t>移送元は古い移送先へのマイグレーションの続きから新しい移送先へ</a:t>
            </a:r>
            <a:r>
              <a:rPr kumimoji="1" lang="en-US" altLang="ja-JP"/>
              <a:t>VM</a:t>
            </a:r>
            <a:r>
              <a:rPr kumimoji="1" lang="ja-JP" altLang="en-US"/>
              <a:t>の状態の転送を行います。</a:t>
            </a:r>
            <a:endParaRPr kumimoji="1" lang="en-US" altLang="ja-JP"/>
          </a:p>
          <a:p>
            <a:r>
              <a:rPr kumimoji="1" lang="ja-JP" altLang="en-US"/>
              <a:t>そのため、移送元が新しい移送先へ転送する</a:t>
            </a:r>
            <a:r>
              <a:rPr kumimoji="1" lang="en-US" altLang="ja-JP"/>
              <a:t>VM</a:t>
            </a:r>
            <a:r>
              <a:rPr kumimoji="1" lang="ja-JP" altLang="en-US"/>
              <a:t>の状態は古い移送先に転送を行っていない</a:t>
            </a:r>
            <a:r>
              <a:rPr kumimoji="1" lang="en-US" altLang="ja-JP"/>
              <a:t>VM</a:t>
            </a:r>
            <a:r>
              <a:rPr kumimoji="1" lang="ja-JP" altLang="en-US"/>
              <a:t>の状態になります。</a:t>
            </a:r>
            <a:endParaRPr kumimoji="1" lang="en-US" altLang="ja-JP"/>
          </a:p>
          <a:p>
            <a:endParaRPr kumimoji="1" lang="en-US" altLang="ja-JP"/>
          </a:p>
          <a:p>
            <a:r>
              <a:rPr kumimoji="1" lang="ja-JP" altLang="en-US"/>
              <a:t>古い移送先では、元のマイグレーションが終了した時に</a:t>
            </a:r>
            <a:r>
              <a:rPr kumimoji="1" lang="en-US" altLang="ja-JP"/>
              <a:t>VM</a:t>
            </a:r>
            <a:r>
              <a:rPr kumimoji="1" lang="ja-JP" altLang="en-US"/>
              <a:t>の状態を破棄せず、保持し続けます。</a:t>
            </a:r>
            <a:endParaRPr kumimoji="1" lang="en-US" altLang="ja-JP"/>
          </a:p>
          <a:p>
            <a:r>
              <a:rPr kumimoji="1" lang="ja-JP" altLang="en-US"/>
              <a:t>新しい移送先へは、保持している移送元から送られた</a:t>
            </a:r>
            <a:r>
              <a:rPr kumimoji="1" lang="en-US" altLang="ja-JP"/>
              <a:t>VM</a:t>
            </a:r>
            <a:r>
              <a:rPr kumimoji="1" lang="ja-JP" altLang="en-US"/>
              <a:t>の状態を新しい移送先へ転送します。</a:t>
            </a:r>
            <a:endParaRPr kumimoji="1" lang="en-US" altLang="ja-JP"/>
          </a:p>
          <a:p>
            <a:r>
              <a:rPr kumimoji="1" lang="en-US" altLang="ja-JP"/>
              <a:t>!</a:t>
            </a:r>
          </a:p>
          <a:p>
            <a:endParaRPr kumimoji="1" lang="en-US" altLang="ja-JP"/>
          </a:p>
          <a:p>
            <a:r>
              <a:rPr kumimoji="1" lang="ja-JP" altLang="en-US"/>
              <a:t>新しい移送先では、移送元と、古い移送先の双方から</a:t>
            </a:r>
            <a:r>
              <a:rPr kumimoji="1" lang="en-US" altLang="ja-JP"/>
              <a:t>VM</a:t>
            </a:r>
            <a:r>
              <a:rPr kumimoji="1" lang="ja-JP" altLang="en-US"/>
              <a:t>の状態を並列に受信します。</a:t>
            </a:r>
            <a:endParaRPr kumimoji="1" lang="en-US" altLang="ja-JP"/>
          </a:p>
          <a:p>
            <a:r>
              <a:rPr kumimoji="1" lang="ja-JP" altLang="en-US"/>
              <a:t>双方から受け取った</a:t>
            </a:r>
            <a:r>
              <a:rPr kumimoji="1" lang="en-US" altLang="ja-JP"/>
              <a:t>VM</a:t>
            </a:r>
            <a:r>
              <a:rPr kumimoji="1" lang="ja-JP" altLang="en-US"/>
              <a:t>の状態を統合することで新しい移送先へのマイグレーションが完了します。</a:t>
            </a:r>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6</a:t>
            </a:fld>
            <a:endParaRPr kumimoji="1" lang="ja-JP" altLang="en-US"/>
          </a:p>
        </p:txBody>
      </p:sp>
    </p:spTree>
    <p:extLst>
      <p:ext uri="{BB962C8B-B14F-4D97-AF65-F5344CB8AC3E}">
        <p14:creationId xmlns:p14="http://schemas.microsoft.com/office/powerpoint/2010/main" val="269510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提案手法の説明を行う前に従来の</a:t>
            </a:r>
            <a:r>
              <a:rPr kumimoji="1" lang="en-US" altLang="ja-JP"/>
              <a:t>VM</a:t>
            </a:r>
            <a:r>
              <a:rPr kumimoji="1" lang="ja-JP" altLang="en-US"/>
              <a:t>マイグレーションの流れを説明させて頂きます</a:t>
            </a:r>
            <a:endParaRPr kumimoji="1" lang="en-US" altLang="ja-JP"/>
          </a:p>
          <a:p>
            <a:r>
              <a:rPr kumimoji="1" lang="ja-JP" altLang="en-US"/>
              <a:t>マイグレーションは、移送ツールが移送元ホストと、移送先ホスト双方の管理サーバにコマンドを送信することで実行されます。</a:t>
            </a:r>
            <a:endParaRPr kumimoji="1" lang="en-US" altLang="ja-JP"/>
          </a:p>
          <a:p>
            <a:endParaRPr kumimoji="1" lang="en-US" altLang="ja-JP"/>
          </a:p>
          <a:p>
            <a:r>
              <a:rPr kumimoji="1" lang="ja-JP" altLang="en-US"/>
              <a:t>移送元に対しては、管理サーバに移送コマンドを送信します</a:t>
            </a:r>
            <a:r>
              <a:rPr kumimoji="1" lang="ja-JP" altLang="en-US">
                <a:highlight>
                  <a:srgbClr val="FFFF00"/>
                </a:highlight>
              </a:rPr>
              <a:t>。</a:t>
            </a:r>
            <a:endParaRPr kumimoji="1" lang="en-US" altLang="ja-JP">
              <a:highlight>
                <a:srgbClr val="FFFF00"/>
              </a:highlight>
            </a:endParaRPr>
          </a:p>
          <a:p>
            <a:r>
              <a:rPr kumimoji="1" lang="en-US" altLang="ja-JP" sz="1600">
                <a:solidFill>
                  <a:srgbClr val="FF0000"/>
                </a:solidFill>
                <a:highlight>
                  <a:srgbClr val="FFFF00"/>
                </a:highlight>
              </a:rPr>
              <a:t>!</a:t>
            </a:r>
          </a:p>
          <a:p>
            <a:r>
              <a:rPr kumimoji="1" lang="ja-JP" altLang="en-US"/>
              <a:t>コマンドを受け取った管理サーバは移送元としてのマイグレーションジョブを開始します。</a:t>
            </a:r>
            <a:endParaRPr kumimoji="1" lang="en-US" altLang="ja-JP"/>
          </a:p>
          <a:p>
            <a:r>
              <a:rPr kumimoji="1" lang="en-US" altLang="ja-JP"/>
              <a:t>!</a:t>
            </a:r>
          </a:p>
          <a:p>
            <a:r>
              <a:rPr kumimoji="1" lang="ja-JP" altLang="en-US"/>
              <a:t>ジョブが開始されると、管理サーバはマイグレーションを行う</a:t>
            </a:r>
            <a:r>
              <a:rPr kumimoji="1" lang="en-US" altLang="ja-JP"/>
              <a:t>VM</a:t>
            </a:r>
            <a:r>
              <a:rPr kumimoji="1" lang="ja-JP" altLang="en-US"/>
              <a:t>に対して移送コマンドを送信し、</a:t>
            </a:r>
            <a:r>
              <a:rPr kumimoji="1" lang="en-US" altLang="ja-JP"/>
              <a:t>VM</a:t>
            </a:r>
            <a:r>
              <a:rPr kumimoji="1" lang="ja-JP" altLang="en-US"/>
              <a:t>の状態の転送を行います。</a:t>
            </a:r>
            <a:endParaRPr kumimoji="1" lang="en-US" altLang="ja-JP"/>
          </a:p>
          <a:p>
            <a:r>
              <a:rPr kumimoji="1" lang="en-US" altLang="ja-JP"/>
              <a:t>!</a:t>
            </a:r>
          </a:p>
          <a:p>
            <a:endParaRPr kumimoji="1" lang="en-US" altLang="ja-JP"/>
          </a:p>
          <a:p>
            <a:r>
              <a:rPr kumimoji="1" lang="ja-JP" altLang="en-US"/>
              <a:t>一方、移送先に対しては、状態待ち受けコマンドを送信します。</a:t>
            </a:r>
            <a:endParaRPr kumimoji="1" lang="en-US" altLang="ja-JP"/>
          </a:p>
          <a:p>
            <a:r>
              <a:rPr kumimoji="1" lang="en-US" altLang="ja-JP"/>
              <a:t>!</a:t>
            </a:r>
          </a:p>
          <a:p>
            <a:r>
              <a:rPr kumimoji="1" lang="ja-JP" altLang="en-US"/>
              <a:t>状態待受コマンドを受け取った移送先は、移送先としてのマイグレーションジョブを開始します。</a:t>
            </a:r>
            <a:endParaRPr kumimoji="1" lang="en-US" altLang="ja-JP"/>
          </a:p>
          <a:p>
            <a:r>
              <a:rPr kumimoji="1" lang="en-US" altLang="ja-JP"/>
              <a:t>!</a:t>
            </a:r>
          </a:p>
          <a:p>
            <a:r>
              <a:rPr kumimoji="1" lang="ja-JP" altLang="en-US"/>
              <a:t>ジョブが開始されると、移送元から受け取った</a:t>
            </a:r>
            <a:r>
              <a:rPr kumimoji="1" lang="en-US" altLang="ja-JP"/>
              <a:t>VM</a:t>
            </a:r>
            <a:r>
              <a:rPr kumimoji="1" lang="ja-JP" altLang="en-US"/>
              <a:t>のサイズなどの情報を元に移送先となる空の</a:t>
            </a:r>
            <a:r>
              <a:rPr kumimoji="1" lang="en-US" altLang="ja-JP"/>
              <a:t>VM</a:t>
            </a:r>
            <a:r>
              <a:rPr kumimoji="1" lang="ja-JP" altLang="en-US"/>
              <a:t>の立ち上げを行い</a:t>
            </a:r>
            <a:endParaRPr kumimoji="1" lang="en-US" altLang="ja-JP"/>
          </a:p>
          <a:p>
            <a:r>
              <a:rPr kumimoji="1" lang="en-US" altLang="ja-JP"/>
              <a:t>!</a:t>
            </a:r>
          </a:p>
          <a:p>
            <a:r>
              <a:rPr kumimoji="1" lang="ja-JP" altLang="en-US"/>
              <a:t>、その</a:t>
            </a:r>
            <a:r>
              <a:rPr kumimoji="1" lang="en-US" altLang="ja-JP"/>
              <a:t>VM</a:t>
            </a:r>
            <a:r>
              <a:rPr kumimoji="1" lang="ja-JP" altLang="en-US"/>
              <a:t>に対して移送待ち受けコマンドを送信します。</a:t>
            </a:r>
            <a:endParaRPr kumimoji="1" lang="en-US" altLang="ja-JP"/>
          </a:p>
          <a:p>
            <a:r>
              <a:rPr kumimoji="1" lang="en-US" altLang="ja-JP"/>
              <a:t>!</a:t>
            </a:r>
          </a:p>
          <a:p>
            <a:r>
              <a:rPr kumimoji="1" lang="ja-JP" altLang="en-US"/>
              <a:t>コマンドを受け取った</a:t>
            </a:r>
            <a:r>
              <a:rPr kumimoji="1" lang="en-US" altLang="ja-JP"/>
              <a:t>VM</a:t>
            </a:r>
            <a:r>
              <a:rPr kumimoji="1" lang="ja-JP" altLang="en-US"/>
              <a:t>が移送元から送られた</a:t>
            </a:r>
            <a:r>
              <a:rPr kumimoji="1" lang="en-US" altLang="ja-JP"/>
              <a:t>VM</a:t>
            </a:r>
            <a:r>
              <a:rPr kumimoji="1" lang="ja-JP" altLang="en-US"/>
              <a:t>の状態を受け取ることでマイグレーションが行われます。</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7</a:t>
            </a:fld>
            <a:endParaRPr kumimoji="1" lang="ja-JP" altLang="en-US"/>
          </a:p>
        </p:txBody>
      </p:sp>
    </p:spTree>
    <p:extLst>
      <p:ext uri="{BB962C8B-B14F-4D97-AF65-F5344CB8AC3E}">
        <p14:creationId xmlns:p14="http://schemas.microsoft.com/office/powerpoint/2010/main" val="1256712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ここからは、提案手法である</a:t>
            </a:r>
            <a:r>
              <a:rPr kumimoji="1" lang="en-US" altLang="ja-JP" dirty="0"/>
              <a:t>DCmigrate</a:t>
            </a:r>
            <a:r>
              <a:rPr kumimoji="1" lang="ja-JP" altLang="en-US"/>
              <a:t>による移送先変更について説明します。</a:t>
            </a:r>
            <a:endParaRPr kumimoji="1" lang="en-US" altLang="ja-JP" dirty="0"/>
          </a:p>
          <a:p>
            <a:endParaRPr kumimoji="1" lang="en-US" altLang="ja-JP" dirty="0"/>
          </a:p>
          <a:p>
            <a:r>
              <a:rPr kumimoji="1" lang="en-US" altLang="ja-JP" dirty="0"/>
              <a:t>DCmigrate</a:t>
            </a:r>
            <a:r>
              <a:rPr kumimoji="1" lang="ja-JP" altLang="en-US"/>
              <a:t>は、従来のマイグレーション同様に移送先変更時にそれぞれのホストの管理サーバに移送ツールがコマンドを送信することで実行されます。</a:t>
            </a:r>
            <a:br>
              <a:rPr kumimoji="1" lang="en-US" altLang="ja-JP" dirty="0"/>
            </a:br>
            <a:endParaRPr kumimoji="1" lang="en-US" altLang="ja-JP" dirty="0"/>
          </a:p>
          <a:p>
            <a:r>
              <a:rPr kumimoji="1" lang="ja-JP" altLang="en-US"/>
              <a:t>移送元ホストの管理サーバには、移送先切り替えコマンドを送信します。</a:t>
            </a:r>
            <a:endParaRPr kumimoji="1" lang="en-US" altLang="ja-JP" dirty="0"/>
          </a:p>
          <a:p>
            <a:r>
              <a:rPr kumimoji="1" lang="en-US" altLang="ja-JP" dirty="0"/>
              <a:t>!</a:t>
            </a:r>
          </a:p>
          <a:p>
            <a:r>
              <a:rPr kumimoji="1" lang="ja-JP" altLang="en-US"/>
              <a:t>コマンドを受け取った移送元ホストの管理サーバは実行中のマイグレーションを部分的にキャンセルします。</a:t>
            </a:r>
            <a:endParaRPr kumimoji="1" lang="en-US" altLang="ja-JP" dirty="0"/>
          </a:p>
          <a:p>
            <a:r>
              <a:rPr kumimoji="1" lang="ja-JP" altLang="en-US"/>
              <a:t>ここでの部分的なキャンセルとは、</a:t>
            </a:r>
            <a:r>
              <a:rPr kumimoji="1" lang="en-US" altLang="ja-JP" dirty="0"/>
              <a:t>VM</a:t>
            </a:r>
            <a:r>
              <a:rPr kumimoji="1" lang="ja-JP" altLang="en-US"/>
              <a:t>の状態の転送を継続しながら、マイグレーションジョブをキャンセルすることです。</a:t>
            </a:r>
            <a:endParaRPr kumimoji="1" lang="en-US" altLang="ja-JP" dirty="0"/>
          </a:p>
          <a:p>
            <a:r>
              <a:rPr kumimoji="1" lang="en-US" altLang="ja-JP" dirty="0"/>
              <a:t>!</a:t>
            </a:r>
          </a:p>
          <a:p>
            <a:r>
              <a:rPr kumimoji="1" lang="ja-JP" altLang="en-US"/>
              <a:t>マイグレーションの部分的なキャンセルの後、新しい移送先へのマイグレーションを開始します。</a:t>
            </a:r>
            <a:endParaRPr kumimoji="1" lang="en-US" altLang="ja-JP" dirty="0"/>
          </a:p>
          <a:p>
            <a:r>
              <a:rPr kumimoji="1" lang="ja-JP" altLang="en-US"/>
              <a:t>マイグレーションが開始されると、新たに新しい移送先に対するマイグレーションジョブが開始されます。</a:t>
            </a:r>
            <a:endParaRPr kumimoji="1" lang="en-US" altLang="ja-JP" dirty="0"/>
          </a:p>
          <a:p>
            <a:r>
              <a:rPr kumimoji="1" lang="en-US" altLang="ja-JP" dirty="0"/>
              <a:t>!</a:t>
            </a:r>
          </a:p>
          <a:p>
            <a:r>
              <a:rPr kumimoji="1" lang="ja-JP" altLang="en-US"/>
              <a:t>その後、</a:t>
            </a:r>
            <a:r>
              <a:rPr kumimoji="1" lang="en-US" altLang="ja-JP" dirty="0"/>
              <a:t>VM</a:t>
            </a:r>
            <a:r>
              <a:rPr kumimoji="1" lang="ja-JP" altLang="en-US"/>
              <a:t>に対して移送先切り替えコマンドを転送します。</a:t>
            </a:r>
            <a:endParaRPr kumimoji="1" lang="en-US" altLang="ja-JP" dirty="0"/>
          </a:p>
          <a:p>
            <a:r>
              <a:rPr kumimoji="1" lang="en-US" altLang="ja-JP" dirty="0"/>
              <a:t>!</a:t>
            </a:r>
          </a:p>
          <a:p>
            <a:r>
              <a:rPr kumimoji="1" lang="ja-JP" altLang="en-US"/>
              <a:t>移送先切り替えコマンドを受け取った</a:t>
            </a:r>
            <a:r>
              <a:rPr kumimoji="1" lang="en-US" altLang="ja-JP" dirty="0"/>
              <a:t>VM</a:t>
            </a:r>
            <a:r>
              <a:rPr kumimoji="1" lang="ja-JP" altLang="en-US"/>
              <a:t>は、</a:t>
            </a:r>
            <a:r>
              <a:rPr kumimoji="1" lang="en-US" altLang="ja-JP" dirty="0"/>
              <a:t>VM</a:t>
            </a:r>
            <a:r>
              <a:rPr kumimoji="1" lang="ja-JP" altLang="en-US"/>
              <a:t>の状態の転送先を新しい移送先に切り替えを行います。</a:t>
            </a:r>
            <a:endParaRPr kumimoji="1" lang="en-US" altLang="ja-JP" dirty="0"/>
          </a:p>
          <a:p>
            <a:r>
              <a:rPr kumimoji="1" lang="en-US" altLang="ja-JP" dirty="0"/>
              <a:t>!</a:t>
            </a:r>
          </a:p>
          <a:p>
            <a:r>
              <a:rPr kumimoji="1" lang="ja-JP" altLang="en-US"/>
              <a:t>移送先の切り替え後、新しい移送先で空の</a:t>
            </a:r>
            <a:r>
              <a:rPr kumimoji="1" lang="en-US" altLang="ja-JP" dirty="0"/>
              <a:t>VM</a:t>
            </a:r>
            <a:r>
              <a:rPr kumimoji="1" lang="ja-JP" altLang="en-US"/>
              <a:t>の立ち上げを行うために、古い移送先ホストへのマイグレーション開始時に送信した</a:t>
            </a:r>
            <a:r>
              <a:rPr kumimoji="1" lang="en-US" altLang="ja-JP" dirty="0"/>
              <a:t>VM</a:t>
            </a:r>
            <a:r>
              <a:rPr kumimoji="1" lang="ja-JP" altLang="en-US"/>
              <a:t>のサイズなどの情報を新しい移送先に再送します。</a:t>
            </a:r>
            <a:br>
              <a:rPr kumimoji="1" lang="en-US" altLang="ja-JP" dirty="0"/>
            </a:br>
            <a:r>
              <a:rPr kumimoji="1" lang="ja-JP" altLang="en-US"/>
              <a:t>その後、</a:t>
            </a:r>
            <a:r>
              <a:rPr kumimoji="1" lang="en-US" altLang="ja-JP" dirty="0"/>
              <a:t>VM</a:t>
            </a:r>
            <a:r>
              <a:rPr kumimoji="1" lang="ja-JP" altLang="en-US"/>
              <a:t>の状態を新しい移送先へ転送します。</a:t>
            </a:r>
            <a:br>
              <a:rPr kumimoji="1" lang="en-US" altLang="ja-JP" dirty="0"/>
            </a:br>
            <a:r>
              <a:rPr kumimoji="1" lang="ja-JP" altLang="en-US"/>
              <a:t>ここで、新しい移送先へ転送する</a:t>
            </a:r>
            <a:r>
              <a:rPr kumimoji="1" lang="en-US" altLang="ja-JP" dirty="0"/>
              <a:t>VM</a:t>
            </a:r>
            <a:r>
              <a:rPr kumimoji="1" lang="ja-JP" altLang="en-US"/>
              <a:t>の状態は、古い移送先に未転送の</a:t>
            </a:r>
            <a:r>
              <a:rPr kumimoji="1" lang="en-US" altLang="ja-JP" dirty="0"/>
              <a:t>VM</a:t>
            </a:r>
            <a:r>
              <a:rPr kumimoji="1" lang="ja-JP" altLang="en-US"/>
              <a:t>の状態です。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8</a:t>
            </a:fld>
            <a:endParaRPr kumimoji="1" lang="ja-JP" altLang="en-US"/>
          </a:p>
        </p:txBody>
      </p:sp>
    </p:spTree>
    <p:extLst>
      <p:ext uri="{BB962C8B-B14F-4D97-AF65-F5344CB8AC3E}">
        <p14:creationId xmlns:p14="http://schemas.microsoft.com/office/powerpoint/2010/main" val="3938157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古い移送先ホストの管理サーバに対しては、状態転送コマンドを送信します。</a:t>
            </a:r>
            <a:endParaRPr kumimoji="1" lang="en-US" altLang="ja-JP"/>
          </a:p>
          <a:p>
            <a:r>
              <a:rPr kumimoji="1" lang="ja-JP" altLang="en-US"/>
              <a:t>コマンドを受け取った、管理サーバは実行中のマイグレーションを部分的にキャンセルします。</a:t>
            </a:r>
            <a:endParaRPr kumimoji="1" lang="en-US" altLang="ja-JP"/>
          </a:p>
          <a:p>
            <a:r>
              <a:rPr kumimoji="1" lang="ja-JP" altLang="en-US"/>
              <a:t>ここでの部分的にキャンセルとは、移送先としてのマイグレーションジョブをキャンセルしつつ</a:t>
            </a:r>
            <a:endParaRPr kumimoji="1" lang="en-US" altLang="ja-JP"/>
          </a:p>
          <a:p>
            <a:r>
              <a:rPr kumimoji="1" lang="en-US" altLang="ja-JP"/>
              <a:t>!</a:t>
            </a:r>
          </a:p>
          <a:p>
            <a:r>
              <a:rPr kumimoji="1" lang="ja-JP" altLang="en-US"/>
              <a:t>、通常ジョブがキャンセルする際に削除されてしまう受信済みの</a:t>
            </a:r>
            <a:r>
              <a:rPr kumimoji="1" lang="en-US" altLang="ja-JP"/>
              <a:t>VM</a:t>
            </a:r>
            <a:r>
              <a:rPr kumimoji="1" lang="ja-JP" altLang="en-US"/>
              <a:t>の状態を保持し続けることを指します。</a:t>
            </a:r>
            <a:endParaRPr kumimoji="1" lang="en-US" altLang="ja-JP"/>
          </a:p>
          <a:p>
            <a:r>
              <a:rPr kumimoji="1" lang="ja-JP" altLang="en-US"/>
              <a:t>部分的なキャンセルがなされたあとに、管理サーバは新たに新しい移送先に対する移送元としてのマイグレーションジョブを開始します。</a:t>
            </a:r>
            <a:endParaRPr kumimoji="1" lang="en-US" altLang="ja-JP"/>
          </a:p>
          <a:p>
            <a:r>
              <a:rPr kumimoji="1" lang="en-US" altLang="ja-JP"/>
              <a:t>!</a:t>
            </a:r>
          </a:p>
          <a:p>
            <a:r>
              <a:rPr kumimoji="1" lang="ja-JP" altLang="en-US"/>
              <a:t>ジョブが開始されると、</a:t>
            </a:r>
            <a:r>
              <a:rPr kumimoji="1" lang="en-US" altLang="ja-JP"/>
              <a:t>VM</a:t>
            </a:r>
            <a:r>
              <a:rPr kumimoji="1" lang="ja-JP" altLang="en-US"/>
              <a:t>に対して状態転送コマンドを転送し、</a:t>
            </a:r>
            <a:endParaRPr kumimoji="1" lang="en-US" altLang="ja-JP"/>
          </a:p>
          <a:p>
            <a:r>
              <a:rPr kumimoji="1" lang="en-US" altLang="ja-JP"/>
              <a:t>!</a:t>
            </a:r>
          </a:p>
          <a:p>
            <a:r>
              <a:rPr kumimoji="1" lang="ja-JP" altLang="en-US"/>
              <a:t>新しい移送先ホストに対して受信済みの</a:t>
            </a:r>
            <a:r>
              <a:rPr kumimoji="1" lang="en-US" altLang="ja-JP"/>
              <a:t>VM</a:t>
            </a:r>
            <a:r>
              <a:rPr kumimoji="1" lang="ja-JP" altLang="en-US"/>
              <a:t>の状態を転送します。</a:t>
            </a:r>
            <a:endParaRPr kumimoji="1" lang="en-US" altLang="ja-JP"/>
          </a:p>
          <a:p>
            <a:r>
              <a:rPr kumimoji="1" lang="en-US" altLang="ja-JP"/>
              <a:t>!</a:t>
            </a:r>
          </a:p>
          <a:p>
            <a:endParaRPr kumimoji="1" lang="en-US" altLang="ja-JP"/>
          </a:p>
          <a:p>
            <a:r>
              <a:rPr kumimoji="1" lang="ja-JP" altLang="en-US"/>
              <a:t>また、半分以上の状態が送られたあとに移送先変更がなされると、古い移送先が新しい移送先に転送する</a:t>
            </a:r>
            <a:r>
              <a:rPr kumimoji="1" lang="en-US" altLang="ja-JP"/>
              <a:t>VM</a:t>
            </a:r>
            <a:r>
              <a:rPr kumimoji="1" lang="ja-JP" altLang="en-US"/>
              <a:t>の状態が移送元から送られる状態の量を上回ってしまいます。</a:t>
            </a:r>
            <a:endParaRPr kumimoji="1" lang="en-US" altLang="ja-JP"/>
          </a:p>
          <a:p>
            <a:r>
              <a:rPr kumimoji="1" lang="ja-JP" altLang="en-US"/>
              <a:t>そのため、移送元ホストと、古い移送先ホストそれぞれから転送される</a:t>
            </a:r>
            <a:r>
              <a:rPr kumimoji="1" lang="en-US" altLang="ja-JP"/>
              <a:t>VM</a:t>
            </a:r>
            <a:r>
              <a:rPr kumimoji="1" lang="ja-JP" altLang="en-US"/>
              <a:t>の状態の転送時間が同程度になることが理想です。</a:t>
            </a:r>
            <a:endParaRPr kumimoji="1" lang="en-US" altLang="ja-JP"/>
          </a:p>
          <a:p>
            <a:r>
              <a:rPr kumimoji="1" lang="ja-JP" altLang="en-US"/>
              <a:t>そこで、古い移送先ホストが持っている</a:t>
            </a:r>
            <a:r>
              <a:rPr kumimoji="1" lang="en-US" altLang="ja-JP"/>
              <a:t>VM</a:t>
            </a:r>
            <a:r>
              <a:rPr kumimoji="1" lang="ja-JP" altLang="en-US"/>
              <a:t>の状態は移送元ホストも持っているため、双方の転送量を調整することができると考えており、これにより双方からの転送にかかる時間の均一化が図れるのではないかと考えています。</a:t>
            </a:r>
            <a:endParaRPr kumimoji="1" lang="en-US" altLang="ja-JP"/>
          </a:p>
          <a:p>
            <a:endParaRPr kumimoji="1" lang="en-US" altLang="ja-JP"/>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9</a:t>
            </a:fld>
            <a:endParaRPr kumimoji="1" lang="ja-JP" altLang="en-US"/>
          </a:p>
        </p:txBody>
      </p:sp>
    </p:spTree>
    <p:extLst>
      <p:ext uri="{BB962C8B-B14F-4D97-AF65-F5344CB8AC3E}">
        <p14:creationId xmlns:p14="http://schemas.microsoft.com/office/powerpoint/2010/main" val="3907278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AE7DAA-996B-87F9-B69C-953FAE77817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C03F129-B833-D91D-C8B3-4A7EB0DE25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BC29DB6-AD3C-590A-81FE-E5A17E9B68C0}"/>
              </a:ext>
            </a:extLst>
          </p:cNvPr>
          <p:cNvSpPr>
            <a:spLocks noGrp="1"/>
          </p:cNvSpPr>
          <p:nvPr>
            <p:ph type="dt" sz="half" idx="10"/>
          </p:nvPr>
        </p:nvSpPr>
        <p:spPr/>
        <p:txBody>
          <a:bodyPr/>
          <a:lstStyle/>
          <a:p>
            <a:fld id="{1F8F187B-AF8B-4D35-A1A1-972D6FD7C57E}" type="datetime1">
              <a:rPr kumimoji="1" lang="ja-JP" altLang="en-US" smtClean="0"/>
              <a:t>2025/2/13</a:t>
            </a:fld>
            <a:endParaRPr kumimoji="1" lang="ja-JP" altLang="en-US"/>
          </a:p>
        </p:txBody>
      </p:sp>
      <p:sp>
        <p:nvSpPr>
          <p:cNvPr id="5" name="フッター プレースホルダー 4">
            <a:extLst>
              <a:ext uri="{FF2B5EF4-FFF2-40B4-BE49-F238E27FC236}">
                <a16:creationId xmlns:a16="http://schemas.microsoft.com/office/drawing/2014/main" id="{14E92468-1900-5248-20EE-7C9EDD72C7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4E0B7C7-C706-53E7-4CF1-1DD54B184608}"/>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48307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AC0575-3A88-37F9-842A-A356B74D654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3A5BBCF-9856-7389-3D01-052C400BBC1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7C46FE-0E6B-BCA5-E487-912C502045DD}"/>
              </a:ext>
            </a:extLst>
          </p:cNvPr>
          <p:cNvSpPr>
            <a:spLocks noGrp="1"/>
          </p:cNvSpPr>
          <p:nvPr>
            <p:ph type="dt" sz="half" idx="10"/>
          </p:nvPr>
        </p:nvSpPr>
        <p:spPr/>
        <p:txBody>
          <a:bodyPr/>
          <a:lstStyle/>
          <a:p>
            <a:fld id="{AD7A4500-6B4B-4E65-88F9-CEE389BD1590}" type="datetime1">
              <a:rPr kumimoji="1" lang="ja-JP" altLang="en-US" smtClean="0"/>
              <a:t>2025/2/13</a:t>
            </a:fld>
            <a:endParaRPr kumimoji="1" lang="ja-JP" altLang="en-US"/>
          </a:p>
        </p:txBody>
      </p:sp>
      <p:sp>
        <p:nvSpPr>
          <p:cNvPr id="5" name="フッター プレースホルダー 4">
            <a:extLst>
              <a:ext uri="{FF2B5EF4-FFF2-40B4-BE49-F238E27FC236}">
                <a16:creationId xmlns:a16="http://schemas.microsoft.com/office/drawing/2014/main" id="{28A346EF-B82F-34B9-D707-25DAB01D2B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55190D-DDEB-7AE4-5AB4-CBAD1F908420}"/>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553748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39F00D-CB1E-3EA6-8398-4B09AD8F5ED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E98DC5-EDC5-A596-01CD-6DD4DDDB1E1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71C3108-4BEC-2A11-AB74-DC8543B8EFD7}"/>
              </a:ext>
            </a:extLst>
          </p:cNvPr>
          <p:cNvSpPr>
            <a:spLocks noGrp="1"/>
          </p:cNvSpPr>
          <p:nvPr>
            <p:ph type="dt" sz="half" idx="10"/>
          </p:nvPr>
        </p:nvSpPr>
        <p:spPr/>
        <p:txBody>
          <a:bodyPr/>
          <a:lstStyle/>
          <a:p>
            <a:fld id="{AF57FE73-CE86-4ADB-896B-20A7C40229E3}" type="datetime1">
              <a:rPr kumimoji="1" lang="ja-JP" altLang="en-US" smtClean="0"/>
              <a:t>2025/2/13</a:t>
            </a:fld>
            <a:endParaRPr kumimoji="1" lang="ja-JP" altLang="en-US"/>
          </a:p>
        </p:txBody>
      </p:sp>
      <p:sp>
        <p:nvSpPr>
          <p:cNvPr id="5" name="フッター プレースホルダー 4">
            <a:extLst>
              <a:ext uri="{FF2B5EF4-FFF2-40B4-BE49-F238E27FC236}">
                <a16:creationId xmlns:a16="http://schemas.microsoft.com/office/drawing/2014/main" id="{75AE0F65-EDDD-231E-1C6B-0DCDD20E9B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092C14-B449-BFB5-3785-96DCE6752E68}"/>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64513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4C4412-68EC-0078-6EFF-18E9326024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157A463-8845-ABE5-BB72-9E0328CDD930}"/>
              </a:ext>
            </a:extLst>
          </p:cNvPr>
          <p:cNvSpPr>
            <a:spLocks noGrp="1"/>
          </p:cNvSpPr>
          <p:nvPr>
            <p:ph idx="1"/>
          </p:nvPr>
        </p:nvSpPr>
        <p:spPr>
          <a:xfrm>
            <a:off x="838200" y="1692485"/>
            <a:ext cx="10515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B34666D-7FC5-2980-2811-F76AB4F8248A}"/>
              </a:ext>
            </a:extLst>
          </p:cNvPr>
          <p:cNvSpPr>
            <a:spLocks noGrp="1"/>
          </p:cNvSpPr>
          <p:nvPr>
            <p:ph type="dt" sz="half" idx="10"/>
          </p:nvPr>
        </p:nvSpPr>
        <p:spPr/>
        <p:txBody>
          <a:bodyPr/>
          <a:lstStyle/>
          <a:p>
            <a:fld id="{6EF244E1-AFFA-41AE-A028-6DD03F1E490A}" type="datetime1">
              <a:rPr kumimoji="1" lang="ja-JP" altLang="en-US" smtClean="0"/>
              <a:t>2025/2/13</a:t>
            </a:fld>
            <a:endParaRPr kumimoji="1" lang="ja-JP" altLang="en-US"/>
          </a:p>
        </p:txBody>
      </p:sp>
      <p:sp>
        <p:nvSpPr>
          <p:cNvPr id="5" name="フッター プレースホルダー 4">
            <a:extLst>
              <a:ext uri="{FF2B5EF4-FFF2-40B4-BE49-F238E27FC236}">
                <a16:creationId xmlns:a16="http://schemas.microsoft.com/office/drawing/2014/main" id="{307B6A8A-2DB9-469E-578B-1302B60F8F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0BC558-CFAD-1A0C-FB81-E9ED564BFEFC}"/>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065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65827A-F849-4515-6BBA-88728AA08EC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DE0C667-B56C-FB04-E397-F665231BBA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7207256-5070-110E-BE9E-C4C3C2786FA9}"/>
              </a:ext>
            </a:extLst>
          </p:cNvPr>
          <p:cNvSpPr>
            <a:spLocks noGrp="1"/>
          </p:cNvSpPr>
          <p:nvPr>
            <p:ph type="dt" sz="half" idx="10"/>
          </p:nvPr>
        </p:nvSpPr>
        <p:spPr/>
        <p:txBody>
          <a:bodyPr/>
          <a:lstStyle/>
          <a:p>
            <a:fld id="{FAFA283C-47E1-4C1A-9A9B-786C85D37F73}" type="datetime1">
              <a:rPr kumimoji="1" lang="ja-JP" altLang="en-US" smtClean="0"/>
              <a:t>2025/2/13</a:t>
            </a:fld>
            <a:endParaRPr kumimoji="1" lang="ja-JP" altLang="en-US"/>
          </a:p>
        </p:txBody>
      </p:sp>
      <p:sp>
        <p:nvSpPr>
          <p:cNvPr id="5" name="フッター プレースホルダー 4">
            <a:extLst>
              <a:ext uri="{FF2B5EF4-FFF2-40B4-BE49-F238E27FC236}">
                <a16:creationId xmlns:a16="http://schemas.microsoft.com/office/drawing/2014/main" id="{E38F01A1-464E-B54B-35D2-50648F7605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92D2B99-0A5D-A431-261C-D99D932640B3}"/>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4930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64052B-E6C5-BE46-E88F-88314B78792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9A7C26-2877-D894-168B-D78BEF47E94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F4507AB-91E6-403A-9788-6B7F1118395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35E4137-43A7-7362-0907-0D5B0615DAB5}"/>
              </a:ext>
            </a:extLst>
          </p:cNvPr>
          <p:cNvSpPr>
            <a:spLocks noGrp="1"/>
          </p:cNvSpPr>
          <p:nvPr>
            <p:ph type="dt" sz="half" idx="10"/>
          </p:nvPr>
        </p:nvSpPr>
        <p:spPr/>
        <p:txBody>
          <a:bodyPr/>
          <a:lstStyle/>
          <a:p>
            <a:fld id="{950E480E-CE92-4FF3-B6C7-D152777D14C1}" type="datetime1">
              <a:rPr kumimoji="1" lang="ja-JP" altLang="en-US" smtClean="0"/>
              <a:t>2025/2/13</a:t>
            </a:fld>
            <a:endParaRPr kumimoji="1" lang="ja-JP" altLang="en-US"/>
          </a:p>
        </p:txBody>
      </p:sp>
      <p:sp>
        <p:nvSpPr>
          <p:cNvPr id="6" name="フッター プレースホルダー 5">
            <a:extLst>
              <a:ext uri="{FF2B5EF4-FFF2-40B4-BE49-F238E27FC236}">
                <a16:creationId xmlns:a16="http://schemas.microsoft.com/office/drawing/2014/main" id="{C1F8B165-5FCA-BD00-1683-9D0644F114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A164CF-8486-C452-286A-819BE92DD4B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4021689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CD896D-711F-21AC-68F6-A8F21AF9FDA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0D706C5-D162-8CC2-669D-15CDEEE0F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13715B9-9269-EC49-9B77-132BB20DB7A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825CE40-5BEE-0354-0CD6-3AD9CB9989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4300103-2B4A-2253-B772-DAB1E1B37B3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8FD4F0F-C31F-9004-5920-CAFCEF4EE757}"/>
              </a:ext>
            </a:extLst>
          </p:cNvPr>
          <p:cNvSpPr>
            <a:spLocks noGrp="1"/>
          </p:cNvSpPr>
          <p:nvPr>
            <p:ph type="dt" sz="half" idx="10"/>
          </p:nvPr>
        </p:nvSpPr>
        <p:spPr/>
        <p:txBody>
          <a:bodyPr/>
          <a:lstStyle/>
          <a:p>
            <a:fld id="{76339D91-90DD-4707-A5CE-470530BE4AB4}" type="datetime1">
              <a:rPr kumimoji="1" lang="ja-JP" altLang="en-US" smtClean="0"/>
              <a:t>2025/2/13</a:t>
            </a:fld>
            <a:endParaRPr kumimoji="1" lang="ja-JP" altLang="en-US"/>
          </a:p>
        </p:txBody>
      </p:sp>
      <p:sp>
        <p:nvSpPr>
          <p:cNvPr id="8" name="フッター プレースホルダー 7">
            <a:extLst>
              <a:ext uri="{FF2B5EF4-FFF2-40B4-BE49-F238E27FC236}">
                <a16:creationId xmlns:a16="http://schemas.microsoft.com/office/drawing/2014/main" id="{AC7136AE-D3CC-5288-3A3B-D5AE68E3AB1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C3334EB-30DC-6A40-1A3A-B0F9E10B93C5}"/>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841340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2DAAC8-2A28-E216-20DA-CD7641F94BB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AF2F3E6-2959-D7FC-BA28-517D2DAE7F1F}"/>
              </a:ext>
            </a:extLst>
          </p:cNvPr>
          <p:cNvSpPr>
            <a:spLocks noGrp="1"/>
          </p:cNvSpPr>
          <p:nvPr>
            <p:ph type="dt" sz="half" idx="10"/>
          </p:nvPr>
        </p:nvSpPr>
        <p:spPr/>
        <p:txBody>
          <a:bodyPr/>
          <a:lstStyle/>
          <a:p>
            <a:fld id="{4EAE89B9-8920-4FA3-95AE-0AC7BD910E20}" type="datetime1">
              <a:rPr kumimoji="1" lang="ja-JP" altLang="en-US" smtClean="0"/>
              <a:t>2025/2/13</a:t>
            </a:fld>
            <a:endParaRPr kumimoji="1" lang="ja-JP" altLang="en-US"/>
          </a:p>
        </p:txBody>
      </p:sp>
      <p:sp>
        <p:nvSpPr>
          <p:cNvPr id="4" name="フッター プレースホルダー 3">
            <a:extLst>
              <a:ext uri="{FF2B5EF4-FFF2-40B4-BE49-F238E27FC236}">
                <a16:creationId xmlns:a16="http://schemas.microsoft.com/office/drawing/2014/main" id="{FA50B160-CA94-83BB-3266-99EA5F73593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8986DE1-DE4F-ABAE-954F-0CFBED5C00AC}"/>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99466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5357C66-B30F-0216-2144-74E09EEAB504}"/>
              </a:ext>
            </a:extLst>
          </p:cNvPr>
          <p:cNvSpPr>
            <a:spLocks noGrp="1"/>
          </p:cNvSpPr>
          <p:nvPr>
            <p:ph type="dt" sz="half" idx="10"/>
          </p:nvPr>
        </p:nvSpPr>
        <p:spPr/>
        <p:txBody>
          <a:bodyPr/>
          <a:lstStyle/>
          <a:p>
            <a:fld id="{AD0E3707-211F-47BA-8DED-2F725B14C944}" type="datetime1">
              <a:rPr kumimoji="1" lang="ja-JP" altLang="en-US" smtClean="0"/>
              <a:t>2025/2/13</a:t>
            </a:fld>
            <a:endParaRPr kumimoji="1" lang="ja-JP" altLang="en-US"/>
          </a:p>
        </p:txBody>
      </p:sp>
      <p:sp>
        <p:nvSpPr>
          <p:cNvPr id="3" name="フッター プレースホルダー 2">
            <a:extLst>
              <a:ext uri="{FF2B5EF4-FFF2-40B4-BE49-F238E27FC236}">
                <a16:creationId xmlns:a16="http://schemas.microsoft.com/office/drawing/2014/main" id="{76A375A3-496E-D7D2-B4C2-7E7A4825AF4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0ED14E-5B56-FFC1-30DA-32F58864E30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77778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1FA13-C267-E8C8-52B2-58F7B6C759D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F190DB-F02B-9085-9998-1047B11067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2D6388B-EC28-960C-F521-1DEF733DE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0498D5C-E37A-A4FF-30A4-E8E97FD01725}"/>
              </a:ext>
            </a:extLst>
          </p:cNvPr>
          <p:cNvSpPr>
            <a:spLocks noGrp="1"/>
          </p:cNvSpPr>
          <p:nvPr>
            <p:ph type="dt" sz="half" idx="10"/>
          </p:nvPr>
        </p:nvSpPr>
        <p:spPr/>
        <p:txBody>
          <a:bodyPr/>
          <a:lstStyle/>
          <a:p>
            <a:fld id="{69A8DFDF-EF23-4571-B32F-9E053623AE3E}" type="datetime1">
              <a:rPr kumimoji="1" lang="ja-JP" altLang="en-US" smtClean="0"/>
              <a:t>2025/2/13</a:t>
            </a:fld>
            <a:endParaRPr kumimoji="1" lang="ja-JP" altLang="en-US"/>
          </a:p>
        </p:txBody>
      </p:sp>
      <p:sp>
        <p:nvSpPr>
          <p:cNvPr id="6" name="フッター プレースホルダー 5">
            <a:extLst>
              <a:ext uri="{FF2B5EF4-FFF2-40B4-BE49-F238E27FC236}">
                <a16:creationId xmlns:a16="http://schemas.microsoft.com/office/drawing/2014/main" id="{587C7E07-7DE9-A044-02FE-E4FD28BAA3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967668-5098-39FE-8F85-A067FD8818F0}"/>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115289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559FF5-5050-76BD-EAF4-0F6A8086E1A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322CA20-83F2-152E-7750-46A3C3CF87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07C0D02-53BF-DDA0-6C6C-A37986E202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D2E8A5E-109C-FADE-FA5F-884195189155}"/>
              </a:ext>
            </a:extLst>
          </p:cNvPr>
          <p:cNvSpPr>
            <a:spLocks noGrp="1"/>
          </p:cNvSpPr>
          <p:nvPr>
            <p:ph type="dt" sz="half" idx="10"/>
          </p:nvPr>
        </p:nvSpPr>
        <p:spPr/>
        <p:txBody>
          <a:bodyPr/>
          <a:lstStyle/>
          <a:p>
            <a:fld id="{3A609B6A-8894-45C4-8EE9-9F4C7163C1FA}" type="datetime1">
              <a:rPr kumimoji="1" lang="ja-JP" altLang="en-US" smtClean="0"/>
              <a:t>2025/2/13</a:t>
            </a:fld>
            <a:endParaRPr kumimoji="1" lang="ja-JP" altLang="en-US"/>
          </a:p>
        </p:txBody>
      </p:sp>
      <p:sp>
        <p:nvSpPr>
          <p:cNvPr id="6" name="フッター プレースホルダー 5">
            <a:extLst>
              <a:ext uri="{FF2B5EF4-FFF2-40B4-BE49-F238E27FC236}">
                <a16:creationId xmlns:a16="http://schemas.microsoft.com/office/drawing/2014/main" id="{2B6760BC-E676-37A8-94FF-1392C378E0E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80BBF8C-55E3-0E70-46F3-6CE8D435AA3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46694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E4DC29E-CEEF-7133-3E0E-FC830BC22A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6BDCA7-4ADE-285B-A7B7-5D84D706A6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7363E7-7C6D-B102-4891-5AF859AE33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579EE-46F4-49CA-9B4C-266F277555E6}" type="datetime1">
              <a:rPr kumimoji="1" lang="ja-JP" altLang="en-US" smtClean="0"/>
              <a:t>2025/2/13</a:t>
            </a:fld>
            <a:endParaRPr kumimoji="1" lang="ja-JP" altLang="en-US"/>
          </a:p>
        </p:txBody>
      </p:sp>
      <p:sp>
        <p:nvSpPr>
          <p:cNvPr id="5" name="フッター プレースホルダー 4">
            <a:extLst>
              <a:ext uri="{FF2B5EF4-FFF2-40B4-BE49-F238E27FC236}">
                <a16:creationId xmlns:a16="http://schemas.microsoft.com/office/drawing/2014/main" id="{79007D58-9617-B0F0-FBE3-174E308BD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DDB205E-D450-BFA4-F567-56DAF8D5D3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5592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7F39A-746D-2AE8-153F-394B2CF55262}"/>
              </a:ext>
            </a:extLst>
          </p:cNvPr>
          <p:cNvSpPr>
            <a:spLocks noGrp="1"/>
          </p:cNvSpPr>
          <p:nvPr>
            <p:ph type="ctrTitle"/>
          </p:nvPr>
        </p:nvSpPr>
        <p:spPr>
          <a:xfrm>
            <a:off x="1100667" y="1900310"/>
            <a:ext cx="9990667" cy="3057381"/>
          </a:xfrm>
        </p:spPr>
        <p:txBody>
          <a:bodyPr>
            <a:normAutofit fontScale="90000"/>
          </a:bodyPr>
          <a:lstStyle/>
          <a:p>
            <a:r>
              <a:rPr kumimoji="1" lang="en-US" altLang="ja-JP"/>
              <a:t>VM</a:t>
            </a:r>
            <a:r>
              <a:rPr kumimoji="1" lang="ja-JP" altLang="en-US"/>
              <a:t>マイグレーション中の</a:t>
            </a:r>
            <a:br>
              <a:rPr lang="en-US" altLang="ja-JP"/>
            </a:br>
            <a:r>
              <a:rPr kumimoji="1" lang="ja-JP" altLang="en-US"/>
              <a:t>状況変化に対応する</a:t>
            </a:r>
            <a:br>
              <a:rPr kumimoji="1" lang="en-US" altLang="ja-JP"/>
            </a:br>
            <a:r>
              <a:rPr kumimoji="1" lang="ja-JP" altLang="en-US"/>
              <a:t>移送先変更手法</a:t>
            </a:r>
            <a:br>
              <a:rPr kumimoji="1" lang="en-US" altLang="ja-JP"/>
            </a:br>
            <a:endParaRPr kumimoji="1" lang="ja-JP" altLang="en-US"/>
          </a:p>
        </p:txBody>
      </p:sp>
      <p:sp>
        <p:nvSpPr>
          <p:cNvPr id="3" name="字幕 2">
            <a:extLst>
              <a:ext uri="{FF2B5EF4-FFF2-40B4-BE49-F238E27FC236}">
                <a16:creationId xmlns:a16="http://schemas.microsoft.com/office/drawing/2014/main" id="{8A5C8B17-2600-BDB2-D2A9-72375C1C5756}"/>
              </a:ext>
            </a:extLst>
          </p:cNvPr>
          <p:cNvSpPr>
            <a:spLocks noGrp="1"/>
          </p:cNvSpPr>
          <p:nvPr>
            <p:ph type="subTitle" idx="1"/>
          </p:nvPr>
        </p:nvSpPr>
        <p:spPr>
          <a:xfrm>
            <a:off x="1524000" y="4487285"/>
            <a:ext cx="9144000" cy="1655762"/>
          </a:xfrm>
        </p:spPr>
        <p:txBody>
          <a:bodyPr/>
          <a:lstStyle/>
          <a:p>
            <a:r>
              <a:rPr lang="ja-JP" altLang="en-US"/>
              <a:t>情報創成工学専攻　情報・通信工学分野</a:t>
            </a:r>
            <a:endParaRPr lang="en-US" altLang="ja-JP"/>
          </a:p>
          <a:p>
            <a:r>
              <a:rPr lang="ja-JP" altLang="en-US"/>
              <a:t>光来研究室 </a:t>
            </a:r>
            <a:r>
              <a:rPr lang="en-US" altLang="ja-JP"/>
              <a:t>M2</a:t>
            </a:r>
          </a:p>
          <a:p>
            <a:r>
              <a:rPr lang="en-US" altLang="ja-JP"/>
              <a:t>236E0112 </a:t>
            </a:r>
            <a:r>
              <a:rPr lang="ja-JP" altLang="en-US"/>
              <a:t>緒方 彬人</a:t>
            </a:r>
          </a:p>
        </p:txBody>
      </p:sp>
      <p:sp>
        <p:nvSpPr>
          <p:cNvPr id="5" name="スライド番号プレースホルダー 4">
            <a:extLst>
              <a:ext uri="{FF2B5EF4-FFF2-40B4-BE49-F238E27FC236}">
                <a16:creationId xmlns:a16="http://schemas.microsoft.com/office/drawing/2014/main" id="{E60D2FC6-AEBE-66E2-C672-1BBA556C14BD}"/>
              </a:ext>
            </a:extLst>
          </p:cNvPr>
          <p:cNvSpPr>
            <a:spLocks noGrp="1"/>
          </p:cNvSpPr>
          <p:nvPr>
            <p:ph type="sldNum" sz="quarter" idx="12"/>
          </p:nvPr>
        </p:nvSpPr>
        <p:spPr/>
        <p:txBody>
          <a:bodyPr/>
          <a:lstStyle/>
          <a:p>
            <a:fld id="{3012E056-953B-4EF5-8A53-CAFB7FD99EE3}" type="slidenum">
              <a:rPr kumimoji="1" lang="ja-JP" altLang="en-US" smtClean="0"/>
              <a:t>1</a:t>
            </a:fld>
            <a:endParaRPr kumimoji="1" lang="ja-JP" altLang="en-US"/>
          </a:p>
        </p:txBody>
      </p:sp>
    </p:spTree>
    <p:extLst>
      <p:ext uri="{BB962C8B-B14F-4D97-AF65-F5344CB8AC3E}">
        <p14:creationId xmlns:p14="http://schemas.microsoft.com/office/powerpoint/2010/main" val="397245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95BBA125-27B6-8E4E-2BC3-5FD38BBE732C}"/>
              </a:ext>
            </a:extLst>
          </p:cNvPr>
          <p:cNvSpPr/>
          <p:nvPr/>
        </p:nvSpPr>
        <p:spPr>
          <a:xfrm>
            <a:off x="9378111" y="4860000"/>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 name="タイトル 1">
            <a:extLst>
              <a:ext uri="{FF2B5EF4-FFF2-40B4-BE49-F238E27FC236}">
                <a16:creationId xmlns:a16="http://schemas.microsoft.com/office/drawing/2014/main" id="{72D92A2C-8403-2181-3B2F-A6D219225A02}"/>
              </a:ext>
            </a:extLst>
          </p:cNvPr>
          <p:cNvSpPr>
            <a:spLocks noGrp="1"/>
          </p:cNvSpPr>
          <p:nvPr>
            <p:ph type="title"/>
          </p:nvPr>
        </p:nvSpPr>
        <p:spPr/>
        <p:txBody>
          <a:bodyPr/>
          <a:lstStyle/>
          <a:p>
            <a:r>
              <a:rPr kumimoji="1" lang="ja-JP" altLang="en-US"/>
              <a:t>新しい移送先ホストでの並列受信</a:t>
            </a:r>
          </a:p>
        </p:txBody>
      </p:sp>
      <p:sp>
        <p:nvSpPr>
          <p:cNvPr id="3" name="コンテンツ プレースホルダー 2">
            <a:extLst>
              <a:ext uri="{FF2B5EF4-FFF2-40B4-BE49-F238E27FC236}">
                <a16:creationId xmlns:a16="http://schemas.microsoft.com/office/drawing/2014/main" id="{5DD4FE74-7B98-DC37-B180-E7C46C07D3CF}"/>
              </a:ext>
            </a:extLst>
          </p:cNvPr>
          <p:cNvSpPr>
            <a:spLocks noGrp="1"/>
          </p:cNvSpPr>
          <p:nvPr>
            <p:ph idx="1"/>
          </p:nvPr>
        </p:nvSpPr>
        <p:spPr/>
        <p:txBody>
          <a:bodyPr/>
          <a:lstStyle/>
          <a:p>
            <a:r>
              <a:rPr lang="ja-JP" altLang="en-US"/>
              <a:t>新しい移送先ホストの管理サーバに並列待受コマンドを送信</a:t>
            </a:r>
            <a:endParaRPr lang="en-US" altLang="ja-JP"/>
          </a:p>
          <a:p>
            <a:pPr lvl="1"/>
            <a:r>
              <a:rPr lang="ja-JP" altLang="en-US"/>
              <a:t>移送先としてのジョブを開始し、空の</a:t>
            </a:r>
            <a:r>
              <a:rPr lang="en-US" altLang="ja-JP"/>
              <a:t>VM</a:t>
            </a:r>
            <a:r>
              <a:rPr lang="ja-JP" altLang="en-US"/>
              <a:t>に並列待受コマンドを送信</a:t>
            </a:r>
            <a:endParaRPr lang="en-US" altLang="ja-JP"/>
          </a:p>
          <a:p>
            <a:pPr lvl="1"/>
            <a:r>
              <a:rPr lang="en-US" altLang="ja-JP"/>
              <a:t>VM</a:t>
            </a:r>
            <a:r>
              <a:rPr lang="ja-JP" altLang="en-US"/>
              <a:t>は受信スレッドを</a:t>
            </a:r>
            <a:r>
              <a:rPr lang="en-US" altLang="ja-JP"/>
              <a:t>2</a:t>
            </a:r>
            <a:r>
              <a:rPr lang="ja-JP" altLang="en-US"/>
              <a:t>つ作成し、状態を並列に受信</a:t>
            </a:r>
            <a:endParaRPr lang="en-US" altLang="ja-JP"/>
          </a:p>
          <a:p>
            <a:r>
              <a:rPr lang="ja-JP" altLang="en-US"/>
              <a:t>移送元と古い移送先ホストから受信した</a:t>
            </a:r>
            <a:r>
              <a:rPr lang="en-US" altLang="ja-JP"/>
              <a:t>VM</a:t>
            </a:r>
            <a:r>
              <a:rPr lang="ja-JP" altLang="en-US"/>
              <a:t>の状態を統合</a:t>
            </a:r>
            <a:endParaRPr lang="en-US" altLang="ja-JP"/>
          </a:p>
          <a:p>
            <a:pPr lvl="1"/>
            <a:r>
              <a:rPr lang="ja-JP" altLang="en-US"/>
              <a:t>重複受信した場合は</a:t>
            </a:r>
            <a:r>
              <a:rPr lang="en-US" altLang="ja-JP"/>
              <a:t>VM</a:t>
            </a:r>
            <a:r>
              <a:rPr lang="ja-JP" altLang="en-US"/>
              <a:t>が動いている移送元からのデータを優先</a:t>
            </a:r>
          </a:p>
          <a:p>
            <a:pPr lvl="1"/>
            <a:r>
              <a:rPr lang="ja-JP" altLang="en-US"/>
              <a:t>古い移送先からの転送完了を確認できたら移送元からの転送も完了</a:t>
            </a:r>
          </a:p>
        </p:txBody>
      </p:sp>
      <p:sp>
        <p:nvSpPr>
          <p:cNvPr id="4" name="四角形: 角を丸くする 3">
            <a:extLst>
              <a:ext uri="{FF2B5EF4-FFF2-40B4-BE49-F238E27FC236}">
                <a16:creationId xmlns:a16="http://schemas.microsoft.com/office/drawing/2014/main" id="{7813D2BD-2AE1-A8AB-2A45-279336080A05}"/>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7503343B-00C9-D719-3D4B-D7EAC61D6EEC}"/>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0F377879-702C-7C82-D2A5-DE23B8D37E5F}"/>
              </a:ext>
            </a:extLst>
          </p:cNvPr>
          <p:cNvSpPr/>
          <p:nvPr/>
        </p:nvSpPr>
        <p:spPr>
          <a:xfrm>
            <a:off x="8517855" y="4530389"/>
            <a:ext cx="2442409" cy="1825962"/>
          </a:xfrm>
          <a:prstGeom prst="roundRect">
            <a:avLst/>
          </a:prstGeom>
          <a:solidFill>
            <a:schemeClr val="accent2">
              <a:lumMod val="20000"/>
              <a:lumOff val="80000"/>
            </a:schemeClr>
          </a:solidFill>
          <a:ln w="76200">
            <a:solidFill>
              <a:schemeClr val="accent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9E2D2142-422F-60B5-C68A-3F3780EE1E75}"/>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8" name="テキスト ボックス 7">
            <a:extLst>
              <a:ext uri="{FF2B5EF4-FFF2-40B4-BE49-F238E27FC236}">
                <a16:creationId xmlns:a16="http://schemas.microsoft.com/office/drawing/2014/main" id="{088917E1-9FFD-9C10-F441-0D5920A55277}"/>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9" name="テキスト ボックス 8">
            <a:extLst>
              <a:ext uri="{FF2B5EF4-FFF2-40B4-BE49-F238E27FC236}">
                <a16:creationId xmlns:a16="http://schemas.microsoft.com/office/drawing/2014/main" id="{2C5F1462-EB25-4B66-EC67-0E6AC3A4CB7A}"/>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0" name="正方形/長方形 9">
            <a:extLst>
              <a:ext uri="{FF2B5EF4-FFF2-40B4-BE49-F238E27FC236}">
                <a16:creationId xmlns:a16="http://schemas.microsoft.com/office/drawing/2014/main" id="{54CBE47C-03E5-3998-395C-1AF497BB8FF5}"/>
              </a:ext>
            </a:extLst>
          </p:cNvPr>
          <p:cNvSpPr/>
          <p:nvPr/>
        </p:nvSpPr>
        <p:spPr>
          <a:xfrm>
            <a:off x="2219323"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1" name="正方形/長方形 10">
            <a:extLst>
              <a:ext uri="{FF2B5EF4-FFF2-40B4-BE49-F238E27FC236}">
                <a16:creationId xmlns:a16="http://schemas.microsoft.com/office/drawing/2014/main" id="{64B778A4-8E51-1A7B-AD1B-F8CCDFFBD5FE}"/>
              </a:ext>
            </a:extLst>
          </p:cNvPr>
          <p:cNvSpPr/>
          <p:nvPr/>
        </p:nvSpPr>
        <p:spPr>
          <a:xfrm>
            <a:off x="5735051" y="4860000"/>
            <a:ext cx="721895" cy="468000"/>
          </a:xfrm>
          <a:prstGeom prst="rect">
            <a:avLst/>
          </a:prstGeom>
          <a:gradFill flip="none" rotWithShape="1">
            <a:gsLst>
              <a:gs pos="30000">
                <a:schemeClr val="bg1"/>
              </a:gs>
              <a:gs pos="36000">
                <a:srgbClr val="FFFF00"/>
              </a:gs>
            </a:gsLst>
            <a:lin ang="54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2" name="正方形/長方形 11">
            <a:extLst>
              <a:ext uri="{FF2B5EF4-FFF2-40B4-BE49-F238E27FC236}">
                <a16:creationId xmlns:a16="http://schemas.microsoft.com/office/drawing/2014/main" id="{CD46CD61-3441-02F3-5D58-D061172E8406}"/>
              </a:ext>
            </a:extLst>
          </p:cNvPr>
          <p:cNvSpPr/>
          <p:nvPr/>
        </p:nvSpPr>
        <p:spPr>
          <a:xfrm>
            <a:off x="9216688" y="4860000"/>
            <a:ext cx="1044742" cy="46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22" name="直線矢印コネクタ 21">
            <a:extLst>
              <a:ext uri="{FF2B5EF4-FFF2-40B4-BE49-F238E27FC236}">
                <a16:creationId xmlns:a16="http://schemas.microsoft.com/office/drawing/2014/main" id="{E4181F8F-B7A5-71CB-8904-97970B633A21}"/>
              </a:ext>
            </a:extLst>
          </p:cNvPr>
          <p:cNvCxnSpPr>
            <a:cxnSpLocks/>
            <a:endCxn id="12" idx="1"/>
          </p:cNvCxnSpPr>
          <p:nvPr/>
        </p:nvCxnSpPr>
        <p:spPr>
          <a:xfrm flipV="1">
            <a:off x="6456946" y="5094000"/>
            <a:ext cx="2759742" cy="4473"/>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615D2102-07C5-2F12-CEB5-745234B384AC}"/>
              </a:ext>
            </a:extLst>
          </p:cNvPr>
          <p:cNvCxnSpPr>
            <a:cxnSpLocks/>
            <a:endCxn id="11" idx="1"/>
          </p:cNvCxnSpPr>
          <p:nvPr/>
        </p:nvCxnSpPr>
        <p:spPr>
          <a:xfrm>
            <a:off x="2941218" y="5094000"/>
            <a:ext cx="2793833" cy="0"/>
          </a:xfrm>
          <a:prstGeom prst="straightConnector1">
            <a:avLst/>
          </a:prstGeom>
          <a:ln w="76200">
            <a:solidFill>
              <a:srgbClr val="A5A5A5"/>
            </a:solidFill>
            <a:tailEnd type="triangle"/>
          </a:ln>
        </p:spPr>
        <p:style>
          <a:lnRef idx="3">
            <a:schemeClr val="accent3"/>
          </a:lnRef>
          <a:fillRef idx="0">
            <a:schemeClr val="accent3"/>
          </a:fillRef>
          <a:effectRef idx="2">
            <a:schemeClr val="accent3"/>
          </a:effectRef>
          <a:fontRef idx="minor">
            <a:schemeClr val="tx1"/>
          </a:fontRef>
        </p:style>
      </p:cxnSp>
      <p:sp>
        <p:nvSpPr>
          <p:cNvPr id="13" name="正方形/長方形 12">
            <a:extLst>
              <a:ext uri="{FF2B5EF4-FFF2-40B4-BE49-F238E27FC236}">
                <a16:creationId xmlns:a16="http://schemas.microsoft.com/office/drawing/2014/main" id="{DF1C25D0-32CA-C13E-67AA-6A7DB4BFCFD7}"/>
              </a:ext>
            </a:extLst>
          </p:cNvPr>
          <p:cNvSpPr/>
          <p:nvPr/>
        </p:nvSpPr>
        <p:spPr>
          <a:xfrm>
            <a:off x="9381617"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4" name="正方形/長方形 13">
            <a:extLst>
              <a:ext uri="{FF2B5EF4-FFF2-40B4-BE49-F238E27FC236}">
                <a16:creationId xmlns:a16="http://schemas.microsoft.com/office/drawing/2014/main" id="{F0A11E3F-39BE-A310-8336-BF8CC265D785}"/>
              </a:ext>
            </a:extLst>
          </p:cNvPr>
          <p:cNvSpPr/>
          <p:nvPr/>
        </p:nvSpPr>
        <p:spPr>
          <a:xfrm>
            <a:off x="1795211"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5" name="正方形/長方形 14">
            <a:extLst>
              <a:ext uri="{FF2B5EF4-FFF2-40B4-BE49-F238E27FC236}">
                <a16:creationId xmlns:a16="http://schemas.microsoft.com/office/drawing/2014/main" id="{7AE80111-AB36-177E-1A7C-5118D808C0BC}"/>
              </a:ext>
            </a:extLst>
          </p:cNvPr>
          <p:cNvSpPr/>
          <p:nvPr/>
        </p:nvSpPr>
        <p:spPr>
          <a:xfrm>
            <a:off x="8953999"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6" name="正方形/長方形 15">
            <a:extLst>
              <a:ext uri="{FF2B5EF4-FFF2-40B4-BE49-F238E27FC236}">
                <a16:creationId xmlns:a16="http://schemas.microsoft.com/office/drawing/2014/main" id="{F1A92A80-1839-164B-7DE6-7D862D3216B0}"/>
              </a:ext>
            </a:extLst>
          </p:cNvPr>
          <p:cNvSpPr/>
          <p:nvPr/>
        </p:nvSpPr>
        <p:spPr>
          <a:xfrm>
            <a:off x="5310939"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8" name="正方形/長方形 17">
            <a:extLst>
              <a:ext uri="{FF2B5EF4-FFF2-40B4-BE49-F238E27FC236}">
                <a16:creationId xmlns:a16="http://schemas.microsoft.com/office/drawing/2014/main" id="{F7A1EABA-F0E4-BA29-6AA0-EEB52D83E2EA}"/>
              </a:ext>
            </a:extLst>
          </p:cNvPr>
          <p:cNvSpPr/>
          <p:nvPr/>
        </p:nvSpPr>
        <p:spPr>
          <a:xfrm>
            <a:off x="5310939" y="6461292"/>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20" name="コネクタ: カギ線 19">
            <a:extLst>
              <a:ext uri="{FF2B5EF4-FFF2-40B4-BE49-F238E27FC236}">
                <a16:creationId xmlns:a16="http://schemas.microsoft.com/office/drawing/2014/main" id="{5C4EE1D6-EAEA-CFDC-E17E-BAFB480E8F5E}"/>
              </a:ext>
            </a:extLst>
          </p:cNvPr>
          <p:cNvCxnSpPr/>
          <p:nvPr/>
        </p:nvCxnSpPr>
        <p:spPr>
          <a:xfrm flipV="1">
            <a:off x="6881059" y="6199290"/>
            <a:ext cx="2858000" cy="450081"/>
          </a:xfrm>
          <a:prstGeom prst="bentConnector2">
            <a:avLst/>
          </a:prstGeom>
          <a:ln w="57150">
            <a:tailEnd type="triangle"/>
          </a:ln>
        </p:spPr>
        <p:style>
          <a:lnRef idx="3">
            <a:schemeClr val="accent6"/>
          </a:lnRef>
          <a:fillRef idx="0">
            <a:schemeClr val="accent6"/>
          </a:fillRef>
          <a:effectRef idx="2">
            <a:schemeClr val="accent6"/>
          </a:effectRef>
          <a:fontRef idx="minor">
            <a:schemeClr val="tx1"/>
          </a:fontRef>
        </p:style>
      </p:cxnSp>
      <p:cxnSp>
        <p:nvCxnSpPr>
          <p:cNvPr id="28" name="直線矢印コネクタ 27">
            <a:extLst>
              <a:ext uri="{FF2B5EF4-FFF2-40B4-BE49-F238E27FC236}">
                <a16:creationId xmlns:a16="http://schemas.microsoft.com/office/drawing/2014/main" id="{971549AF-2598-2EB0-B728-78242517089B}"/>
              </a:ext>
            </a:extLst>
          </p:cNvPr>
          <p:cNvCxnSpPr>
            <a:stCxn id="15" idx="0"/>
            <a:endCxn id="13" idx="2"/>
          </p:cNvCxnSpPr>
          <p:nvPr/>
        </p:nvCxnSpPr>
        <p:spPr>
          <a:xfrm flipV="1">
            <a:off x="9739059" y="5328000"/>
            <a:ext cx="3506" cy="495889"/>
          </a:xfrm>
          <a:prstGeom prst="straightConnector1">
            <a:avLst/>
          </a:prstGeom>
          <a:ln w="76200">
            <a:solidFill>
              <a:schemeClr val="accent5"/>
            </a:solidFill>
            <a:tailEnd type="triangle"/>
          </a:ln>
        </p:spPr>
        <p:style>
          <a:lnRef idx="3">
            <a:schemeClr val="accent6"/>
          </a:lnRef>
          <a:fillRef idx="0">
            <a:schemeClr val="accent6"/>
          </a:fillRef>
          <a:effectRef idx="2">
            <a:schemeClr val="accent6"/>
          </a:effectRef>
          <a:fontRef idx="minor">
            <a:schemeClr val="tx1"/>
          </a:fontRef>
        </p:style>
      </p:cxnSp>
      <p:sp>
        <p:nvSpPr>
          <p:cNvPr id="29" name="テキスト ボックス 28">
            <a:extLst>
              <a:ext uri="{FF2B5EF4-FFF2-40B4-BE49-F238E27FC236}">
                <a16:creationId xmlns:a16="http://schemas.microsoft.com/office/drawing/2014/main" id="{84D82608-D836-8794-2A5C-B45407186D09}"/>
              </a:ext>
            </a:extLst>
          </p:cNvPr>
          <p:cNvSpPr txBox="1"/>
          <p:nvPr/>
        </p:nvSpPr>
        <p:spPr>
          <a:xfrm>
            <a:off x="9780162" y="5407452"/>
            <a:ext cx="1192634" cy="369332"/>
          </a:xfrm>
          <a:prstGeom prst="rect">
            <a:avLst/>
          </a:prstGeom>
          <a:noFill/>
        </p:spPr>
        <p:txBody>
          <a:bodyPr wrap="square" rtlCol="0">
            <a:spAutoFit/>
          </a:bodyPr>
          <a:lstStyle/>
          <a:p>
            <a:r>
              <a:rPr lang="ja-JP" altLang="en-US">
                <a:solidFill>
                  <a:schemeClr val="accent5"/>
                </a:solidFill>
              </a:rPr>
              <a:t>並列待受</a:t>
            </a:r>
            <a:endParaRPr kumimoji="1" lang="ja-JP" altLang="en-US">
              <a:solidFill>
                <a:schemeClr val="accent5"/>
              </a:solidFill>
            </a:endParaRPr>
          </a:p>
        </p:txBody>
      </p:sp>
      <p:sp>
        <p:nvSpPr>
          <p:cNvPr id="27" name="四角形: 1 つの角を切り取る 18">
            <a:extLst>
              <a:ext uri="{FF2B5EF4-FFF2-40B4-BE49-F238E27FC236}">
                <a16:creationId xmlns:a16="http://schemas.microsoft.com/office/drawing/2014/main" id="{BF9E1ADA-4EC0-CE77-DC2D-8B89B9F16C98}"/>
              </a:ext>
            </a:extLst>
          </p:cNvPr>
          <p:cNvSpPr/>
          <p:nvPr/>
        </p:nvSpPr>
        <p:spPr>
          <a:xfrm>
            <a:off x="8647647" y="5340819"/>
            <a:ext cx="648000" cy="360000"/>
          </a:xfrm>
          <a:custGeom>
            <a:avLst/>
            <a:gdLst>
              <a:gd name="connsiteX0" fmla="*/ 0 w 781286"/>
              <a:gd name="connsiteY0" fmla="*/ 0 h 376157"/>
              <a:gd name="connsiteX1" fmla="*/ 718592 w 781286"/>
              <a:gd name="connsiteY1" fmla="*/ 0 h 376157"/>
              <a:gd name="connsiteX2" fmla="*/ 781286 w 781286"/>
              <a:gd name="connsiteY2" fmla="*/ 62694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0 h 376157"/>
              <a:gd name="connsiteX1" fmla="*/ 718592 w 781286"/>
              <a:gd name="connsiteY1" fmla="*/ 0 h 376157"/>
              <a:gd name="connsiteX2" fmla="*/ 781286 w 781286"/>
              <a:gd name="connsiteY2" fmla="*/ 188901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0 h 376157"/>
              <a:gd name="connsiteX1" fmla="*/ 549523 w 781286"/>
              <a:gd name="connsiteY1" fmla="*/ 0 h 376157"/>
              <a:gd name="connsiteX2" fmla="*/ 781286 w 781286"/>
              <a:gd name="connsiteY2" fmla="*/ 188901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2382 h 378539"/>
              <a:gd name="connsiteX1" fmla="*/ 628104 w 781286"/>
              <a:gd name="connsiteY1" fmla="*/ 0 h 378539"/>
              <a:gd name="connsiteX2" fmla="*/ 781286 w 781286"/>
              <a:gd name="connsiteY2" fmla="*/ 191283 h 378539"/>
              <a:gd name="connsiteX3" fmla="*/ 781286 w 781286"/>
              <a:gd name="connsiteY3" fmla="*/ 378539 h 378539"/>
              <a:gd name="connsiteX4" fmla="*/ 0 w 781286"/>
              <a:gd name="connsiteY4" fmla="*/ 378539 h 378539"/>
              <a:gd name="connsiteX5" fmla="*/ 0 w 781286"/>
              <a:gd name="connsiteY5" fmla="*/ 2382 h 37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286" h="378539">
                <a:moveTo>
                  <a:pt x="0" y="2382"/>
                </a:moveTo>
                <a:lnTo>
                  <a:pt x="628104" y="0"/>
                </a:lnTo>
                <a:lnTo>
                  <a:pt x="781286" y="191283"/>
                </a:lnTo>
                <a:lnTo>
                  <a:pt x="781286" y="378539"/>
                </a:lnTo>
                <a:lnTo>
                  <a:pt x="0" y="378539"/>
                </a:lnTo>
                <a:lnTo>
                  <a:pt x="0" y="2382"/>
                </a:lnTo>
                <a:close/>
              </a:path>
            </a:pathLst>
          </a:custGeom>
          <a:solidFill>
            <a:schemeClr val="accent2"/>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19" name="スライド番号プレースホルダー 18">
            <a:extLst>
              <a:ext uri="{FF2B5EF4-FFF2-40B4-BE49-F238E27FC236}">
                <a16:creationId xmlns:a16="http://schemas.microsoft.com/office/drawing/2014/main" id="{A60B2D11-5D3F-C203-C00A-0D8F321A69AF}"/>
              </a:ext>
            </a:extLst>
          </p:cNvPr>
          <p:cNvSpPr>
            <a:spLocks noGrp="1"/>
          </p:cNvSpPr>
          <p:nvPr>
            <p:ph type="sldNum" sz="quarter" idx="12"/>
          </p:nvPr>
        </p:nvSpPr>
        <p:spPr/>
        <p:txBody>
          <a:bodyPr/>
          <a:lstStyle/>
          <a:p>
            <a:fld id="{3012E056-953B-4EF5-8A53-CAFB7FD99EE3}" type="slidenum">
              <a:rPr kumimoji="1" lang="ja-JP" altLang="en-US" smtClean="0"/>
              <a:t>10</a:t>
            </a:fld>
            <a:endParaRPr kumimoji="1" lang="ja-JP" altLang="en-US"/>
          </a:p>
        </p:txBody>
      </p:sp>
      <p:cxnSp>
        <p:nvCxnSpPr>
          <p:cNvPr id="34" name="カギ線コネクタ 33">
            <a:extLst>
              <a:ext uri="{FF2B5EF4-FFF2-40B4-BE49-F238E27FC236}">
                <a16:creationId xmlns:a16="http://schemas.microsoft.com/office/drawing/2014/main" id="{3CDA4F93-3FE7-A42E-7286-E2C6857DFB2F}"/>
              </a:ext>
            </a:extLst>
          </p:cNvPr>
          <p:cNvCxnSpPr>
            <a:stCxn id="10" idx="2"/>
            <a:endCxn id="13" idx="2"/>
          </p:cNvCxnSpPr>
          <p:nvPr/>
        </p:nvCxnSpPr>
        <p:spPr>
          <a:xfrm rot="16200000" flipH="1">
            <a:off x="6161418" y="1746853"/>
            <a:ext cx="12700" cy="7162294"/>
          </a:xfrm>
          <a:prstGeom prst="bentConnector3">
            <a:avLst>
              <a:gd name="adj1" fmla="val 3206898"/>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794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29"/>
                                        </p:tgtEl>
                                      </p:cBhvr>
                                    </p:animEffect>
                                    <p:set>
                                      <p:cBhvr>
                                        <p:cTn id="30" dur="1" fill="hold">
                                          <p:stCondLst>
                                            <p:cond delay="499"/>
                                          </p:stCondLst>
                                        </p:cTn>
                                        <p:tgtEl>
                                          <p:spTgt spid="29"/>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28"/>
                                        </p:tgtEl>
                                      </p:cBhvr>
                                    </p:animEffect>
                                    <p:set>
                                      <p:cBhvr>
                                        <p:cTn id="33" dur="1" fill="hold">
                                          <p:stCondLst>
                                            <p:cond delay="499"/>
                                          </p:stCondLst>
                                        </p:cTn>
                                        <p:tgtEl>
                                          <p:spTgt spid="28"/>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500"/>
                                        <p:tgtEl>
                                          <p:spTgt spid="34"/>
                                        </p:tgtEl>
                                      </p:cBhvr>
                                    </p:animEffect>
                                  </p:childTnLst>
                                </p:cTn>
                              </p:par>
                              <p:par>
                                <p:cTn id="39" presetID="10"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22"/>
                                        </p:tgtEl>
                                      </p:cBhvr>
                                    </p:animEffect>
                                    <p:set>
                                      <p:cBhvr>
                                        <p:cTn id="46" dur="1" fill="hold">
                                          <p:stCondLst>
                                            <p:cond delay="499"/>
                                          </p:stCondLst>
                                        </p:cTn>
                                        <p:tgtEl>
                                          <p:spTgt spid="22"/>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nodeType="clickEffect">
                                  <p:stCondLst>
                                    <p:cond delay="0"/>
                                  </p:stCondLst>
                                  <p:childTnLst>
                                    <p:animEffect transition="out" filter="fade">
                                      <p:cBhvr>
                                        <p:cTn id="50" dur="500"/>
                                        <p:tgtEl>
                                          <p:spTgt spid="34"/>
                                        </p:tgtEl>
                                      </p:cBhvr>
                                    </p:animEffect>
                                    <p:set>
                                      <p:cBhvr>
                                        <p:cTn id="51" dur="1" fill="hold">
                                          <p:stCondLst>
                                            <p:cond delay="499"/>
                                          </p:stCondLst>
                                        </p:cTn>
                                        <p:tgtEl>
                                          <p:spTgt spid="34"/>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500"/>
                                        <p:tgtEl>
                                          <p:spTgt spid="13"/>
                                        </p:tgtEl>
                                      </p:cBhvr>
                                    </p:animEffect>
                                  </p:childTnLst>
                                </p:cTn>
                              </p:par>
                              <p:par>
                                <p:cTn id="57" presetID="10" presetClass="exit" presetSubtype="0" fill="hold" grpId="0" nodeType="withEffect">
                                  <p:stCondLst>
                                    <p:cond delay="0"/>
                                  </p:stCondLst>
                                  <p:childTnLst>
                                    <p:animEffect transition="out" filter="fade">
                                      <p:cBhvr>
                                        <p:cTn id="58" dur="500"/>
                                        <p:tgtEl>
                                          <p:spTgt spid="12"/>
                                        </p:tgtEl>
                                      </p:cBhvr>
                                    </p:animEffect>
                                    <p:set>
                                      <p:cBhvr>
                                        <p:cTn id="59" dur="1" fill="hold">
                                          <p:stCondLst>
                                            <p:cond delay="499"/>
                                          </p:stCondLst>
                                        </p:cTn>
                                        <p:tgtEl>
                                          <p:spTgt spid="12"/>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1" nodeType="clickEffect">
                                  <p:stCondLst>
                                    <p:cond delay="0"/>
                                  </p:stCondLst>
                                  <p:childTnLst>
                                    <p:animEffect transition="out" filter="fade">
                                      <p:cBhvr>
                                        <p:cTn id="63" dur="500"/>
                                        <p:tgtEl>
                                          <p:spTgt spid="27"/>
                                        </p:tgtEl>
                                      </p:cBhvr>
                                    </p:animEffect>
                                    <p:set>
                                      <p:cBhvr>
                                        <p:cTn id="64" dur="1" fill="hold">
                                          <p:stCondLst>
                                            <p:cond delay="499"/>
                                          </p:stCondLst>
                                        </p:cTn>
                                        <p:tgtEl>
                                          <p:spTgt spid="27"/>
                                        </p:tgtEl>
                                        <p:attrNameLst>
                                          <p:attrName>style.visibility</p:attrName>
                                        </p:attrNameLst>
                                      </p:cBhvr>
                                      <p:to>
                                        <p:strVal val="hidden"/>
                                      </p:to>
                                    </p:set>
                                  </p:childTnLst>
                                </p:cTn>
                              </p:par>
                              <p:par>
                                <p:cTn id="65" presetID="10" presetClass="exit" presetSubtype="0" fill="hold" grpId="0" nodeType="withEffect">
                                  <p:stCondLst>
                                    <p:cond delay="0"/>
                                  </p:stCondLst>
                                  <p:childTnLst>
                                    <p:animEffect transition="out" filter="fade">
                                      <p:cBhvr>
                                        <p:cTn id="66" dur="500"/>
                                        <p:tgtEl>
                                          <p:spTgt spid="11"/>
                                        </p:tgtEl>
                                      </p:cBhvr>
                                    </p:animEffect>
                                    <p:set>
                                      <p:cBhvr>
                                        <p:cTn id="67" dur="1" fill="hold">
                                          <p:stCondLst>
                                            <p:cond delay="499"/>
                                          </p:stCondLst>
                                        </p:cTn>
                                        <p:tgtEl>
                                          <p:spTgt spid="11"/>
                                        </p:tgtEl>
                                        <p:attrNameLst>
                                          <p:attrName>style.visibility</p:attrName>
                                        </p:attrNameLst>
                                      </p:cBhvr>
                                      <p:to>
                                        <p:strVal val="hidden"/>
                                      </p:to>
                                    </p:set>
                                  </p:childTnLst>
                                </p:cTn>
                              </p:par>
                              <p:par>
                                <p:cTn id="68" presetID="10" presetClass="exit" presetSubtype="0" fill="hold" grpId="0" nodeType="withEffect">
                                  <p:stCondLst>
                                    <p:cond delay="0"/>
                                  </p:stCondLst>
                                  <p:childTnLst>
                                    <p:animEffect transition="out" filter="fade">
                                      <p:cBhvr>
                                        <p:cTn id="69" dur="500"/>
                                        <p:tgtEl>
                                          <p:spTgt spid="10"/>
                                        </p:tgtEl>
                                      </p:cBhvr>
                                    </p:animEffect>
                                    <p:set>
                                      <p:cBhvr>
                                        <p:cTn id="70" dur="1" fill="hold">
                                          <p:stCondLst>
                                            <p:cond delay="499"/>
                                          </p:stCondLst>
                                        </p:cTn>
                                        <p:tgtEl>
                                          <p:spTgt spid="10"/>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24"/>
                                        </p:tgtEl>
                                      </p:cBhvr>
                                    </p:animEffect>
                                    <p:set>
                                      <p:cBhvr>
                                        <p:cTn id="73"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2" grpId="1" animBg="1"/>
      <p:bldP spid="13" grpId="0" animBg="1"/>
      <p:bldP spid="29" grpId="0"/>
      <p:bldP spid="29" grpId="1"/>
      <p:bldP spid="27" grpId="0" animBg="1"/>
      <p:bldP spid="2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4FBCB-D33D-7ED7-101B-D75DF2AE412D}"/>
            </a:ext>
          </a:extLst>
        </p:cNvPr>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140C5B0A-45B1-36F2-7015-4EB21E1453F3}"/>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C71011C1-6459-A2D3-ADA0-3E3D20EA702A}"/>
              </a:ext>
            </a:extLst>
          </p:cNvPr>
          <p:cNvSpPr/>
          <p:nvPr/>
        </p:nvSpPr>
        <p:spPr>
          <a:xfrm>
            <a:off x="4874794" y="4530389"/>
            <a:ext cx="2442410" cy="1772431"/>
          </a:xfrm>
          <a:prstGeom prst="roundRect">
            <a:avLst/>
          </a:prstGeom>
          <a:solidFill>
            <a:srgbClr val="FBE5D6"/>
          </a:solidFill>
          <a:ln w="76200">
            <a:solidFill>
              <a:schemeClr val="accent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6" name="直線矢印コネクタ 35">
            <a:extLst>
              <a:ext uri="{FF2B5EF4-FFF2-40B4-BE49-F238E27FC236}">
                <a16:creationId xmlns:a16="http://schemas.microsoft.com/office/drawing/2014/main" id="{DCEB65E9-38FA-9CD8-FB74-3D55118C7C13}"/>
              </a:ext>
            </a:extLst>
          </p:cNvPr>
          <p:cNvCxnSpPr>
            <a:cxnSpLocks/>
            <a:stCxn id="41" idx="3"/>
          </p:cNvCxnSpPr>
          <p:nvPr/>
        </p:nvCxnSpPr>
        <p:spPr>
          <a:xfrm flipV="1">
            <a:off x="6635999" y="5385085"/>
            <a:ext cx="2596230" cy="0"/>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48" name="正方形/長方形 47">
            <a:extLst>
              <a:ext uri="{FF2B5EF4-FFF2-40B4-BE49-F238E27FC236}">
                <a16:creationId xmlns:a16="http://schemas.microsoft.com/office/drawing/2014/main" id="{D56B3020-A083-7C7D-0799-F46D8ED48040}"/>
              </a:ext>
            </a:extLst>
          </p:cNvPr>
          <p:cNvSpPr/>
          <p:nvPr/>
        </p:nvSpPr>
        <p:spPr>
          <a:xfrm>
            <a:off x="5555999" y="5056604"/>
            <a:ext cx="1080000" cy="720000"/>
          </a:xfrm>
          <a:prstGeom prst="rect">
            <a:avLst/>
          </a:prstGeom>
          <a:gradFill flip="none" rotWithShape="1">
            <a:gsLst>
              <a:gs pos="50000">
                <a:schemeClr val="bg1"/>
              </a:gs>
              <a:gs pos="55000">
                <a:srgbClr val="FFFF00"/>
              </a:gs>
            </a:gsLst>
            <a:lin ang="54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1" name="正方形/長方形 10">
            <a:extLst>
              <a:ext uri="{FF2B5EF4-FFF2-40B4-BE49-F238E27FC236}">
                <a16:creationId xmlns:a16="http://schemas.microsoft.com/office/drawing/2014/main" id="{3F8380A0-75BE-4904-033E-85A5CD274861}"/>
              </a:ext>
            </a:extLst>
          </p:cNvPr>
          <p:cNvSpPr/>
          <p:nvPr/>
        </p:nvSpPr>
        <p:spPr>
          <a:xfrm>
            <a:off x="5555999" y="5056604"/>
            <a:ext cx="1080000" cy="720000"/>
          </a:xfrm>
          <a:prstGeom prst="rect">
            <a:avLst/>
          </a:prstGeom>
          <a:gradFill flip="none" rotWithShape="1">
            <a:gsLst>
              <a:gs pos="22000">
                <a:schemeClr val="bg1"/>
              </a:gs>
              <a:gs pos="27000">
                <a:srgbClr val="FFFF00"/>
              </a:gs>
            </a:gsLst>
            <a:lin ang="54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42" name="正方形/長方形 41">
            <a:extLst>
              <a:ext uri="{FF2B5EF4-FFF2-40B4-BE49-F238E27FC236}">
                <a16:creationId xmlns:a16="http://schemas.microsoft.com/office/drawing/2014/main" id="{6119DBA7-9473-D270-0376-76350B443EF5}"/>
              </a:ext>
            </a:extLst>
          </p:cNvPr>
          <p:cNvSpPr/>
          <p:nvPr/>
        </p:nvSpPr>
        <p:spPr>
          <a:xfrm>
            <a:off x="5555999" y="5223747"/>
            <a:ext cx="1080000" cy="360000"/>
          </a:xfrm>
          <a:prstGeom prst="rect">
            <a:avLst/>
          </a:prstGeom>
          <a:noFill/>
          <a:ln w="34925">
            <a:solidFill>
              <a:srgbClr val="7030A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1D36270-8740-1D2F-3830-39FB283CB01F}"/>
              </a:ext>
            </a:extLst>
          </p:cNvPr>
          <p:cNvSpPr>
            <a:spLocks noGrp="1"/>
          </p:cNvSpPr>
          <p:nvPr>
            <p:ph type="title"/>
          </p:nvPr>
        </p:nvSpPr>
        <p:spPr/>
        <p:txBody>
          <a:bodyPr/>
          <a:lstStyle/>
          <a:p>
            <a:r>
              <a:rPr kumimoji="1" lang="ja-JP" altLang="en-US"/>
              <a:t>ワークスティールによる転送量の最適化</a:t>
            </a:r>
          </a:p>
        </p:txBody>
      </p:sp>
      <p:sp>
        <p:nvSpPr>
          <p:cNvPr id="3" name="コンテンツ プレースホルダー 2">
            <a:extLst>
              <a:ext uri="{FF2B5EF4-FFF2-40B4-BE49-F238E27FC236}">
                <a16:creationId xmlns:a16="http://schemas.microsoft.com/office/drawing/2014/main" id="{FAA6177C-E2C7-F9A9-2076-C7853A111B65}"/>
              </a:ext>
            </a:extLst>
          </p:cNvPr>
          <p:cNvSpPr>
            <a:spLocks noGrp="1"/>
          </p:cNvSpPr>
          <p:nvPr>
            <p:ph idx="1"/>
          </p:nvPr>
        </p:nvSpPr>
        <p:spPr/>
        <p:txBody>
          <a:bodyPr/>
          <a:lstStyle/>
          <a:p>
            <a:r>
              <a:rPr kumimoji="1" lang="ja-JP" altLang="en-US"/>
              <a:t>できるだけ多くの状態を並列転送できるように転送量を調整</a:t>
            </a:r>
            <a:endParaRPr kumimoji="1" lang="en-US" altLang="ja-JP"/>
          </a:p>
          <a:p>
            <a:pPr lvl="1"/>
            <a:r>
              <a:rPr lang="ja-JP" altLang="en-US"/>
              <a:t>移送元は古い移送先と同じかより新しい状態を保持している</a:t>
            </a:r>
            <a:endParaRPr kumimoji="1" lang="en-US" altLang="ja-JP"/>
          </a:p>
          <a:p>
            <a:pPr lvl="1"/>
            <a:r>
              <a:rPr lang="ja-JP" altLang="en-US"/>
              <a:t>移送元が転送を終えると古い移送先から状態を分けてもらって転送</a:t>
            </a:r>
            <a:endParaRPr lang="en-US" altLang="ja-JP"/>
          </a:p>
          <a:p>
            <a:pPr lvl="1"/>
            <a:r>
              <a:rPr lang="ja-JP" altLang="en-US"/>
              <a:t>分けてもらえる状態がなくなるまで繰り返す</a:t>
            </a:r>
            <a:endParaRPr kumimoji="1" lang="en-US" altLang="ja-JP"/>
          </a:p>
          <a:p>
            <a:r>
              <a:rPr lang="ja-JP" altLang="en-US"/>
              <a:t>分けてもらう状態の量はそれまでの転送速度から計算</a:t>
            </a:r>
            <a:endParaRPr lang="en-US" altLang="ja-JP"/>
          </a:p>
          <a:p>
            <a:pPr lvl="1"/>
            <a:r>
              <a:rPr kumimoji="1" lang="ja-JP" altLang="en-US"/>
              <a:t>転送速度が速いホストが多くの状態を転送</a:t>
            </a:r>
            <a:endParaRPr kumimoji="1" lang="en-US" altLang="ja-JP"/>
          </a:p>
        </p:txBody>
      </p:sp>
      <p:sp>
        <p:nvSpPr>
          <p:cNvPr id="4" name="四角形: 角を丸くする 3">
            <a:extLst>
              <a:ext uri="{FF2B5EF4-FFF2-40B4-BE49-F238E27FC236}">
                <a16:creationId xmlns:a16="http://schemas.microsoft.com/office/drawing/2014/main" id="{90CFA939-BEA9-7E15-EE71-09CF4C8DF167}"/>
              </a:ext>
            </a:extLst>
          </p:cNvPr>
          <p:cNvSpPr/>
          <p:nvPr/>
        </p:nvSpPr>
        <p:spPr>
          <a:xfrm>
            <a:off x="1359066" y="4530472"/>
            <a:ext cx="2442410" cy="1825877"/>
          </a:xfrm>
          <a:prstGeom prst="roundRect">
            <a:avLst/>
          </a:prstGeom>
          <a:solidFill>
            <a:srgbClr val="FBE5D6"/>
          </a:solidFill>
          <a:ln w="76200">
            <a:solidFill>
              <a:schemeClr val="accent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DF88F58-B4BA-58DB-C399-80BFE4E8A433}"/>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8" name="テキスト ボックス 7">
            <a:extLst>
              <a:ext uri="{FF2B5EF4-FFF2-40B4-BE49-F238E27FC236}">
                <a16:creationId xmlns:a16="http://schemas.microsoft.com/office/drawing/2014/main" id="{D6A803C7-1AAD-1444-8B30-6A59AB1D910E}"/>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9" name="テキスト ボックス 8">
            <a:extLst>
              <a:ext uri="{FF2B5EF4-FFF2-40B4-BE49-F238E27FC236}">
                <a16:creationId xmlns:a16="http://schemas.microsoft.com/office/drawing/2014/main" id="{8FB4CCB4-0F82-76AA-D8A6-0E65BEBF3176}"/>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0" name="正方形/長方形 9">
            <a:extLst>
              <a:ext uri="{FF2B5EF4-FFF2-40B4-BE49-F238E27FC236}">
                <a16:creationId xmlns:a16="http://schemas.microsoft.com/office/drawing/2014/main" id="{C8203A20-D5B4-B95C-53EB-3A6D9DFF7FF6}"/>
              </a:ext>
            </a:extLst>
          </p:cNvPr>
          <p:cNvSpPr/>
          <p:nvPr/>
        </p:nvSpPr>
        <p:spPr>
          <a:xfrm>
            <a:off x="2040269" y="5056604"/>
            <a:ext cx="1080000" cy="720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2" name="正方形/長方形 11">
            <a:extLst>
              <a:ext uri="{FF2B5EF4-FFF2-40B4-BE49-F238E27FC236}">
                <a16:creationId xmlns:a16="http://schemas.microsoft.com/office/drawing/2014/main" id="{72F7E518-44CF-38F0-4A51-570A256141A2}"/>
              </a:ext>
            </a:extLst>
          </p:cNvPr>
          <p:cNvSpPr/>
          <p:nvPr/>
        </p:nvSpPr>
        <p:spPr>
          <a:xfrm>
            <a:off x="9232229" y="5149690"/>
            <a:ext cx="1044742" cy="46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27" name="テキスト ボックス 26">
            <a:extLst>
              <a:ext uri="{FF2B5EF4-FFF2-40B4-BE49-F238E27FC236}">
                <a16:creationId xmlns:a16="http://schemas.microsoft.com/office/drawing/2014/main" id="{728ADBF1-0241-CEAA-683B-856FF17CB177}"/>
              </a:ext>
            </a:extLst>
          </p:cNvPr>
          <p:cNvSpPr txBox="1"/>
          <p:nvPr/>
        </p:nvSpPr>
        <p:spPr>
          <a:xfrm>
            <a:off x="6581234" y="5045136"/>
            <a:ext cx="800219" cy="338554"/>
          </a:xfrm>
          <a:prstGeom prst="rect">
            <a:avLst/>
          </a:prstGeom>
          <a:noFill/>
        </p:spPr>
        <p:txBody>
          <a:bodyPr wrap="none" rtlCol="0">
            <a:spAutoFit/>
          </a:bodyPr>
          <a:lstStyle/>
          <a:p>
            <a:r>
              <a:rPr kumimoji="1" lang="ja-JP" altLang="en-US" sz="1600">
                <a:solidFill>
                  <a:srgbClr val="002060"/>
                </a:solidFill>
              </a:rPr>
              <a:t>未転送</a:t>
            </a:r>
          </a:p>
        </p:txBody>
      </p:sp>
      <p:cxnSp>
        <p:nvCxnSpPr>
          <p:cNvPr id="37" name="コネクタ: カギ線 36">
            <a:extLst>
              <a:ext uri="{FF2B5EF4-FFF2-40B4-BE49-F238E27FC236}">
                <a16:creationId xmlns:a16="http://schemas.microsoft.com/office/drawing/2014/main" id="{9C709DC8-D01E-20CF-853B-7094D6AC4C9B}"/>
              </a:ext>
            </a:extLst>
          </p:cNvPr>
          <p:cNvCxnSpPr>
            <a:cxnSpLocks/>
            <a:stCxn id="10" idx="2"/>
            <a:endCxn id="12" idx="2"/>
          </p:cNvCxnSpPr>
          <p:nvPr/>
        </p:nvCxnSpPr>
        <p:spPr>
          <a:xfrm rot="5400000" flipH="1" flipV="1">
            <a:off x="6087977" y="2109981"/>
            <a:ext cx="158914" cy="7174331"/>
          </a:xfrm>
          <a:prstGeom prst="bentConnector3">
            <a:avLst>
              <a:gd name="adj1" fmla="val -515468"/>
            </a:avLst>
          </a:prstGeom>
          <a:ln w="635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44" name="直線矢印コネクタ 43">
            <a:extLst>
              <a:ext uri="{FF2B5EF4-FFF2-40B4-BE49-F238E27FC236}">
                <a16:creationId xmlns:a16="http://schemas.microsoft.com/office/drawing/2014/main" id="{69DE92C6-7608-7D44-DD3A-7B963BBB4A13}"/>
              </a:ext>
            </a:extLst>
          </p:cNvPr>
          <p:cNvCxnSpPr>
            <a:cxnSpLocks/>
          </p:cNvCxnSpPr>
          <p:nvPr/>
        </p:nvCxnSpPr>
        <p:spPr>
          <a:xfrm flipH="1">
            <a:off x="3113277" y="5287445"/>
            <a:ext cx="2442722"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5325E112-7DD7-D1FB-3429-885DD718B69F}"/>
              </a:ext>
            </a:extLst>
          </p:cNvPr>
          <p:cNvSpPr/>
          <p:nvPr/>
        </p:nvSpPr>
        <p:spPr>
          <a:xfrm>
            <a:off x="2041131" y="5236340"/>
            <a:ext cx="1080000" cy="180000"/>
          </a:xfrm>
          <a:prstGeom prst="rect">
            <a:avLst/>
          </a:prstGeom>
          <a:solidFill>
            <a:srgbClr val="7030A0">
              <a:alpha val="70000"/>
            </a:srgbClr>
          </a:solidFill>
          <a:ln w="34925">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DF7ADA90-9C21-EE76-22D6-D0117FFCFEC5}"/>
              </a:ext>
            </a:extLst>
          </p:cNvPr>
          <p:cNvSpPr txBox="1"/>
          <p:nvPr/>
        </p:nvSpPr>
        <p:spPr>
          <a:xfrm>
            <a:off x="4072159" y="4936510"/>
            <a:ext cx="595035" cy="338554"/>
          </a:xfrm>
          <a:prstGeom prst="rect">
            <a:avLst/>
          </a:prstGeom>
          <a:noFill/>
        </p:spPr>
        <p:txBody>
          <a:bodyPr wrap="none" rtlCol="0">
            <a:spAutoFit/>
          </a:bodyPr>
          <a:lstStyle/>
          <a:p>
            <a:pPr algn="ctr"/>
            <a:r>
              <a:rPr kumimoji="1" lang="ja-JP" altLang="en-US" sz="1600">
                <a:solidFill>
                  <a:srgbClr val="002060"/>
                </a:solidFill>
              </a:rPr>
              <a:t>結果</a:t>
            </a:r>
          </a:p>
        </p:txBody>
      </p:sp>
      <p:sp>
        <p:nvSpPr>
          <p:cNvPr id="49" name="正方形/長方形 48">
            <a:extLst>
              <a:ext uri="{FF2B5EF4-FFF2-40B4-BE49-F238E27FC236}">
                <a16:creationId xmlns:a16="http://schemas.microsoft.com/office/drawing/2014/main" id="{0BF0FCD5-7D62-184E-E16C-8A5CBDEC4D3E}"/>
              </a:ext>
            </a:extLst>
          </p:cNvPr>
          <p:cNvSpPr/>
          <p:nvPr/>
        </p:nvSpPr>
        <p:spPr>
          <a:xfrm>
            <a:off x="5555999" y="5223747"/>
            <a:ext cx="1080000" cy="180000"/>
          </a:xfrm>
          <a:prstGeom prst="rect">
            <a:avLst/>
          </a:prstGeom>
          <a:noFill/>
          <a:ln w="34925">
            <a:solidFill>
              <a:srgbClr val="7030A0"/>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B28D7218-A0B9-3030-196F-3B9EAF8A8EBE}"/>
              </a:ext>
            </a:extLst>
          </p:cNvPr>
          <p:cNvSpPr txBox="1"/>
          <p:nvPr/>
        </p:nvSpPr>
        <p:spPr>
          <a:xfrm>
            <a:off x="5479675" y="5785938"/>
            <a:ext cx="1210588" cy="338554"/>
          </a:xfrm>
          <a:prstGeom prst="rect">
            <a:avLst/>
          </a:prstGeom>
          <a:noFill/>
        </p:spPr>
        <p:txBody>
          <a:bodyPr wrap="none" rtlCol="0">
            <a:spAutoFit/>
          </a:bodyPr>
          <a:lstStyle/>
          <a:p>
            <a:r>
              <a:rPr kumimoji="1" lang="ja-JP" altLang="en-US" sz="1600">
                <a:solidFill>
                  <a:srgbClr val="002060"/>
                </a:solidFill>
              </a:rPr>
              <a:t>転送量減少</a:t>
            </a:r>
          </a:p>
        </p:txBody>
      </p:sp>
      <p:cxnSp>
        <p:nvCxnSpPr>
          <p:cNvPr id="14" name="直線矢印コネクタ 13">
            <a:extLst>
              <a:ext uri="{FF2B5EF4-FFF2-40B4-BE49-F238E27FC236}">
                <a16:creationId xmlns:a16="http://schemas.microsoft.com/office/drawing/2014/main" id="{3036C022-90C0-501E-75E1-9B2437A85934}"/>
              </a:ext>
            </a:extLst>
          </p:cNvPr>
          <p:cNvCxnSpPr>
            <a:cxnSpLocks/>
          </p:cNvCxnSpPr>
          <p:nvPr/>
        </p:nvCxnSpPr>
        <p:spPr>
          <a:xfrm>
            <a:off x="3120269" y="5565085"/>
            <a:ext cx="2435730"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4F44F4E7-5E22-EDBB-2133-3C804182AD62}"/>
              </a:ext>
            </a:extLst>
          </p:cNvPr>
          <p:cNvSpPr txBox="1"/>
          <p:nvPr/>
        </p:nvSpPr>
        <p:spPr>
          <a:xfrm>
            <a:off x="4052862" y="5583747"/>
            <a:ext cx="595035" cy="338554"/>
          </a:xfrm>
          <a:prstGeom prst="rect">
            <a:avLst/>
          </a:prstGeom>
          <a:noFill/>
        </p:spPr>
        <p:txBody>
          <a:bodyPr wrap="none" rtlCol="0">
            <a:spAutoFit/>
          </a:bodyPr>
          <a:lstStyle/>
          <a:p>
            <a:pPr algn="ctr"/>
            <a:r>
              <a:rPr kumimoji="1" lang="ja-JP" altLang="en-US" sz="1600">
                <a:solidFill>
                  <a:srgbClr val="002060"/>
                </a:solidFill>
              </a:rPr>
              <a:t>要求</a:t>
            </a:r>
          </a:p>
        </p:txBody>
      </p:sp>
      <p:sp>
        <p:nvSpPr>
          <p:cNvPr id="16" name="テキスト ボックス 15">
            <a:extLst>
              <a:ext uri="{FF2B5EF4-FFF2-40B4-BE49-F238E27FC236}">
                <a16:creationId xmlns:a16="http://schemas.microsoft.com/office/drawing/2014/main" id="{10EAC473-79ED-A7A6-9515-26BAFAF31B0E}"/>
              </a:ext>
            </a:extLst>
          </p:cNvPr>
          <p:cNvSpPr txBox="1"/>
          <p:nvPr/>
        </p:nvSpPr>
        <p:spPr>
          <a:xfrm>
            <a:off x="1972573" y="6437522"/>
            <a:ext cx="595035" cy="338554"/>
          </a:xfrm>
          <a:prstGeom prst="rect">
            <a:avLst/>
          </a:prstGeom>
          <a:noFill/>
        </p:spPr>
        <p:txBody>
          <a:bodyPr wrap="none" rtlCol="0">
            <a:spAutoFit/>
          </a:bodyPr>
          <a:lstStyle/>
          <a:p>
            <a:r>
              <a:rPr kumimoji="1" lang="ja-JP" altLang="en-US" sz="1600">
                <a:solidFill>
                  <a:srgbClr val="C00000"/>
                </a:solidFill>
              </a:rPr>
              <a:t>転送</a:t>
            </a:r>
          </a:p>
        </p:txBody>
      </p:sp>
      <p:sp>
        <p:nvSpPr>
          <p:cNvPr id="41" name="正方形/長方形 40">
            <a:extLst>
              <a:ext uri="{FF2B5EF4-FFF2-40B4-BE49-F238E27FC236}">
                <a16:creationId xmlns:a16="http://schemas.microsoft.com/office/drawing/2014/main" id="{29D8649B-9E6C-3BF3-30E5-44BF1FB19434}"/>
              </a:ext>
            </a:extLst>
          </p:cNvPr>
          <p:cNvSpPr/>
          <p:nvPr/>
        </p:nvSpPr>
        <p:spPr>
          <a:xfrm>
            <a:off x="5555999" y="5223747"/>
            <a:ext cx="1080000" cy="360000"/>
          </a:xfrm>
          <a:prstGeom prst="rect">
            <a:avLst/>
          </a:prstGeom>
          <a:gradFill>
            <a:gsLst>
              <a:gs pos="55000">
                <a:schemeClr val="bg1">
                  <a:alpha val="0"/>
                </a:schemeClr>
              </a:gs>
              <a:gs pos="50000">
                <a:srgbClr val="7030A0">
                  <a:alpha val="70000"/>
                </a:srgbClr>
              </a:gs>
            </a:gsLst>
            <a:lin ang="5400000" scaled="1"/>
          </a:gradFill>
          <a:ln w="34925">
            <a:solidFill>
              <a:srgbClr val="7030A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スライド番号プレースホルダー 12">
            <a:extLst>
              <a:ext uri="{FF2B5EF4-FFF2-40B4-BE49-F238E27FC236}">
                <a16:creationId xmlns:a16="http://schemas.microsoft.com/office/drawing/2014/main" id="{61BF4ABC-D64B-36A6-960E-5DD622FAC3E9}"/>
              </a:ext>
            </a:extLst>
          </p:cNvPr>
          <p:cNvSpPr>
            <a:spLocks noGrp="1"/>
          </p:cNvSpPr>
          <p:nvPr>
            <p:ph type="sldNum" sz="quarter" idx="12"/>
          </p:nvPr>
        </p:nvSpPr>
        <p:spPr/>
        <p:txBody>
          <a:bodyPr/>
          <a:lstStyle/>
          <a:p>
            <a:fld id="{3012E056-953B-4EF5-8A53-CAFB7FD99EE3}" type="slidenum">
              <a:rPr kumimoji="1" lang="ja-JP" altLang="en-US" smtClean="0"/>
              <a:t>11</a:t>
            </a:fld>
            <a:endParaRPr kumimoji="1" lang="ja-JP" altLang="en-US"/>
          </a:p>
        </p:txBody>
      </p:sp>
      <p:cxnSp>
        <p:nvCxnSpPr>
          <p:cNvPr id="22" name="カギ線コネクタ 21">
            <a:extLst>
              <a:ext uri="{FF2B5EF4-FFF2-40B4-BE49-F238E27FC236}">
                <a16:creationId xmlns:a16="http://schemas.microsoft.com/office/drawing/2014/main" id="{2CD8334E-C55E-E182-9F8E-91817E333FC2}"/>
              </a:ext>
            </a:extLst>
          </p:cNvPr>
          <p:cNvCxnSpPr>
            <a:stCxn id="45" idx="2"/>
            <a:endCxn id="12" idx="2"/>
          </p:cNvCxnSpPr>
          <p:nvPr/>
        </p:nvCxnSpPr>
        <p:spPr>
          <a:xfrm rot="16200000" flipH="1">
            <a:off x="6067190" y="1930280"/>
            <a:ext cx="201350" cy="7173469"/>
          </a:xfrm>
          <a:prstGeom prst="bentConnector3">
            <a:avLst>
              <a:gd name="adj1" fmla="val 583829"/>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29A66D0-712E-ED0F-2DDB-BC9B1BA1092A}"/>
              </a:ext>
            </a:extLst>
          </p:cNvPr>
          <p:cNvSpPr txBox="1"/>
          <p:nvPr/>
        </p:nvSpPr>
        <p:spPr>
          <a:xfrm>
            <a:off x="15207175" y="-1322363"/>
            <a:ext cx="184731" cy="369332"/>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376070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7"/>
                                        </p:tgtEl>
                                      </p:cBhvr>
                                    </p:animEffect>
                                    <p:set>
                                      <p:cBhvr>
                                        <p:cTn id="7" dur="1" fill="hold">
                                          <p:stCondLst>
                                            <p:cond delay="499"/>
                                          </p:stCondLst>
                                        </p:cTn>
                                        <p:tgtEl>
                                          <p:spTgt spid="3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fade">
                                      <p:cBhvr>
                                        <p:cTn id="15" dur="500"/>
                                        <p:tgtEl>
                                          <p:spTgt spid="1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1"/>
                                        </p:tgtEl>
                                        <p:attrNameLst>
                                          <p:attrName>style.visibility</p:attrName>
                                        </p:attrNameLst>
                                      </p:cBhvr>
                                      <p:to>
                                        <p:strVal val="visible"/>
                                      </p:to>
                                    </p:set>
                                  </p:childTnLst>
                                </p:cTn>
                              </p:par>
                              <p:par>
                                <p:cTn id="26" presetID="1" presetClass="exit" presetSubtype="0" fill="hold" grpId="1" nodeType="withEffect">
                                  <p:stCondLst>
                                    <p:cond delay="0"/>
                                  </p:stCondLst>
                                  <p:childTnLst>
                                    <p:set>
                                      <p:cBhvr>
                                        <p:cTn id="27" dur="1" fill="hold">
                                          <p:stCondLst>
                                            <p:cond delay="0"/>
                                          </p:stCondLst>
                                        </p:cTn>
                                        <p:tgtEl>
                                          <p:spTgt spid="4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childTnLst>
                                </p:cTn>
                              </p:par>
                              <p:par>
                                <p:cTn id="32" presetID="1" presetClass="exit" presetSubtype="0" fill="hold" grpId="0" nodeType="withEffect">
                                  <p:stCondLst>
                                    <p:cond delay="0"/>
                                  </p:stCondLst>
                                  <p:childTnLst>
                                    <p:set>
                                      <p:cBhvr>
                                        <p:cTn id="33" dur="1" fill="hold">
                                          <p:stCondLst>
                                            <p:cond delay="0"/>
                                          </p:stCondLst>
                                        </p:cTn>
                                        <p:tgtEl>
                                          <p:spTgt spid="15">
                                            <p:txEl>
                                              <p:pRg st="0" end="0"/>
                                            </p:txEl>
                                          </p:spTgt>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14"/>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500"/>
                                        <p:tgtEl>
                                          <p:spTgt spid="46"/>
                                        </p:tgtEl>
                                      </p:cBhvr>
                                    </p:animEffect>
                                  </p:childTnLst>
                                </p:cTn>
                              </p:par>
                              <p:par>
                                <p:cTn id="39" presetID="10" presetClass="entr" presetSubtype="0" fill="hold" nodeType="with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fade">
                                      <p:cBhvr>
                                        <p:cTn id="41" dur="500"/>
                                        <p:tgtEl>
                                          <p:spTgt spid="44"/>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41"/>
                                        </p:tgtEl>
                                        <p:attrNameLst>
                                          <p:attrName>style.visibility</p:attrName>
                                        </p:attrNameLst>
                                      </p:cBhvr>
                                      <p:to>
                                        <p:strVal val="hidden"/>
                                      </p:to>
                                    </p:set>
                                  </p:childTnLst>
                                </p:cTn>
                              </p:par>
                              <p:par>
                                <p:cTn id="46" presetID="1" presetClass="exit" presetSubtype="0" fill="hold" grpId="2" nodeType="withEffect">
                                  <p:stCondLst>
                                    <p:cond delay="0"/>
                                  </p:stCondLst>
                                  <p:childTnLst>
                                    <p:set>
                                      <p:cBhvr>
                                        <p:cTn id="47" dur="1" fill="hold">
                                          <p:stCondLst>
                                            <p:cond delay="0"/>
                                          </p:stCondLst>
                                        </p:cTn>
                                        <p:tgtEl>
                                          <p:spTgt spid="42"/>
                                        </p:tgtEl>
                                        <p:attrNameLst>
                                          <p:attrName>style.visibility</p:attrName>
                                        </p:attrNameLst>
                                      </p:cBhvr>
                                      <p:to>
                                        <p:strVal val="hidden"/>
                                      </p:to>
                                    </p:set>
                                  </p:childTnLst>
                                </p:cTn>
                              </p:par>
                              <p:par>
                                <p:cTn id="48" presetID="1" presetClass="exit" presetSubtype="0" fill="hold" grpId="0" nodeType="withEffect">
                                  <p:stCondLst>
                                    <p:cond delay="0"/>
                                  </p:stCondLst>
                                  <p:childTnLst>
                                    <p:set>
                                      <p:cBhvr>
                                        <p:cTn id="49" dur="1" fill="hold">
                                          <p:stCondLst>
                                            <p:cond delay="0"/>
                                          </p:stCondLst>
                                        </p:cTn>
                                        <p:tgtEl>
                                          <p:spTgt spid="11"/>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44"/>
                                        </p:tgtEl>
                                      </p:cBhvr>
                                    </p:animEffect>
                                    <p:set>
                                      <p:cBhvr>
                                        <p:cTn id="52" dur="1" fill="hold">
                                          <p:stCondLst>
                                            <p:cond delay="499"/>
                                          </p:stCondLst>
                                        </p:cTn>
                                        <p:tgtEl>
                                          <p:spTgt spid="44"/>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500"/>
                                        <p:tgtEl>
                                          <p:spTgt spid="46"/>
                                        </p:tgtEl>
                                      </p:cBhvr>
                                    </p:animEffect>
                                    <p:set>
                                      <p:cBhvr>
                                        <p:cTn id="55" dur="1" fill="hold">
                                          <p:stCondLst>
                                            <p:cond delay="499"/>
                                          </p:stCondLst>
                                        </p:cTn>
                                        <p:tgtEl>
                                          <p:spTgt spid="46"/>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27"/>
                                        </p:tgtEl>
                                        <p:attrNameLst>
                                          <p:attrName>style.visibility</p:attrName>
                                        </p:attrNameLst>
                                      </p:cBhvr>
                                      <p:to>
                                        <p:strVal val="hidden"/>
                                      </p:to>
                                    </p:set>
                                  </p:childTnLst>
                                </p:cTn>
                              </p:par>
                              <p:par>
                                <p:cTn id="58" presetID="1" presetClass="entr" presetSubtype="0"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50"/>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500"/>
                                        <p:tgtEl>
                                          <p:spTgt spid="22"/>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1" grpId="0" animBg="1"/>
      <p:bldP spid="42" grpId="0" animBg="1"/>
      <p:bldP spid="42" grpId="1" animBg="1"/>
      <p:bldP spid="42" grpId="2" animBg="1"/>
      <p:bldP spid="27" grpId="0"/>
      <p:bldP spid="27" grpId="1"/>
      <p:bldP spid="45" grpId="0" animBg="1"/>
      <p:bldP spid="46" grpId="0"/>
      <p:bldP spid="46" grpId="1"/>
      <p:bldP spid="49" grpId="0" animBg="1"/>
      <p:bldP spid="50" grpId="0"/>
      <p:bldP spid="15" grpId="0" build="allAtOnce"/>
      <p:bldP spid="16" grpId="0"/>
      <p:bldP spid="41" grpId="0" animBg="1"/>
      <p:bldP spid="41"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EC176A-02E8-3818-3BF0-8E36B4267B3F}"/>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92106B5A-0BB8-55B5-5D9B-7B14B99EEF6D}"/>
              </a:ext>
            </a:extLst>
          </p:cNvPr>
          <p:cNvSpPr>
            <a:spLocks noGrp="1"/>
          </p:cNvSpPr>
          <p:nvPr>
            <p:ph idx="1"/>
          </p:nvPr>
        </p:nvSpPr>
        <p:spPr/>
        <p:txBody>
          <a:bodyPr/>
          <a:lstStyle/>
          <a:p>
            <a:r>
              <a:rPr lang="en-US" altLang="ja-JP"/>
              <a:t>DCmigrate</a:t>
            </a:r>
            <a:r>
              <a:rPr lang="ja-JP" altLang="en-US"/>
              <a:t>を用いて移送先変更後の性能を調べた</a:t>
            </a:r>
            <a:endParaRPr lang="en-US" altLang="ja-JP"/>
          </a:p>
          <a:p>
            <a:pPr lvl="1"/>
            <a:r>
              <a:rPr lang="ja-JP" altLang="en-US"/>
              <a:t>ネットワークの混雑状況を再現するために帯域制限をかけた</a:t>
            </a:r>
            <a:endParaRPr lang="en-US" altLang="ja-JP"/>
          </a:p>
          <a:p>
            <a:pPr lvl="1"/>
            <a:r>
              <a:rPr lang="ja-JP" altLang="en-US"/>
              <a:t>移送先変更後のマイグレーション時間と帯域使用率を測定</a:t>
            </a:r>
          </a:p>
          <a:p>
            <a:pPr lvl="1"/>
            <a:r>
              <a:rPr lang="ja-JP" altLang="en-US"/>
              <a:t>キャンセルコマンドと移送コマンドを組み合わせた従来手法と比較</a:t>
            </a:r>
            <a:endParaRPr kumimoji="1" lang="en-US" altLang="ja-JP"/>
          </a:p>
        </p:txBody>
      </p:sp>
      <p:graphicFrame>
        <p:nvGraphicFramePr>
          <p:cNvPr id="5" name="表 9">
            <a:extLst>
              <a:ext uri="{FF2B5EF4-FFF2-40B4-BE49-F238E27FC236}">
                <a16:creationId xmlns:a16="http://schemas.microsoft.com/office/drawing/2014/main" id="{171E1858-D562-A762-B538-D218933B5C7F}"/>
              </a:ext>
            </a:extLst>
          </p:cNvPr>
          <p:cNvGraphicFramePr>
            <a:graphicFrameLocks noGrp="1"/>
          </p:cNvGraphicFramePr>
          <p:nvPr>
            <p:extLst>
              <p:ext uri="{D42A27DB-BD31-4B8C-83A1-F6EECF244321}">
                <p14:modId xmlns:p14="http://schemas.microsoft.com/office/powerpoint/2010/main" val="3083878177"/>
              </p:ext>
            </p:extLst>
          </p:nvPr>
        </p:nvGraphicFramePr>
        <p:xfrm>
          <a:off x="838200" y="3429000"/>
          <a:ext cx="7305325" cy="3278956"/>
        </p:xfrm>
        <a:graphic>
          <a:graphicData uri="http://schemas.openxmlformats.org/drawingml/2006/table">
            <a:tbl>
              <a:tblPr firstRow="1" bandRow="1">
                <a:tableStyleId>{5C22544A-7EE6-4342-B048-85BDC9FD1C3A}</a:tableStyleId>
              </a:tblPr>
              <a:tblGrid>
                <a:gridCol w="2393878">
                  <a:extLst>
                    <a:ext uri="{9D8B030D-6E8A-4147-A177-3AD203B41FA5}">
                      <a16:colId xmlns:a16="http://schemas.microsoft.com/office/drawing/2014/main" val="914551372"/>
                    </a:ext>
                  </a:extLst>
                </a:gridCol>
                <a:gridCol w="1366463">
                  <a:extLst>
                    <a:ext uri="{9D8B030D-6E8A-4147-A177-3AD203B41FA5}">
                      <a16:colId xmlns:a16="http://schemas.microsoft.com/office/drawing/2014/main" val="3758397014"/>
                    </a:ext>
                  </a:extLst>
                </a:gridCol>
                <a:gridCol w="1797978">
                  <a:extLst>
                    <a:ext uri="{9D8B030D-6E8A-4147-A177-3AD203B41FA5}">
                      <a16:colId xmlns:a16="http://schemas.microsoft.com/office/drawing/2014/main" val="4292222207"/>
                    </a:ext>
                  </a:extLst>
                </a:gridCol>
                <a:gridCol w="1747006">
                  <a:extLst>
                    <a:ext uri="{9D8B030D-6E8A-4147-A177-3AD203B41FA5}">
                      <a16:colId xmlns:a16="http://schemas.microsoft.com/office/drawing/2014/main" val="3523055655"/>
                    </a:ext>
                  </a:extLst>
                </a:gridCol>
              </a:tblGrid>
              <a:tr h="392338">
                <a:tc>
                  <a:txBody>
                    <a:bodyPr/>
                    <a:lstStyle/>
                    <a:p>
                      <a:pPr algn="ctr"/>
                      <a:endParaRPr kumimoji="1" lang="ja-JP" altLang="en-US"/>
                    </a:p>
                  </a:txBody>
                  <a:tcPr anchor="ctr"/>
                </a:tc>
                <a:tc>
                  <a:txBody>
                    <a:bodyPr/>
                    <a:lstStyle/>
                    <a:p>
                      <a:pPr algn="ctr"/>
                      <a:r>
                        <a:rPr kumimoji="1" lang="ja-JP" altLang="en-US"/>
                        <a:t>移送元</a:t>
                      </a:r>
                      <a:endParaRPr kumimoji="1" lang="en-US" altLang="ja-JP"/>
                    </a:p>
                    <a:p>
                      <a:pPr algn="ctr"/>
                      <a:r>
                        <a:rPr kumimoji="1" lang="ja-JP" altLang="en-US"/>
                        <a:t>ホスト</a:t>
                      </a:r>
                    </a:p>
                  </a:txBody>
                  <a:tcPr anchor="ctr"/>
                </a:tc>
                <a:tc>
                  <a:txBody>
                    <a:bodyPr/>
                    <a:lstStyle/>
                    <a:p>
                      <a:pPr algn="ctr"/>
                      <a:r>
                        <a:rPr kumimoji="1" lang="ja-JP" altLang="en-US"/>
                        <a:t>古い</a:t>
                      </a:r>
                      <a:endParaRPr kumimoji="1" lang="en-US" altLang="ja-JP"/>
                    </a:p>
                    <a:p>
                      <a:pPr algn="ctr"/>
                      <a:r>
                        <a:rPr kumimoji="1" lang="ja-JP" altLang="en-US"/>
                        <a:t>移送先ホスト</a:t>
                      </a:r>
                    </a:p>
                  </a:txBody>
                  <a:tcPr anchor="ctr"/>
                </a:tc>
                <a:tc>
                  <a:txBody>
                    <a:bodyPr/>
                    <a:lstStyle/>
                    <a:p>
                      <a:pPr algn="ctr"/>
                      <a:r>
                        <a:rPr kumimoji="1" lang="ja-JP" altLang="en-US"/>
                        <a:t>新しい</a:t>
                      </a:r>
                      <a:endParaRPr kumimoji="1" lang="en-US" altLang="ja-JP"/>
                    </a:p>
                    <a:p>
                      <a:pPr algn="ctr"/>
                      <a:r>
                        <a:rPr kumimoji="1" lang="ja-JP" altLang="en-US"/>
                        <a:t>移送先ホスト</a:t>
                      </a:r>
                    </a:p>
                  </a:txBody>
                  <a:tcPr anchor="ctr"/>
                </a:tc>
                <a:extLst>
                  <a:ext uri="{0D108BD9-81ED-4DB2-BD59-A6C34878D82A}">
                    <a16:rowId xmlns:a16="http://schemas.microsoft.com/office/drawing/2014/main" val="2849525188"/>
                  </a:ext>
                </a:extLst>
              </a:tr>
              <a:tr h="677186">
                <a:tc>
                  <a:txBody>
                    <a:bodyPr/>
                    <a:lstStyle/>
                    <a:p>
                      <a:pPr algn="ctr"/>
                      <a:r>
                        <a:rPr kumimoji="1" lang="en-US" altLang="ja-JP"/>
                        <a:t>CPU</a:t>
                      </a:r>
                      <a:endParaRPr kumimoji="1" lang="ja-JP" altLang="en-US"/>
                    </a:p>
                  </a:txBody>
                  <a:tcPr anchor="ctr"/>
                </a:tc>
                <a:tc>
                  <a:txBody>
                    <a:bodyPr/>
                    <a:lstStyle/>
                    <a:p>
                      <a:pPr algn="ctr"/>
                      <a:r>
                        <a:rPr kumimoji="1" lang="en-US" altLang="ja-JP"/>
                        <a:t>Intel Xeon</a:t>
                      </a:r>
                    </a:p>
                    <a:p>
                      <a:pPr algn="ctr"/>
                      <a:r>
                        <a:rPr kumimoji="1" lang="en-US" altLang="ja-JP"/>
                        <a:t>W-2245</a:t>
                      </a:r>
                      <a:endParaRPr kumimoji="1" lang="ja-JP" altLang="en-US"/>
                    </a:p>
                  </a:txBody>
                  <a:tcPr anchor="ctr"/>
                </a:tc>
                <a:tc gridSpan="2">
                  <a:txBody>
                    <a:bodyPr/>
                    <a:lstStyle/>
                    <a:p>
                      <a:pPr algn="ctr"/>
                      <a:r>
                        <a:rPr kumimoji="1" lang="en-US" altLang="ja-JP"/>
                        <a:t>Intel Core </a:t>
                      </a:r>
                    </a:p>
                    <a:p>
                      <a:pPr algn="ctr"/>
                      <a:r>
                        <a:rPr kumimoji="1" lang="en-US" altLang="ja-JP"/>
                        <a:t>i7-10700</a:t>
                      </a:r>
                      <a:endParaRPr kumimoji="1" lang="ja-JP" altLang="en-US"/>
                    </a:p>
                  </a:txBody>
                  <a:tcPr anchor="ctr"/>
                </a:tc>
                <a:tc hMerge="1">
                  <a:txBody>
                    <a:bodyPr/>
                    <a:lstStyle/>
                    <a:p>
                      <a:endParaRPr/>
                    </a:p>
                  </a:txBody>
                  <a:tcPr anchor="ctr"/>
                </a:tc>
                <a:extLst>
                  <a:ext uri="{0D108BD9-81ED-4DB2-BD59-A6C34878D82A}">
                    <a16:rowId xmlns:a16="http://schemas.microsoft.com/office/drawing/2014/main" val="1821035756"/>
                  </a:ext>
                </a:extLst>
              </a:tr>
              <a:tr h="392338">
                <a:tc>
                  <a:txBody>
                    <a:bodyPr/>
                    <a:lstStyle/>
                    <a:p>
                      <a:pPr algn="ctr"/>
                      <a:r>
                        <a:rPr kumimoji="1" lang="ja-JP" altLang="en-US">
                          <a:solidFill>
                            <a:schemeClr val="tx1"/>
                          </a:solidFill>
                        </a:rPr>
                        <a:t>メモリ</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solidFill>
                            <a:schemeClr val="tx1"/>
                          </a:solidFill>
                        </a:rPr>
                        <a:t>64GB</a:t>
                      </a:r>
                      <a:endParaRPr kumimoji="1" lang="ja-JP" altLang="en-US">
                        <a:solidFill>
                          <a:schemeClr val="tx1"/>
                        </a:solidFill>
                      </a:endParaRPr>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solidFill>
                            <a:schemeClr val="tx1"/>
                          </a:solidFill>
                        </a:rPr>
                        <a:t>128GB</a:t>
                      </a:r>
                      <a:endParaRPr kumimoji="1" lang="ja-JP" altLang="en-US">
                        <a:solidFill>
                          <a:schemeClr val="tx1"/>
                        </a:solidFill>
                      </a:endParaRPr>
                    </a:p>
                  </a:txBody>
                  <a:tcPr anchor="ctr"/>
                </a:tc>
                <a:tc hMerge="1">
                  <a:txBody>
                    <a:bodyPr/>
                    <a:lstStyle/>
                    <a:p>
                      <a:endParaRPr/>
                    </a:p>
                  </a:txBody>
                  <a:tcPr anchor="ctr"/>
                </a:tc>
                <a:extLst>
                  <a:ext uri="{0D108BD9-81ED-4DB2-BD59-A6C34878D82A}">
                    <a16:rowId xmlns:a16="http://schemas.microsoft.com/office/drawing/2014/main" val="777951843"/>
                  </a:ext>
                </a:extLst>
              </a:tr>
              <a:tr h="392338">
                <a:tc>
                  <a:txBody>
                    <a:bodyPr/>
                    <a:lstStyle/>
                    <a:p>
                      <a:pPr algn="ctr"/>
                      <a:r>
                        <a:rPr kumimoji="1" lang="ja-JP" altLang="en-US">
                          <a:solidFill>
                            <a:schemeClr val="tx1"/>
                          </a:solidFill>
                        </a:rPr>
                        <a:t>ネットワーク</a:t>
                      </a:r>
                    </a:p>
                  </a:txBody>
                  <a:tcPr anchor="ctr"/>
                </a:tc>
                <a:tc gridSpan="3">
                  <a:txBody>
                    <a:bodyPr/>
                    <a:lstStyle/>
                    <a:p>
                      <a:pPr algn="ctr"/>
                      <a:r>
                        <a:rPr lang="en-US"/>
                        <a:t>10GbE</a:t>
                      </a:r>
                      <a:endParaRPr lang="en-JP"/>
                    </a:p>
                  </a:txBody>
                  <a:tcPr anchor="ctr"/>
                </a:tc>
                <a:tc hMerge="1">
                  <a:txBody>
                    <a:bodyPr/>
                    <a:lstStyle/>
                    <a:p>
                      <a:endParaRPr lang="en-JP"/>
                    </a:p>
                  </a:txBody>
                  <a:tcPr anchor="ctr"/>
                </a:tc>
                <a:tc hMerge="1">
                  <a:txBody>
                    <a:bodyPr/>
                    <a:lstStyle/>
                    <a:p>
                      <a:endParaRPr/>
                    </a:p>
                  </a:txBody>
                  <a:tcPr anchor="ctr"/>
                </a:tc>
                <a:extLst>
                  <a:ext uri="{0D108BD9-81ED-4DB2-BD59-A6C34878D82A}">
                    <a16:rowId xmlns:a16="http://schemas.microsoft.com/office/drawing/2014/main" val="2052651658"/>
                  </a:ext>
                </a:extLst>
              </a:tr>
              <a:tr h="392338">
                <a:tc>
                  <a:txBody>
                    <a:bodyPr/>
                    <a:lstStyle/>
                    <a:p>
                      <a:pPr algn="ctr"/>
                      <a:r>
                        <a:rPr kumimoji="1" lang="en-US" altLang="ja-JP">
                          <a:solidFill>
                            <a:schemeClr val="tx1"/>
                          </a:solidFill>
                        </a:rPr>
                        <a:t>OS</a:t>
                      </a:r>
                      <a:endParaRPr kumimoji="1" lang="ja-JP" altLang="en-US">
                        <a:solidFill>
                          <a:schemeClr val="tx1"/>
                        </a:solidFill>
                      </a:endParaRPr>
                    </a:p>
                  </a:txBody>
                  <a:tcPr anchor="ctr"/>
                </a:tc>
                <a:tc gridSpan="3">
                  <a:txBody>
                    <a:bodyPr/>
                    <a:lstStyle/>
                    <a:p>
                      <a:pPr algn="ctr"/>
                      <a:r>
                        <a:rPr kumimoji="1" lang="en-US" altLang="ja-JP">
                          <a:solidFill>
                            <a:schemeClr val="tx1"/>
                          </a:solidFill>
                        </a:rPr>
                        <a:t>Linux 5.15</a:t>
                      </a:r>
                      <a:endParaRPr kumimoji="1" lang="ja-JP" altLang="en-US">
                        <a:solidFill>
                          <a:schemeClr val="tx1"/>
                        </a:solidFill>
                      </a:endParaRPr>
                    </a:p>
                  </a:txBody>
                  <a:tcPr anchor="ctr"/>
                </a:tc>
                <a:tc hMerge="1">
                  <a:txBody>
                    <a:bodyPr/>
                    <a:lstStyle/>
                    <a:p>
                      <a:pPr algn="ctr"/>
                      <a:endParaRPr kumimoji="1" lang="ja-JP" altLang="en-US"/>
                    </a:p>
                  </a:txBody>
                  <a:tcPr/>
                </a:tc>
                <a:tc hMerge="1">
                  <a:txBody>
                    <a:bodyPr/>
                    <a:lstStyle/>
                    <a:p>
                      <a:pPr algn="ctr"/>
                      <a:endParaRPr kumimoji="1" lang="ja-JP" altLang="en-US"/>
                    </a:p>
                  </a:txBody>
                  <a:tcPr/>
                </a:tc>
                <a:extLst>
                  <a:ext uri="{0D108BD9-81ED-4DB2-BD59-A6C34878D82A}">
                    <a16:rowId xmlns:a16="http://schemas.microsoft.com/office/drawing/2014/main" val="460829787"/>
                  </a:ext>
                </a:extLst>
              </a:tr>
              <a:tr h="392338">
                <a:tc>
                  <a:txBody>
                    <a:bodyPr/>
                    <a:lstStyle/>
                    <a:p>
                      <a:pPr algn="ctr"/>
                      <a:r>
                        <a:rPr kumimoji="1" lang="ja-JP" altLang="en-US">
                          <a:solidFill>
                            <a:schemeClr val="tx1"/>
                          </a:solidFill>
                        </a:rPr>
                        <a:t>管理サーバ</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err="1">
                          <a:solidFill>
                            <a:schemeClr val="tx1"/>
                          </a:solidFill>
                        </a:rPr>
                        <a:t>libvirt</a:t>
                      </a:r>
                      <a:r>
                        <a:rPr kumimoji="1" lang="en-US" altLang="ja-JP">
                          <a:solidFill>
                            <a:schemeClr val="tx1"/>
                          </a:solidFill>
                        </a:rPr>
                        <a:t> 8.9.0</a:t>
                      </a:r>
                      <a:endParaRPr kumimoji="1" lang="ja-JP" altLang="en-US">
                        <a:solidFill>
                          <a:schemeClr val="tx1"/>
                        </a:solidFill>
                      </a:endParaRPr>
                    </a:p>
                  </a:txBody>
                  <a:tcPr anchor="ctr"/>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106935325"/>
                  </a:ext>
                </a:extLst>
              </a:tr>
              <a:tr h="392338">
                <a:tc>
                  <a:txBody>
                    <a:bodyPr/>
                    <a:lstStyle/>
                    <a:p>
                      <a:pPr algn="ctr"/>
                      <a:r>
                        <a:rPr kumimoji="1" lang="ja-JP" altLang="en-US">
                          <a:solidFill>
                            <a:schemeClr val="tx1"/>
                          </a:solidFill>
                        </a:rPr>
                        <a:t>仮想化ソフトウェア</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solidFill>
                            <a:schemeClr val="tx1"/>
                          </a:solidFill>
                        </a:rPr>
                        <a:t>QEMU 7.2.0</a:t>
                      </a:r>
                      <a:endParaRPr kumimoji="1" lang="ja-JP" altLang="en-US">
                        <a:solidFill>
                          <a:schemeClr val="tx1"/>
                        </a:solidFill>
                      </a:endParaRPr>
                    </a:p>
                  </a:txBody>
                  <a:tcPr anchor="ctr"/>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1139578423"/>
                  </a:ext>
                </a:extLst>
              </a:tr>
            </a:tbl>
          </a:graphicData>
        </a:graphic>
      </p:graphicFrame>
      <p:graphicFrame>
        <p:nvGraphicFramePr>
          <p:cNvPr id="4" name="表 9">
            <a:extLst>
              <a:ext uri="{FF2B5EF4-FFF2-40B4-BE49-F238E27FC236}">
                <a16:creationId xmlns:a16="http://schemas.microsoft.com/office/drawing/2014/main" id="{C79E9816-4D5B-13F2-BB0D-AA7640772322}"/>
              </a:ext>
            </a:extLst>
          </p:cNvPr>
          <p:cNvGraphicFramePr>
            <a:graphicFrameLocks noGrp="1"/>
          </p:cNvGraphicFramePr>
          <p:nvPr>
            <p:extLst>
              <p:ext uri="{D42A27DB-BD31-4B8C-83A1-F6EECF244321}">
                <p14:modId xmlns:p14="http://schemas.microsoft.com/office/powerpoint/2010/main" val="819448480"/>
              </p:ext>
            </p:extLst>
          </p:nvPr>
        </p:nvGraphicFramePr>
        <p:xfrm>
          <a:off x="8399626" y="4189623"/>
          <a:ext cx="3198186" cy="1854200"/>
        </p:xfrm>
        <a:graphic>
          <a:graphicData uri="http://schemas.openxmlformats.org/drawingml/2006/table">
            <a:tbl>
              <a:tblPr firstRow="1" bandRow="1">
                <a:tableStyleId>{5C22544A-7EE6-4342-B048-85BDC9FD1C3A}</a:tableStyleId>
              </a:tblPr>
              <a:tblGrid>
                <a:gridCol w="2036003">
                  <a:extLst>
                    <a:ext uri="{9D8B030D-6E8A-4147-A177-3AD203B41FA5}">
                      <a16:colId xmlns:a16="http://schemas.microsoft.com/office/drawing/2014/main" val="914551372"/>
                    </a:ext>
                  </a:extLst>
                </a:gridCol>
                <a:gridCol w="1162183">
                  <a:extLst>
                    <a:ext uri="{9D8B030D-6E8A-4147-A177-3AD203B41FA5}">
                      <a16:colId xmlns:a16="http://schemas.microsoft.com/office/drawing/2014/main" val="3758397014"/>
                    </a:ext>
                  </a:extLst>
                </a:gridCol>
              </a:tblGrid>
              <a:tr h="392338">
                <a:tc>
                  <a:txBody>
                    <a:bodyPr/>
                    <a:lstStyle/>
                    <a:p>
                      <a:pPr algn="ctr"/>
                      <a:endParaRPr kumimoji="1" lang="ja-JP" altLang="en-US"/>
                    </a:p>
                  </a:txBody>
                  <a:tcPr anchor="ctr"/>
                </a:tc>
                <a:tc>
                  <a:txBody>
                    <a:bodyPr/>
                    <a:lstStyle/>
                    <a:p>
                      <a:pPr algn="ctr"/>
                      <a:r>
                        <a:rPr kumimoji="1" lang="en-US" altLang="ja-JP"/>
                        <a:t>VM</a:t>
                      </a:r>
                      <a:endParaRPr kumimoji="1" lang="ja-JP" altLang="en-US"/>
                    </a:p>
                  </a:txBody>
                  <a:tcPr anchor="ctr"/>
                </a:tc>
                <a:extLst>
                  <a:ext uri="{0D108BD9-81ED-4DB2-BD59-A6C34878D82A}">
                    <a16:rowId xmlns:a16="http://schemas.microsoft.com/office/drawing/2014/main" val="2849525188"/>
                  </a:ext>
                </a:extLst>
              </a:tr>
              <a:tr h="677186">
                <a:tc>
                  <a:txBody>
                    <a:bodyPr/>
                    <a:lstStyle/>
                    <a:p>
                      <a:pPr algn="ctr"/>
                      <a:r>
                        <a:rPr kumimoji="1" lang="ja-JP" altLang="en-US"/>
                        <a:t>仮想</a:t>
                      </a:r>
                      <a:r>
                        <a:rPr kumimoji="1" lang="en-US" altLang="ja-JP"/>
                        <a:t>CPU</a:t>
                      </a:r>
                      <a:endParaRPr kumimoji="1" lang="ja-JP" altLang="en-US"/>
                    </a:p>
                  </a:txBody>
                  <a:tcPr anchor="ctr"/>
                </a:tc>
                <a:tc>
                  <a:txBody>
                    <a:bodyPr/>
                    <a:lstStyle/>
                    <a:p>
                      <a:pPr algn="ctr"/>
                      <a:r>
                        <a:rPr kumimoji="1" lang="en-US" altLang="ja-JP"/>
                        <a:t>8</a:t>
                      </a:r>
                      <a:endParaRPr kumimoji="1" lang="ja-JP" altLang="en-US"/>
                    </a:p>
                  </a:txBody>
                  <a:tcPr anchor="ctr"/>
                </a:tc>
                <a:extLst>
                  <a:ext uri="{0D108BD9-81ED-4DB2-BD59-A6C34878D82A}">
                    <a16:rowId xmlns:a16="http://schemas.microsoft.com/office/drawing/2014/main" val="1821035756"/>
                  </a:ext>
                </a:extLst>
              </a:tr>
              <a:tr h="392338">
                <a:tc>
                  <a:txBody>
                    <a:bodyPr/>
                    <a:lstStyle/>
                    <a:p>
                      <a:pPr algn="ctr"/>
                      <a:r>
                        <a:rPr kumimoji="1" lang="ja-JP" altLang="en-US">
                          <a:solidFill>
                            <a:schemeClr val="tx1"/>
                          </a:solidFill>
                        </a:rPr>
                        <a:t>メモリ</a:t>
                      </a:r>
                    </a:p>
                  </a:txBody>
                  <a:tcPr anchor="ctr"/>
                </a:tc>
                <a:tc>
                  <a:txBody>
                    <a:bodyPr/>
                    <a:lstStyle/>
                    <a:p>
                      <a:pPr algn="ctr"/>
                      <a:r>
                        <a:rPr kumimoji="1" lang="en-US" altLang="ja-JP">
                          <a:solidFill>
                            <a:schemeClr val="tx1"/>
                          </a:solidFill>
                        </a:rPr>
                        <a:t>40GB</a:t>
                      </a:r>
                      <a:endParaRPr kumimoji="1" lang="ja-JP" altLang="en-US">
                        <a:solidFill>
                          <a:schemeClr val="tx1"/>
                        </a:solidFill>
                      </a:endParaRPr>
                    </a:p>
                  </a:txBody>
                  <a:tcPr anchor="ctr"/>
                </a:tc>
                <a:extLst>
                  <a:ext uri="{0D108BD9-81ED-4DB2-BD59-A6C34878D82A}">
                    <a16:rowId xmlns:a16="http://schemas.microsoft.com/office/drawing/2014/main" val="777951843"/>
                  </a:ext>
                </a:extLst>
              </a:tr>
              <a:tr h="392338">
                <a:tc>
                  <a:txBody>
                    <a:bodyPr/>
                    <a:lstStyle/>
                    <a:p>
                      <a:pPr algn="ctr"/>
                      <a:r>
                        <a:rPr kumimoji="1" lang="en-US" altLang="ja-JP">
                          <a:solidFill>
                            <a:schemeClr val="tx1"/>
                          </a:solidFill>
                        </a:rPr>
                        <a:t>OS</a:t>
                      </a:r>
                      <a:endParaRPr kumimoji="1" lang="ja-JP" altLang="en-US">
                        <a:solidFill>
                          <a:schemeClr val="tx1"/>
                        </a:solidFill>
                      </a:endParaRPr>
                    </a:p>
                  </a:txBody>
                  <a:tcPr anchor="ctr"/>
                </a:tc>
                <a:tc>
                  <a:txBody>
                    <a:bodyPr/>
                    <a:lstStyle/>
                    <a:p>
                      <a:pPr algn="ctr"/>
                      <a:r>
                        <a:rPr kumimoji="1" lang="en-US" altLang="ja-JP">
                          <a:solidFill>
                            <a:schemeClr val="tx1"/>
                          </a:solidFill>
                        </a:rPr>
                        <a:t>Linux 5.15</a:t>
                      </a:r>
                      <a:endParaRPr kumimoji="1" lang="ja-JP" altLang="en-US">
                        <a:solidFill>
                          <a:schemeClr val="tx1"/>
                        </a:solidFill>
                      </a:endParaRPr>
                    </a:p>
                  </a:txBody>
                  <a:tcPr anchor="ctr"/>
                </a:tc>
                <a:extLst>
                  <a:ext uri="{0D108BD9-81ED-4DB2-BD59-A6C34878D82A}">
                    <a16:rowId xmlns:a16="http://schemas.microsoft.com/office/drawing/2014/main" val="460829787"/>
                  </a:ext>
                </a:extLst>
              </a:tr>
            </a:tbl>
          </a:graphicData>
        </a:graphic>
      </p:graphicFrame>
      <p:sp>
        <p:nvSpPr>
          <p:cNvPr id="6" name="スライド番号プレースホルダー 5">
            <a:extLst>
              <a:ext uri="{FF2B5EF4-FFF2-40B4-BE49-F238E27FC236}">
                <a16:creationId xmlns:a16="http://schemas.microsoft.com/office/drawing/2014/main" id="{4B0271C3-D695-2796-37B3-4CD1AE07A88D}"/>
              </a:ext>
            </a:extLst>
          </p:cNvPr>
          <p:cNvSpPr>
            <a:spLocks noGrp="1"/>
          </p:cNvSpPr>
          <p:nvPr>
            <p:ph type="sldNum" sz="quarter" idx="12"/>
          </p:nvPr>
        </p:nvSpPr>
        <p:spPr/>
        <p:txBody>
          <a:bodyPr/>
          <a:lstStyle/>
          <a:p>
            <a:fld id="{3012E056-953B-4EF5-8A53-CAFB7FD99EE3}" type="slidenum">
              <a:rPr kumimoji="1" lang="ja-JP" altLang="en-US" smtClean="0"/>
              <a:t>12</a:t>
            </a:fld>
            <a:endParaRPr kumimoji="1" lang="ja-JP" altLang="en-US"/>
          </a:p>
        </p:txBody>
      </p:sp>
    </p:spTree>
    <p:extLst>
      <p:ext uri="{BB962C8B-B14F-4D97-AF65-F5344CB8AC3E}">
        <p14:creationId xmlns:p14="http://schemas.microsoft.com/office/powerpoint/2010/main" val="2887762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455F0-A4BC-DA94-3F4A-0DB0A6E913E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9E5D4F2-8BDE-A8CE-C2EC-CAB7C95CE706}"/>
              </a:ext>
            </a:extLst>
          </p:cNvPr>
          <p:cNvSpPr>
            <a:spLocks noGrp="1"/>
          </p:cNvSpPr>
          <p:nvPr>
            <p:ph type="title"/>
          </p:nvPr>
        </p:nvSpPr>
        <p:spPr>
          <a:xfrm>
            <a:off x="838199" y="365125"/>
            <a:ext cx="10311063" cy="1325563"/>
          </a:xfrm>
        </p:spPr>
        <p:txBody>
          <a:bodyPr/>
          <a:lstStyle/>
          <a:p>
            <a:r>
              <a:rPr kumimoji="1" lang="ja-JP" altLang="en-US"/>
              <a:t>実験</a:t>
            </a:r>
            <a:r>
              <a:rPr lang="en-US" altLang="ja-JP"/>
              <a:t>1</a:t>
            </a:r>
            <a:r>
              <a:rPr kumimoji="1" lang="ja-JP" altLang="en-US"/>
              <a:t>：移送元と移送先が混雑した場合</a:t>
            </a:r>
          </a:p>
        </p:txBody>
      </p:sp>
      <p:sp>
        <p:nvSpPr>
          <p:cNvPr id="3" name="コンテンツ プレースホルダー 2">
            <a:extLst>
              <a:ext uri="{FF2B5EF4-FFF2-40B4-BE49-F238E27FC236}">
                <a16:creationId xmlns:a16="http://schemas.microsoft.com/office/drawing/2014/main" id="{2D66500B-ECAD-F1CF-BB56-C12B4A5E7ECD}"/>
              </a:ext>
            </a:extLst>
          </p:cNvPr>
          <p:cNvSpPr>
            <a:spLocks noGrp="1"/>
          </p:cNvSpPr>
          <p:nvPr>
            <p:ph idx="1"/>
          </p:nvPr>
        </p:nvSpPr>
        <p:spPr>
          <a:xfrm>
            <a:off x="838200" y="1825625"/>
            <a:ext cx="10515600" cy="2350835"/>
          </a:xfrm>
        </p:spPr>
        <p:txBody>
          <a:bodyPr>
            <a:normAutofit/>
          </a:bodyPr>
          <a:lstStyle/>
          <a:p>
            <a:r>
              <a:rPr kumimoji="1" lang="ja-JP" altLang="en-US"/>
              <a:t>移送元と移送先のネットワークが混雑した時に移送先を変更</a:t>
            </a:r>
            <a:endParaRPr kumimoji="1" lang="en-US" altLang="ja-JP"/>
          </a:p>
          <a:p>
            <a:pPr lvl="1"/>
            <a:r>
              <a:rPr kumimoji="1" lang="ja-JP" altLang="en-US"/>
              <a:t>変更時のマイグレーションの進捗度を変えながら</a:t>
            </a:r>
            <a:r>
              <a:rPr lang="ja-JP" altLang="en-US"/>
              <a:t>測定</a:t>
            </a:r>
            <a:endParaRPr kumimoji="1" lang="ja-JP" altLang="en-US"/>
          </a:p>
          <a:p>
            <a:r>
              <a:rPr kumimoji="1" lang="ja-JP" altLang="en-US"/>
              <a:t>従来手法より変更後のマイグレーション時間を</a:t>
            </a:r>
            <a:r>
              <a:rPr lang="en-US" altLang="ja-JP"/>
              <a:t>5</a:t>
            </a:r>
            <a:r>
              <a:rPr kumimoji="1" lang="en-US" altLang="ja-JP"/>
              <a:t>〜</a:t>
            </a:r>
            <a:r>
              <a:rPr lang="en-US" altLang="ja-JP"/>
              <a:t>47</a:t>
            </a:r>
            <a:r>
              <a:rPr kumimoji="1" lang="en-US" altLang="ja-JP"/>
              <a:t>%</a:t>
            </a:r>
            <a:r>
              <a:rPr kumimoji="1" lang="ja-JP" altLang="en-US"/>
              <a:t>短縮</a:t>
            </a:r>
            <a:endParaRPr kumimoji="1" lang="en-US" altLang="ja-JP"/>
          </a:p>
          <a:p>
            <a:pPr lvl="1"/>
            <a:r>
              <a:rPr lang="ja-JP" altLang="en-US"/>
              <a:t>変更前の進捗度が</a:t>
            </a:r>
            <a:r>
              <a:rPr lang="en-US" altLang="ja-JP"/>
              <a:t>50%</a:t>
            </a:r>
            <a:r>
              <a:rPr lang="ja-JP" altLang="en-US"/>
              <a:t>を超える場合には転送量の最適化が行われた</a:t>
            </a:r>
            <a:endParaRPr lang="en-US" altLang="ja-JP"/>
          </a:p>
          <a:p>
            <a:pPr lvl="1"/>
            <a:r>
              <a:rPr lang="ja-JP" altLang="en-US"/>
              <a:t>転送元のネットワーク帯域が広い場合には帯域使用率を抑えられた</a:t>
            </a:r>
            <a:endParaRPr kumimoji="1" lang="en-US" altLang="ja-JP"/>
          </a:p>
        </p:txBody>
      </p:sp>
      <p:grpSp>
        <p:nvGrpSpPr>
          <p:cNvPr id="27" name="グループ化 26">
            <a:extLst>
              <a:ext uri="{FF2B5EF4-FFF2-40B4-BE49-F238E27FC236}">
                <a16:creationId xmlns:a16="http://schemas.microsoft.com/office/drawing/2014/main" id="{B6BDBA84-D184-9EF7-FB25-7CD98AA8E014}"/>
              </a:ext>
            </a:extLst>
          </p:cNvPr>
          <p:cNvGrpSpPr/>
          <p:nvPr/>
        </p:nvGrpSpPr>
        <p:grpSpPr>
          <a:xfrm>
            <a:off x="264000" y="3960000"/>
            <a:ext cx="5760000" cy="2880000"/>
            <a:chOff x="156000" y="3955550"/>
            <a:chExt cx="5760000" cy="2880000"/>
          </a:xfrm>
        </p:grpSpPr>
        <p:sp>
          <p:nvSpPr>
            <p:cNvPr id="19" name="正方形/長方形 18">
              <a:extLst>
                <a:ext uri="{FF2B5EF4-FFF2-40B4-BE49-F238E27FC236}">
                  <a16:creationId xmlns:a16="http://schemas.microsoft.com/office/drawing/2014/main" id="{A5B8F4EE-BF97-76B8-15C3-5C6B46CBA7E4}"/>
                </a:ext>
              </a:extLst>
            </p:cNvPr>
            <p:cNvSpPr/>
            <p:nvPr/>
          </p:nvSpPr>
          <p:spPr>
            <a:xfrm>
              <a:off x="156000" y="3955550"/>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グラフ 5">
              <a:extLst>
                <a:ext uri="{FF2B5EF4-FFF2-40B4-BE49-F238E27FC236}">
                  <a16:creationId xmlns:a16="http://schemas.microsoft.com/office/drawing/2014/main" id="{622ED9B3-099D-456B-A5AD-904D6439126A}"/>
                </a:ext>
              </a:extLst>
            </p:cNvPr>
            <p:cNvGraphicFramePr>
              <a:graphicFrameLocks/>
            </p:cNvGraphicFramePr>
            <p:nvPr>
              <p:extLst>
                <p:ext uri="{D42A27DB-BD31-4B8C-83A1-F6EECF244321}">
                  <p14:modId xmlns:p14="http://schemas.microsoft.com/office/powerpoint/2010/main" val="4246610866"/>
                </p:ext>
              </p:extLst>
            </p:nvPr>
          </p:nvGraphicFramePr>
          <p:xfrm>
            <a:off x="336000" y="4315550"/>
            <a:ext cx="5400000" cy="252000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0102BEDE-EE8E-95A7-FAA5-673E8BF76973}"/>
                </a:ext>
              </a:extLst>
            </p:cNvPr>
            <p:cNvSpPr txBox="1"/>
            <p:nvPr/>
          </p:nvSpPr>
          <p:spPr>
            <a:xfrm>
              <a:off x="764039" y="3976405"/>
              <a:ext cx="4544834" cy="400110"/>
            </a:xfrm>
            <a:prstGeom prst="rect">
              <a:avLst/>
            </a:prstGeom>
            <a:noFill/>
          </p:spPr>
          <p:txBody>
            <a:bodyPr wrap="none" rtlCol="0">
              <a:spAutoFit/>
            </a:bodyPr>
            <a:lstStyle/>
            <a:p>
              <a:r>
                <a:rPr kumimoji="1" lang="ja-JP" altLang="en-US" sz="2000" b="1"/>
                <a:t>移送先変更後のマイグレーション時間</a:t>
              </a:r>
            </a:p>
          </p:txBody>
        </p:sp>
      </p:grpSp>
      <p:grpSp>
        <p:nvGrpSpPr>
          <p:cNvPr id="29" name="グループ化 28">
            <a:extLst>
              <a:ext uri="{FF2B5EF4-FFF2-40B4-BE49-F238E27FC236}">
                <a16:creationId xmlns:a16="http://schemas.microsoft.com/office/drawing/2014/main" id="{2699EB0F-D278-8DD9-78C7-8376EBDFD4D6}"/>
              </a:ext>
            </a:extLst>
          </p:cNvPr>
          <p:cNvGrpSpPr/>
          <p:nvPr/>
        </p:nvGrpSpPr>
        <p:grpSpPr>
          <a:xfrm>
            <a:off x="6168000" y="3960000"/>
            <a:ext cx="5760000" cy="2880000"/>
            <a:chOff x="6276000" y="3948807"/>
            <a:chExt cx="5760000" cy="2880000"/>
          </a:xfrm>
        </p:grpSpPr>
        <p:sp>
          <p:nvSpPr>
            <p:cNvPr id="21" name="正方形/長方形 20">
              <a:extLst>
                <a:ext uri="{FF2B5EF4-FFF2-40B4-BE49-F238E27FC236}">
                  <a16:creationId xmlns:a16="http://schemas.microsoft.com/office/drawing/2014/main" id="{27E65F4A-82EB-03B6-4C0A-EC9F868063C0}"/>
                </a:ext>
              </a:extLst>
            </p:cNvPr>
            <p:cNvSpPr/>
            <p:nvPr/>
          </p:nvSpPr>
          <p:spPr>
            <a:xfrm>
              <a:off x="6276000" y="3948807"/>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0" name="グラフ 19">
              <a:extLst>
                <a:ext uri="{FF2B5EF4-FFF2-40B4-BE49-F238E27FC236}">
                  <a16:creationId xmlns:a16="http://schemas.microsoft.com/office/drawing/2014/main" id="{A07864CB-C72D-4CC9-9EA8-C813C4D2C257}"/>
                </a:ext>
              </a:extLst>
            </p:cNvPr>
            <p:cNvGraphicFramePr>
              <a:graphicFrameLocks/>
            </p:cNvGraphicFramePr>
            <p:nvPr>
              <p:extLst>
                <p:ext uri="{D42A27DB-BD31-4B8C-83A1-F6EECF244321}">
                  <p14:modId xmlns:p14="http://schemas.microsoft.com/office/powerpoint/2010/main" val="3389618634"/>
                </p:ext>
              </p:extLst>
            </p:nvPr>
          </p:nvGraphicFramePr>
          <p:xfrm>
            <a:off x="6456000" y="4308807"/>
            <a:ext cx="5400000" cy="2520000"/>
          </p:xfrm>
          <a:graphic>
            <a:graphicData uri="http://schemas.openxmlformats.org/drawingml/2006/chart">
              <c:chart xmlns:c="http://schemas.openxmlformats.org/drawingml/2006/chart" xmlns:r="http://schemas.openxmlformats.org/officeDocument/2006/relationships" r:id="rId4"/>
            </a:graphicData>
          </a:graphic>
        </p:graphicFrame>
        <p:sp>
          <p:nvSpPr>
            <p:cNvPr id="22" name="テキスト ボックス 21">
              <a:extLst>
                <a:ext uri="{FF2B5EF4-FFF2-40B4-BE49-F238E27FC236}">
                  <a16:creationId xmlns:a16="http://schemas.microsoft.com/office/drawing/2014/main" id="{E28937E3-F1D6-A789-C60A-2C35289F27AA}"/>
                </a:ext>
              </a:extLst>
            </p:cNvPr>
            <p:cNvSpPr txBox="1"/>
            <p:nvPr/>
          </p:nvSpPr>
          <p:spPr>
            <a:xfrm>
              <a:off x="6755343" y="3981862"/>
              <a:ext cx="4801314" cy="400110"/>
            </a:xfrm>
            <a:prstGeom prst="rect">
              <a:avLst/>
            </a:prstGeom>
            <a:noFill/>
          </p:spPr>
          <p:txBody>
            <a:bodyPr wrap="none" rtlCol="0">
              <a:spAutoFit/>
            </a:bodyPr>
            <a:lstStyle/>
            <a:p>
              <a:r>
                <a:rPr kumimoji="1" lang="ja-JP" altLang="en-US" sz="2000" b="1"/>
                <a:t>移送先変更後の移送元の平均帯域使用率</a:t>
              </a:r>
            </a:p>
          </p:txBody>
        </p:sp>
      </p:grpSp>
      <p:sp>
        <p:nvSpPr>
          <p:cNvPr id="30" name="スライド番号プレースホルダー 29">
            <a:extLst>
              <a:ext uri="{FF2B5EF4-FFF2-40B4-BE49-F238E27FC236}">
                <a16:creationId xmlns:a16="http://schemas.microsoft.com/office/drawing/2014/main" id="{F4BDB821-F830-AC07-01D7-EF09CF8B1CB7}"/>
              </a:ext>
            </a:extLst>
          </p:cNvPr>
          <p:cNvSpPr>
            <a:spLocks noGrp="1"/>
          </p:cNvSpPr>
          <p:nvPr>
            <p:ph type="sldNum" sz="quarter" idx="12"/>
          </p:nvPr>
        </p:nvSpPr>
        <p:spPr/>
        <p:txBody>
          <a:bodyPr/>
          <a:lstStyle/>
          <a:p>
            <a:fld id="{3012E056-953B-4EF5-8A53-CAFB7FD99EE3}" type="slidenum">
              <a:rPr kumimoji="1" lang="ja-JP" altLang="en-US" smtClean="0"/>
              <a:t>13</a:t>
            </a:fld>
            <a:endParaRPr kumimoji="1" lang="ja-JP" altLang="en-US"/>
          </a:p>
        </p:txBody>
      </p:sp>
      <p:grpSp>
        <p:nvGrpSpPr>
          <p:cNvPr id="31" name="グループ化 30">
            <a:extLst>
              <a:ext uri="{FF2B5EF4-FFF2-40B4-BE49-F238E27FC236}">
                <a16:creationId xmlns:a16="http://schemas.microsoft.com/office/drawing/2014/main" id="{1ED89D9C-8875-4C5A-2E36-338699E8AB0F}"/>
              </a:ext>
            </a:extLst>
          </p:cNvPr>
          <p:cNvGrpSpPr/>
          <p:nvPr/>
        </p:nvGrpSpPr>
        <p:grpSpPr>
          <a:xfrm>
            <a:off x="5395635" y="4556117"/>
            <a:ext cx="646331" cy="862144"/>
            <a:chOff x="188735" y="1383199"/>
            <a:chExt cx="646331" cy="862144"/>
          </a:xfrm>
        </p:grpSpPr>
        <p:sp>
          <p:nvSpPr>
            <p:cNvPr id="15" name="Down Arrow 17">
              <a:extLst>
                <a:ext uri="{FF2B5EF4-FFF2-40B4-BE49-F238E27FC236}">
                  <a16:creationId xmlns:a16="http://schemas.microsoft.com/office/drawing/2014/main" id="{BF819E82-C544-1FB7-7D43-22E1918274AA}"/>
                </a:ext>
              </a:extLst>
            </p:cNvPr>
            <p:cNvSpPr/>
            <p:nvPr/>
          </p:nvSpPr>
          <p:spPr>
            <a:xfrm>
              <a:off x="355780" y="1690688"/>
              <a:ext cx="312239" cy="55465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sp>
          <p:nvSpPr>
            <p:cNvPr id="16" name="テキスト ボックス 15">
              <a:extLst>
                <a:ext uri="{FF2B5EF4-FFF2-40B4-BE49-F238E27FC236}">
                  <a16:creationId xmlns:a16="http://schemas.microsoft.com/office/drawing/2014/main" id="{D4C41E35-AD1D-54F3-D767-B7B040B33321}"/>
                </a:ext>
              </a:extLst>
            </p:cNvPr>
            <p:cNvSpPr txBox="1"/>
            <p:nvPr/>
          </p:nvSpPr>
          <p:spPr>
            <a:xfrm>
              <a:off x="188735" y="1383199"/>
              <a:ext cx="646331" cy="369332"/>
            </a:xfrm>
            <a:prstGeom prst="rect">
              <a:avLst/>
            </a:prstGeom>
            <a:noFill/>
          </p:spPr>
          <p:txBody>
            <a:bodyPr wrap="none" rtlCol="0">
              <a:spAutoFit/>
            </a:bodyPr>
            <a:lstStyle/>
            <a:p>
              <a:r>
                <a:rPr kumimoji="1" lang="ja-JP" altLang="en-US">
                  <a:solidFill>
                    <a:srgbClr val="C00000"/>
                  </a:solidFill>
                </a:rPr>
                <a:t>短縮</a:t>
              </a:r>
            </a:p>
          </p:txBody>
        </p:sp>
      </p:grpSp>
      <p:sp>
        <p:nvSpPr>
          <p:cNvPr id="11" name="テキスト ボックス 10">
            <a:extLst>
              <a:ext uri="{FF2B5EF4-FFF2-40B4-BE49-F238E27FC236}">
                <a16:creationId xmlns:a16="http://schemas.microsoft.com/office/drawing/2014/main" id="{51CD5FDA-7492-3749-46E5-A56566F7D7A8}"/>
              </a:ext>
            </a:extLst>
          </p:cNvPr>
          <p:cNvSpPr txBox="1"/>
          <p:nvPr/>
        </p:nvSpPr>
        <p:spPr>
          <a:xfrm>
            <a:off x="1346260" y="5186828"/>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12" name="テキスト ボックス 11">
            <a:extLst>
              <a:ext uri="{FF2B5EF4-FFF2-40B4-BE49-F238E27FC236}">
                <a16:creationId xmlns:a16="http://schemas.microsoft.com/office/drawing/2014/main" id="{0A5BAE7C-C0AF-8C12-0BE2-D2C9A234A20C}"/>
              </a:ext>
            </a:extLst>
          </p:cNvPr>
          <p:cNvSpPr txBox="1"/>
          <p:nvPr/>
        </p:nvSpPr>
        <p:spPr>
          <a:xfrm>
            <a:off x="1346260" y="4310356"/>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sp>
        <p:nvSpPr>
          <p:cNvPr id="9" name="テキスト ボックス 8">
            <a:extLst>
              <a:ext uri="{FF2B5EF4-FFF2-40B4-BE49-F238E27FC236}">
                <a16:creationId xmlns:a16="http://schemas.microsoft.com/office/drawing/2014/main" id="{21089516-2ED9-CB24-9C6D-284198B368AF}"/>
              </a:ext>
            </a:extLst>
          </p:cNvPr>
          <p:cNvSpPr txBox="1"/>
          <p:nvPr/>
        </p:nvSpPr>
        <p:spPr>
          <a:xfrm>
            <a:off x="7459296" y="5094166"/>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sp>
        <p:nvSpPr>
          <p:cNvPr id="8" name="テキスト ボックス 7">
            <a:extLst>
              <a:ext uri="{FF2B5EF4-FFF2-40B4-BE49-F238E27FC236}">
                <a16:creationId xmlns:a16="http://schemas.microsoft.com/office/drawing/2014/main" id="{F0F794FA-8F4C-7FB6-5358-6E0A18F747B5}"/>
              </a:ext>
            </a:extLst>
          </p:cNvPr>
          <p:cNvSpPr txBox="1"/>
          <p:nvPr/>
        </p:nvSpPr>
        <p:spPr>
          <a:xfrm>
            <a:off x="7459296" y="4630100"/>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18" name="テキスト ボックス 17">
            <a:extLst>
              <a:ext uri="{FF2B5EF4-FFF2-40B4-BE49-F238E27FC236}">
                <a16:creationId xmlns:a16="http://schemas.microsoft.com/office/drawing/2014/main" id="{01E24CD5-5682-254A-CC5C-FEE930D36D62}"/>
              </a:ext>
            </a:extLst>
          </p:cNvPr>
          <p:cNvSpPr txBox="1"/>
          <p:nvPr/>
        </p:nvSpPr>
        <p:spPr>
          <a:xfrm>
            <a:off x="11149262" y="4604054"/>
            <a:ext cx="658640" cy="369332"/>
          </a:xfrm>
          <a:prstGeom prst="rect">
            <a:avLst/>
          </a:prstGeom>
          <a:noFill/>
        </p:spPr>
        <p:txBody>
          <a:bodyPr wrap="square" rtlCol="0">
            <a:spAutoFit/>
          </a:bodyPr>
          <a:lstStyle/>
          <a:p>
            <a:r>
              <a:rPr kumimoji="1" lang="ja-JP" altLang="en-US">
                <a:solidFill>
                  <a:srgbClr val="C00000"/>
                </a:solidFill>
              </a:rPr>
              <a:t>削減</a:t>
            </a:r>
          </a:p>
        </p:txBody>
      </p:sp>
      <p:sp>
        <p:nvSpPr>
          <p:cNvPr id="17" name="Down Arrow 16">
            <a:extLst>
              <a:ext uri="{FF2B5EF4-FFF2-40B4-BE49-F238E27FC236}">
                <a16:creationId xmlns:a16="http://schemas.microsoft.com/office/drawing/2014/main" id="{1D49865A-3CAF-E2C0-FF33-5F0994F64464}"/>
              </a:ext>
            </a:extLst>
          </p:cNvPr>
          <p:cNvSpPr/>
          <p:nvPr/>
        </p:nvSpPr>
        <p:spPr>
          <a:xfrm>
            <a:off x="10915224" y="4630100"/>
            <a:ext cx="288076" cy="269789"/>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grpSp>
        <p:nvGrpSpPr>
          <p:cNvPr id="40" name="グループ化 39">
            <a:extLst>
              <a:ext uri="{FF2B5EF4-FFF2-40B4-BE49-F238E27FC236}">
                <a16:creationId xmlns:a16="http://schemas.microsoft.com/office/drawing/2014/main" id="{1FCFE383-AEBA-5D40-EF05-906CBBAC9FC4}"/>
              </a:ext>
            </a:extLst>
          </p:cNvPr>
          <p:cNvGrpSpPr/>
          <p:nvPr/>
        </p:nvGrpSpPr>
        <p:grpSpPr>
          <a:xfrm>
            <a:off x="1227727" y="5560411"/>
            <a:ext cx="1620248" cy="529353"/>
            <a:chOff x="1227727" y="5580000"/>
            <a:chExt cx="1620248" cy="529353"/>
          </a:xfrm>
        </p:grpSpPr>
        <p:sp>
          <p:nvSpPr>
            <p:cNvPr id="33" name="正方形/長方形 32">
              <a:extLst>
                <a:ext uri="{FF2B5EF4-FFF2-40B4-BE49-F238E27FC236}">
                  <a16:creationId xmlns:a16="http://schemas.microsoft.com/office/drawing/2014/main" id="{3C301CBA-B429-EB3E-70B3-DA78A7027B66}"/>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FCAAF214-5525-5ED2-76E9-C1BF5B460673}"/>
                </a:ext>
              </a:extLst>
            </p:cNvPr>
            <p:cNvGrpSpPr/>
            <p:nvPr/>
          </p:nvGrpSpPr>
          <p:grpSpPr>
            <a:xfrm>
              <a:off x="1329130" y="5625717"/>
              <a:ext cx="1417442" cy="276999"/>
              <a:chOff x="1307762" y="5625717"/>
              <a:chExt cx="1417442" cy="276999"/>
            </a:xfrm>
          </p:grpSpPr>
          <p:cxnSp>
            <p:nvCxnSpPr>
              <p:cNvPr id="36" name="直線コネクタ 35">
                <a:extLst>
                  <a:ext uri="{FF2B5EF4-FFF2-40B4-BE49-F238E27FC236}">
                    <a16:creationId xmlns:a16="http://schemas.microsoft.com/office/drawing/2014/main" id="{4C97290F-2B9D-F087-D2CF-12DDBBBD8085}"/>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37" name="楕円 36">
                <a:extLst>
                  <a:ext uri="{FF2B5EF4-FFF2-40B4-BE49-F238E27FC236}">
                    <a16:creationId xmlns:a16="http://schemas.microsoft.com/office/drawing/2014/main" id="{EAD7BFB1-DC5E-39E0-CD05-F17AB26D334A}"/>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F7EFDC60-57CF-45AD-73BF-1AC488940413}"/>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28" name="グループ化 27">
              <a:extLst>
                <a:ext uri="{FF2B5EF4-FFF2-40B4-BE49-F238E27FC236}">
                  <a16:creationId xmlns:a16="http://schemas.microsoft.com/office/drawing/2014/main" id="{AB8C5DE7-5D4F-7F67-F88A-732344F250B1}"/>
                </a:ext>
              </a:extLst>
            </p:cNvPr>
            <p:cNvGrpSpPr/>
            <p:nvPr/>
          </p:nvGrpSpPr>
          <p:grpSpPr>
            <a:xfrm>
              <a:off x="1304504" y="5832354"/>
              <a:ext cx="1466694" cy="276999"/>
              <a:chOff x="1307762" y="5832354"/>
              <a:chExt cx="1466694" cy="276999"/>
            </a:xfrm>
          </p:grpSpPr>
          <p:cxnSp>
            <p:nvCxnSpPr>
              <p:cNvPr id="34" name="直線コネクタ 33">
                <a:extLst>
                  <a:ext uri="{FF2B5EF4-FFF2-40B4-BE49-F238E27FC236}">
                    <a16:creationId xmlns:a16="http://schemas.microsoft.com/office/drawing/2014/main" id="{1DCF244B-F11B-B2F3-EA86-F1183B533285}"/>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35" name="楕円 34">
                <a:extLst>
                  <a:ext uri="{FF2B5EF4-FFF2-40B4-BE49-F238E27FC236}">
                    <a16:creationId xmlns:a16="http://schemas.microsoft.com/office/drawing/2014/main" id="{2BC01A21-A3C4-9011-8426-7F9AA27D6BCB}"/>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8D7BA53E-951D-F714-FF1D-AE631C25F49E}"/>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grpSp>
        <p:nvGrpSpPr>
          <p:cNvPr id="41" name="グループ化 40">
            <a:extLst>
              <a:ext uri="{FF2B5EF4-FFF2-40B4-BE49-F238E27FC236}">
                <a16:creationId xmlns:a16="http://schemas.microsoft.com/office/drawing/2014/main" id="{3B5DE0EA-2C29-EFB3-CD54-8DDA447DAE17}"/>
              </a:ext>
            </a:extLst>
          </p:cNvPr>
          <p:cNvGrpSpPr/>
          <p:nvPr/>
        </p:nvGrpSpPr>
        <p:grpSpPr>
          <a:xfrm>
            <a:off x="7145201" y="5560411"/>
            <a:ext cx="1620248" cy="529353"/>
            <a:chOff x="1227727" y="5580000"/>
            <a:chExt cx="1620248" cy="529353"/>
          </a:xfrm>
        </p:grpSpPr>
        <p:sp>
          <p:nvSpPr>
            <p:cNvPr id="42" name="正方形/長方形 41">
              <a:extLst>
                <a:ext uri="{FF2B5EF4-FFF2-40B4-BE49-F238E27FC236}">
                  <a16:creationId xmlns:a16="http://schemas.microsoft.com/office/drawing/2014/main" id="{DD30C068-CCE7-FAE5-1044-A0B78C2B6DCA}"/>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43" name="グループ化 42">
              <a:extLst>
                <a:ext uri="{FF2B5EF4-FFF2-40B4-BE49-F238E27FC236}">
                  <a16:creationId xmlns:a16="http://schemas.microsoft.com/office/drawing/2014/main" id="{5F416AF5-778D-0727-19C8-6AA5E69582DC}"/>
                </a:ext>
              </a:extLst>
            </p:cNvPr>
            <p:cNvGrpSpPr/>
            <p:nvPr/>
          </p:nvGrpSpPr>
          <p:grpSpPr>
            <a:xfrm>
              <a:off x="1329130" y="5625717"/>
              <a:ext cx="1417442" cy="276999"/>
              <a:chOff x="1307762" y="5625717"/>
              <a:chExt cx="1417442" cy="276999"/>
            </a:xfrm>
          </p:grpSpPr>
          <p:cxnSp>
            <p:nvCxnSpPr>
              <p:cNvPr id="48" name="直線コネクタ 47">
                <a:extLst>
                  <a:ext uri="{FF2B5EF4-FFF2-40B4-BE49-F238E27FC236}">
                    <a16:creationId xmlns:a16="http://schemas.microsoft.com/office/drawing/2014/main" id="{FC88318F-7BB9-FF0D-421B-381EF83B615B}"/>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49" name="楕円 48">
                <a:extLst>
                  <a:ext uri="{FF2B5EF4-FFF2-40B4-BE49-F238E27FC236}">
                    <a16:creationId xmlns:a16="http://schemas.microsoft.com/office/drawing/2014/main" id="{BA9F433E-FF8A-2D23-0CDE-85DE790D23D3}"/>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E9F5B7EF-2EB8-5352-FD61-B82BD3B01C13}"/>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44" name="グループ化 43">
              <a:extLst>
                <a:ext uri="{FF2B5EF4-FFF2-40B4-BE49-F238E27FC236}">
                  <a16:creationId xmlns:a16="http://schemas.microsoft.com/office/drawing/2014/main" id="{08F059B5-8249-6636-DD56-49CDAEF91B92}"/>
                </a:ext>
              </a:extLst>
            </p:cNvPr>
            <p:cNvGrpSpPr/>
            <p:nvPr/>
          </p:nvGrpSpPr>
          <p:grpSpPr>
            <a:xfrm>
              <a:off x="1304504" y="5832354"/>
              <a:ext cx="1466694" cy="276999"/>
              <a:chOff x="1307762" y="5832354"/>
              <a:chExt cx="1466694" cy="276999"/>
            </a:xfrm>
          </p:grpSpPr>
          <p:cxnSp>
            <p:nvCxnSpPr>
              <p:cNvPr id="45" name="直線コネクタ 44">
                <a:extLst>
                  <a:ext uri="{FF2B5EF4-FFF2-40B4-BE49-F238E27FC236}">
                    <a16:creationId xmlns:a16="http://schemas.microsoft.com/office/drawing/2014/main" id="{1341FDBC-2C7F-976B-E5AC-D216837045FA}"/>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46" name="楕円 45">
                <a:extLst>
                  <a:ext uri="{FF2B5EF4-FFF2-40B4-BE49-F238E27FC236}">
                    <a16:creationId xmlns:a16="http://schemas.microsoft.com/office/drawing/2014/main" id="{297FE686-B82D-4735-E0D6-C1F15427878D}"/>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9A3B2853-8BD0-6100-F05F-7EC784E36B97}"/>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spTree>
    <p:extLst>
      <p:ext uri="{BB962C8B-B14F-4D97-AF65-F5344CB8AC3E}">
        <p14:creationId xmlns:p14="http://schemas.microsoft.com/office/powerpoint/2010/main" val="344478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61E8C-650B-6B09-2963-53E4F9F887C1}"/>
            </a:ext>
          </a:extLst>
        </p:cNvPr>
        <p:cNvGrpSpPr/>
        <p:nvPr/>
      </p:nvGrpSpPr>
      <p:grpSpPr>
        <a:xfrm>
          <a:off x="0" y="0"/>
          <a:ext cx="0" cy="0"/>
          <a:chOff x="0" y="0"/>
          <a:chExt cx="0" cy="0"/>
        </a:xfrm>
      </p:grpSpPr>
      <p:grpSp>
        <p:nvGrpSpPr>
          <p:cNvPr id="26" name="グループ化 25">
            <a:extLst>
              <a:ext uri="{FF2B5EF4-FFF2-40B4-BE49-F238E27FC236}">
                <a16:creationId xmlns:a16="http://schemas.microsoft.com/office/drawing/2014/main" id="{7C2EAC6A-4C18-4F36-443C-EA498A445DE0}"/>
              </a:ext>
            </a:extLst>
          </p:cNvPr>
          <p:cNvGrpSpPr/>
          <p:nvPr/>
        </p:nvGrpSpPr>
        <p:grpSpPr>
          <a:xfrm>
            <a:off x="264000" y="3960000"/>
            <a:ext cx="5760000" cy="2880000"/>
            <a:chOff x="264000" y="3960000"/>
            <a:chExt cx="5760000" cy="2880000"/>
          </a:xfrm>
        </p:grpSpPr>
        <p:sp>
          <p:nvSpPr>
            <p:cNvPr id="23" name="正方形/長方形 22">
              <a:extLst>
                <a:ext uri="{FF2B5EF4-FFF2-40B4-BE49-F238E27FC236}">
                  <a16:creationId xmlns:a16="http://schemas.microsoft.com/office/drawing/2014/main" id="{1CB5D095-3A14-7610-0F9C-BF0CFEF96CEB}"/>
                </a:ext>
              </a:extLst>
            </p:cNvPr>
            <p:cNvSpPr/>
            <p:nvPr/>
          </p:nvSpPr>
          <p:spPr>
            <a:xfrm>
              <a:off x="264000" y="3960000"/>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707ACD1A-21BC-6179-18E3-2C5F25117094}"/>
                </a:ext>
              </a:extLst>
            </p:cNvPr>
            <p:cNvSpPr txBox="1"/>
            <p:nvPr/>
          </p:nvSpPr>
          <p:spPr>
            <a:xfrm>
              <a:off x="872039" y="3980855"/>
              <a:ext cx="4544834" cy="400110"/>
            </a:xfrm>
            <a:prstGeom prst="rect">
              <a:avLst/>
            </a:prstGeom>
            <a:noFill/>
          </p:spPr>
          <p:txBody>
            <a:bodyPr wrap="none" rtlCol="0">
              <a:spAutoFit/>
            </a:bodyPr>
            <a:lstStyle/>
            <a:p>
              <a:r>
                <a:rPr kumimoji="1" lang="ja-JP" altLang="en-US" sz="2000" b="1"/>
                <a:t>移送先変更後のマイグレーション時間</a:t>
              </a:r>
            </a:p>
          </p:txBody>
        </p:sp>
      </p:grpSp>
      <p:sp>
        <p:nvSpPr>
          <p:cNvPr id="2" name="タイトル 1">
            <a:extLst>
              <a:ext uri="{FF2B5EF4-FFF2-40B4-BE49-F238E27FC236}">
                <a16:creationId xmlns:a16="http://schemas.microsoft.com/office/drawing/2014/main" id="{5BFF6C4E-592F-A529-E2D4-65940F3E602C}"/>
              </a:ext>
            </a:extLst>
          </p:cNvPr>
          <p:cNvSpPr>
            <a:spLocks noGrp="1"/>
          </p:cNvSpPr>
          <p:nvPr>
            <p:ph type="title"/>
          </p:nvPr>
        </p:nvSpPr>
        <p:spPr>
          <a:xfrm>
            <a:off x="838199" y="365125"/>
            <a:ext cx="10311063" cy="1325563"/>
          </a:xfrm>
        </p:spPr>
        <p:txBody>
          <a:bodyPr/>
          <a:lstStyle/>
          <a:p>
            <a:r>
              <a:rPr kumimoji="1" lang="ja-JP" altLang="en-US"/>
              <a:t>実験</a:t>
            </a:r>
            <a:r>
              <a:rPr kumimoji="1" lang="en-US" altLang="ja-JP"/>
              <a:t>2</a:t>
            </a:r>
            <a:r>
              <a:rPr kumimoji="1" lang="ja-JP" altLang="en-US"/>
              <a:t>：移送先だけが混雑した場合</a:t>
            </a:r>
          </a:p>
        </p:txBody>
      </p:sp>
      <p:sp>
        <p:nvSpPr>
          <p:cNvPr id="3" name="コンテンツ プレースホルダー 2">
            <a:extLst>
              <a:ext uri="{FF2B5EF4-FFF2-40B4-BE49-F238E27FC236}">
                <a16:creationId xmlns:a16="http://schemas.microsoft.com/office/drawing/2014/main" id="{7F0F5C2A-2336-20F0-B837-9E17FA019643}"/>
              </a:ext>
            </a:extLst>
          </p:cNvPr>
          <p:cNvSpPr>
            <a:spLocks noGrp="1"/>
          </p:cNvSpPr>
          <p:nvPr>
            <p:ph idx="1"/>
          </p:nvPr>
        </p:nvSpPr>
        <p:spPr>
          <a:xfrm>
            <a:off x="838200" y="1825625"/>
            <a:ext cx="10515600" cy="2350835"/>
          </a:xfrm>
        </p:spPr>
        <p:txBody>
          <a:bodyPr>
            <a:normAutofit/>
          </a:bodyPr>
          <a:lstStyle/>
          <a:p>
            <a:r>
              <a:rPr kumimoji="1" lang="ja-JP" altLang="en-US"/>
              <a:t>移送先のネットワークだけが混雑した時に移送先を変更</a:t>
            </a:r>
            <a:endParaRPr kumimoji="1" lang="en-US" altLang="ja-JP"/>
          </a:p>
          <a:p>
            <a:pPr lvl="1"/>
            <a:r>
              <a:rPr kumimoji="1" lang="ja-JP" altLang="en-US"/>
              <a:t>変更後のマイグレーション時間は従来手法と同程度</a:t>
            </a:r>
            <a:endParaRPr kumimoji="1" lang="en-US" altLang="ja-JP"/>
          </a:p>
          <a:p>
            <a:pPr lvl="2"/>
            <a:r>
              <a:rPr lang="ja-JP" altLang="en-US" sz="2200"/>
              <a:t>新しい移送先のネットワーク帯域</a:t>
            </a:r>
            <a:r>
              <a:rPr lang="en-US" altLang="ja-JP" sz="2200"/>
              <a:t> (10Gbps) </a:t>
            </a:r>
            <a:r>
              <a:rPr lang="ja-JP" altLang="en-US" sz="2200"/>
              <a:t>がボトルネックになったため</a:t>
            </a:r>
            <a:endParaRPr lang="en-US" altLang="ja-JP" sz="2200"/>
          </a:p>
          <a:p>
            <a:pPr lvl="2"/>
            <a:r>
              <a:rPr lang="ja-JP" altLang="en-US" sz="2200"/>
              <a:t>並列転送と転送量の最適化によるオーバヘッドはほぼなかった</a:t>
            </a:r>
            <a:endParaRPr lang="en-US" altLang="ja-JP" sz="2200"/>
          </a:p>
          <a:p>
            <a:pPr lvl="1"/>
            <a:r>
              <a:rPr kumimoji="1" lang="ja-JP" altLang="en-US"/>
              <a:t>移送元の帯域使用率は</a:t>
            </a:r>
            <a:r>
              <a:rPr kumimoji="1" lang="en-US" altLang="ja-JP"/>
              <a:t>10</a:t>
            </a:r>
            <a:r>
              <a:rPr kumimoji="1" lang="ja-JP" altLang="en-US"/>
              <a:t>～</a:t>
            </a:r>
            <a:r>
              <a:rPr kumimoji="1" lang="en-US" altLang="ja-JP"/>
              <a:t>47%</a:t>
            </a:r>
            <a:r>
              <a:rPr kumimoji="1" lang="ja-JP" altLang="en-US"/>
              <a:t>削減できた</a:t>
            </a:r>
            <a:endParaRPr kumimoji="1" lang="en-US" altLang="ja-JP"/>
          </a:p>
        </p:txBody>
      </p:sp>
      <p:graphicFrame>
        <p:nvGraphicFramePr>
          <p:cNvPr id="8" name="グラフ 7">
            <a:extLst>
              <a:ext uri="{FF2B5EF4-FFF2-40B4-BE49-F238E27FC236}">
                <a16:creationId xmlns:a16="http://schemas.microsoft.com/office/drawing/2014/main" id="{2BB88CC5-0055-4793-8EBC-D8414FD9C37B}"/>
              </a:ext>
            </a:extLst>
          </p:cNvPr>
          <p:cNvGraphicFramePr>
            <a:graphicFrameLocks/>
          </p:cNvGraphicFramePr>
          <p:nvPr>
            <p:extLst>
              <p:ext uri="{D42A27DB-BD31-4B8C-83A1-F6EECF244321}">
                <p14:modId xmlns:p14="http://schemas.microsoft.com/office/powerpoint/2010/main" val="426653850"/>
              </p:ext>
            </p:extLst>
          </p:nvPr>
        </p:nvGraphicFramePr>
        <p:xfrm>
          <a:off x="474007" y="4321787"/>
          <a:ext cx="5400000" cy="2520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スライド番号プレースホルダー 12">
            <a:extLst>
              <a:ext uri="{FF2B5EF4-FFF2-40B4-BE49-F238E27FC236}">
                <a16:creationId xmlns:a16="http://schemas.microsoft.com/office/drawing/2014/main" id="{082CFCB5-3FF4-F2C5-F665-D057AD08B7CD}"/>
              </a:ext>
            </a:extLst>
          </p:cNvPr>
          <p:cNvSpPr>
            <a:spLocks noGrp="1"/>
          </p:cNvSpPr>
          <p:nvPr>
            <p:ph type="sldNum" sz="quarter" idx="12"/>
          </p:nvPr>
        </p:nvSpPr>
        <p:spPr/>
        <p:txBody>
          <a:bodyPr/>
          <a:lstStyle/>
          <a:p>
            <a:fld id="{3012E056-953B-4EF5-8A53-CAFB7FD99EE3}" type="slidenum">
              <a:rPr kumimoji="1" lang="ja-JP" altLang="en-US" smtClean="0"/>
              <a:t>14</a:t>
            </a:fld>
            <a:endParaRPr kumimoji="1" lang="ja-JP" altLang="en-US"/>
          </a:p>
        </p:txBody>
      </p:sp>
      <p:sp>
        <p:nvSpPr>
          <p:cNvPr id="38" name="テキスト ボックス 37">
            <a:extLst>
              <a:ext uri="{FF2B5EF4-FFF2-40B4-BE49-F238E27FC236}">
                <a16:creationId xmlns:a16="http://schemas.microsoft.com/office/drawing/2014/main" id="{DC81D9A2-61FE-6CE4-E075-032E38572C87}"/>
              </a:ext>
            </a:extLst>
          </p:cNvPr>
          <p:cNvSpPr txBox="1"/>
          <p:nvPr/>
        </p:nvSpPr>
        <p:spPr>
          <a:xfrm>
            <a:off x="6647343" y="3993055"/>
            <a:ext cx="4801314" cy="400110"/>
          </a:xfrm>
          <a:prstGeom prst="rect">
            <a:avLst/>
          </a:prstGeom>
          <a:noFill/>
        </p:spPr>
        <p:txBody>
          <a:bodyPr wrap="none" rtlCol="0">
            <a:spAutoFit/>
          </a:bodyPr>
          <a:lstStyle/>
          <a:p>
            <a:r>
              <a:rPr kumimoji="1" lang="ja-JP" altLang="en-US" sz="2000" b="1"/>
              <a:t>移送先変更後の移送元の平均帯域使用率</a:t>
            </a:r>
          </a:p>
        </p:txBody>
      </p:sp>
      <p:grpSp>
        <p:nvGrpSpPr>
          <p:cNvPr id="40" name="グループ化 39">
            <a:extLst>
              <a:ext uri="{FF2B5EF4-FFF2-40B4-BE49-F238E27FC236}">
                <a16:creationId xmlns:a16="http://schemas.microsoft.com/office/drawing/2014/main" id="{492F5919-DA20-3B62-B9CB-4A6CB5714704}"/>
              </a:ext>
            </a:extLst>
          </p:cNvPr>
          <p:cNvGrpSpPr/>
          <p:nvPr/>
        </p:nvGrpSpPr>
        <p:grpSpPr>
          <a:xfrm>
            <a:off x="6168000" y="3960000"/>
            <a:ext cx="5760000" cy="2880000"/>
            <a:chOff x="6168000" y="3960000"/>
            <a:chExt cx="5760000" cy="2880000"/>
          </a:xfrm>
        </p:grpSpPr>
        <p:sp>
          <p:nvSpPr>
            <p:cNvPr id="36" name="正方形/長方形 35">
              <a:extLst>
                <a:ext uri="{FF2B5EF4-FFF2-40B4-BE49-F238E27FC236}">
                  <a16:creationId xmlns:a16="http://schemas.microsoft.com/office/drawing/2014/main" id="{6B21556B-8463-963B-4AFA-592AF87C73C8}"/>
                </a:ext>
              </a:extLst>
            </p:cNvPr>
            <p:cNvSpPr/>
            <p:nvPr/>
          </p:nvSpPr>
          <p:spPr>
            <a:xfrm>
              <a:off x="6168000" y="3960000"/>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9" name="グラフ 38">
              <a:extLst>
                <a:ext uri="{FF2B5EF4-FFF2-40B4-BE49-F238E27FC236}">
                  <a16:creationId xmlns:a16="http://schemas.microsoft.com/office/drawing/2014/main" id="{B8FD88A1-27FA-40EA-95F6-D0F517B708CD}"/>
                </a:ext>
              </a:extLst>
            </p:cNvPr>
            <p:cNvGraphicFramePr>
              <a:graphicFrameLocks/>
            </p:cNvGraphicFramePr>
            <p:nvPr>
              <p:extLst>
                <p:ext uri="{D42A27DB-BD31-4B8C-83A1-F6EECF244321}">
                  <p14:modId xmlns:p14="http://schemas.microsoft.com/office/powerpoint/2010/main" val="648835712"/>
                </p:ext>
              </p:extLst>
            </p:nvPr>
          </p:nvGraphicFramePr>
          <p:xfrm>
            <a:off x="6284439" y="4311397"/>
            <a:ext cx="5400000" cy="2520000"/>
          </p:xfrm>
          <a:graphic>
            <a:graphicData uri="http://schemas.openxmlformats.org/drawingml/2006/chart">
              <c:chart xmlns:c="http://schemas.openxmlformats.org/drawingml/2006/chart" xmlns:r="http://schemas.openxmlformats.org/officeDocument/2006/relationships" r:id="rId4"/>
            </a:graphicData>
          </a:graphic>
        </p:graphicFrame>
      </p:grpSp>
      <p:sp>
        <p:nvSpPr>
          <p:cNvPr id="41" name="テキスト ボックス 40">
            <a:extLst>
              <a:ext uri="{FF2B5EF4-FFF2-40B4-BE49-F238E27FC236}">
                <a16:creationId xmlns:a16="http://schemas.microsoft.com/office/drawing/2014/main" id="{1AED2911-F028-4D05-A5A5-85F7C230FE1F}"/>
              </a:ext>
            </a:extLst>
          </p:cNvPr>
          <p:cNvSpPr txBox="1"/>
          <p:nvPr/>
        </p:nvSpPr>
        <p:spPr>
          <a:xfrm>
            <a:off x="3360072" y="4768871"/>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sp>
        <p:nvSpPr>
          <p:cNvPr id="42" name="テキスト ボックス 41">
            <a:extLst>
              <a:ext uri="{FF2B5EF4-FFF2-40B4-BE49-F238E27FC236}">
                <a16:creationId xmlns:a16="http://schemas.microsoft.com/office/drawing/2014/main" id="{EFB0D823-4F18-8F3B-9D6F-B4335B0BCBA7}"/>
              </a:ext>
            </a:extLst>
          </p:cNvPr>
          <p:cNvSpPr txBox="1"/>
          <p:nvPr/>
        </p:nvSpPr>
        <p:spPr>
          <a:xfrm>
            <a:off x="2580243" y="4768871"/>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5" name="テキスト ボックス 4">
            <a:extLst>
              <a:ext uri="{FF2B5EF4-FFF2-40B4-BE49-F238E27FC236}">
                <a16:creationId xmlns:a16="http://schemas.microsoft.com/office/drawing/2014/main" id="{C4069368-BD8A-BCB3-4B13-31B84470D1A4}"/>
              </a:ext>
            </a:extLst>
          </p:cNvPr>
          <p:cNvSpPr txBox="1"/>
          <p:nvPr/>
        </p:nvSpPr>
        <p:spPr>
          <a:xfrm>
            <a:off x="10408028" y="5402710"/>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7" name="テキスト ボックス 6">
            <a:extLst>
              <a:ext uri="{FF2B5EF4-FFF2-40B4-BE49-F238E27FC236}">
                <a16:creationId xmlns:a16="http://schemas.microsoft.com/office/drawing/2014/main" id="{5314D0EA-5C2E-7DF1-D0E5-C43D699A3E63}"/>
              </a:ext>
            </a:extLst>
          </p:cNvPr>
          <p:cNvSpPr txBox="1"/>
          <p:nvPr/>
        </p:nvSpPr>
        <p:spPr>
          <a:xfrm>
            <a:off x="10369432" y="4876854"/>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sp>
        <p:nvSpPr>
          <p:cNvPr id="11" name="Down Arrow 4">
            <a:extLst>
              <a:ext uri="{FF2B5EF4-FFF2-40B4-BE49-F238E27FC236}">
                <a16:creationId xmlns:a16="http://schemas.microsoft.com/office/drawing/2014/main" id="{9D01FFBA-2F04-491E-FD13-967547BB5D0F}"/>
              </a:ext>
            </a:extLst>
          </p:cNvPr>
          <p:cNvSpPr/>
          <p:nvPr/>
        </p:nvSpPr>
        <p:spPr>
          <a:xfrm>
            <a:off x="11260134" y="4609869"/>
            <a:ext cx="360943" cy="677323"/>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sp>
        <p:nvSpPr>
          <p:cNvPr id="12" name="テキスト ボックス 11">
            <a:extLst>
              <a:ext uri="{FF2B5EF4-FFF2-40B4-BE49-F238E27FC236}">
                <a16:creationId xmlns:a16="http://schemas.microsoft.com/office/drawing/2014/main" id="{10A3CD43-EFB1-05C6-3CC1-E8909AB98872}"/>
              </a:ext>
            </a:extLst>
          </p:cNvPr>
          <p:cNvSpPr txBox="1"/>
          <p:nvPr/>
        </p:nvSpPr>
        <p:spPr>
          <a:xfrm>
            <a:off x="11117441" y="5267773"/>
            <a:ext cx="646331" cy="369332"/>
          </a:xfrm>
          <a:prstGeom prst="rect">
            <a:avLst/>
          </a:prstGeom>
          <a:noFill/>
        </p:spPr>
        <p:txBody>
          <a:bodyPr wrap="none" rtlCol="0">
            <a:spAutoFit/>
          </a:bodyPr>
          <a:lstStyle/>
          <a:p>
            <a:r>
              <a:rPr kumimoji="1" lang="ja-JP" altLang="en-US">
                <a:solidFill>
                  <a:srgbClr val="C00000"/>
                </a:solidFill>
              </a:rPr>
              <a:t>削減</a:t>
            </a:r>
          </a:p>
        </p:txBody>
      </p:sp>
      <p:grpSp>
        <p:nvGrpSpPr>
          <p:cNvPr id="18" name="グループ化 17">
            <a:extLst>
              <a:ext uri="{FF2B5EF4-FFF2-40B4-BE49-F238E27FC236}">
                <a16:creationId xmlns:a16="http://schemas.microsoft.com/office/drawing/2014/main" id="{F2209E74-7401-F3F0-8065-6C2D2F9E96EB}"/>
              </a:ext>
            </a:extLst>
          </p:cNvPr>
          <p:cNvGrpSpPr/>
          <p:nvPr/>
        </p:nvGrpSpPr>
        <p:grpSpPr>
          <a:xfrm>
            <a:off x="1227727" y="5560411"/>
            <a:ext cx="1620248" cy="529353"/>
            <a:chOff x="1227727" y="5580000"/>
            <a:chExt cx="1620248" cy="529353"/>
          </a:xfrm>
        </p:grpSpPr>
        <p:sp>
          <p:nvSpPr>
            <p:cNvPr id="19" name="正方形/長方形 18">
              <a:extLst>
                <a:ext uri="{FF2B5EF4-FFF2-40B4-BE49-F238E27FC236}">
                  <a16:creationId xmlns:a16="http://schemas.microsoft.com/office/drawing/2014/main" id="{141846A4-3FC6-FCDD-E8CC-6359BA8CCEBD}"/>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0" name="グループ化 19">
              <a:extLst>
                <a:ext uri="{FF2B5EF4-FFF2-40B4-BE49-F238E27FC236}">
                  <a16:creationId xmlns:a16="http://schemas.microsoft.com/office/drawing/2014/main" id="{F06D9254-3872-E2B8-4B29-67839A0018B5}"/>
                </a:ext>
              </a:extLst>
            </p:cNvPr>
            <p:cNvGrpSpPr/>
            <p:nvPr/>
          </p:nvGrpSpPr>
          <p:grpSpPr>
            <a:xfrm>
              <a:off x="1329130" y="5625717"/>
              <a:ext cx="1417442" cy="276999"/>
              <a:chOff x="1307762" y="5625717"/>
              <a:chExt cx="1417442" cy="276999"/>
            </a:xfrm>
          </p:grpSpPr>
          <p:cxnSp>
            <p:nvCxnSpPr>
              <p:cNvPr id="37" name="直線コネクタ 36">
                <a:extLst>
                  <a:ext uri="{FF2B5EF4-FFF2-40B4-BE49-F238E27FC236}">
                    <a16:creationId xmlns:a16="http://schemas.microsoft.com/office/drawing/2014/main" id="{7258169F-9720-8AF4-94CC-A0C68FCD0AC6}"/>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43" name="楕円 42">
                <a:extLst>
                  <a:ext uri="{FF2B5EF4-FFF2-40B4-BE49-F238E27FC236}">
                    <a16:creationId xmlns:a16="http://schemas.microsoft.com/office/drawing/2014/main" id="{86F3CBB6-2473-5424-8C83-3AFCABBE37C2}"/>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A477C5E1-B73B-A926-045A-A0BEB1E5704C}"/>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21" name="グループ化 20">
              <a:extLst>
                <a:ext uri="{FF2B5EF4-FFF2-40B4-BE49-F238E27FC236}">
                  <a16:creationId xmlns:a16="http://schemas.microsoft.com/office/drawing/2014/main" id="{774AFF74-C5E4-871D-41CD-C1296322D8EC}"/>
                </a:ext>
              </a:extLst>
            </p:cNvPr>
            <p:cNvGrpSpPr/>
            <p:nvPr/>
          </p:nvGrpSpPr>
          <p:grpSpPr>
            <a:xfrm>
              <a:off x="1304504" y="5832354"/>
              <a:ext cx="1466694" cy="276999"/>
              <a:chOff x="1307762" y="5832354"/>
              <a:chExt cx="1466694" cy="276999"/>
            </a:xfrm>
          </p:grpSpPr>
          <p:cxnSp>
            <p:nvCxnSpPr>
              <p:cNvPr id="22" name="直線コネクタ 21">
                <a:extLst>
                  <a:ext uri="{FF2B5EF4-FFF2-40B4-BE49-F238E27FC236}">
                    <a16:creationId xmlns:a16="http://schemas.microsoft.com/office/drawing/2014/main" id="{DFBB630F-8634-CC3D-D23E-D290DF9662CA}"/>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24" name="楕円 23">
                <a:extLst>
                  <a:ext uri="{FF2B5EF4-FFF2-40B4-BE49-F238E27FC236}">
                    <a16:creationId xmlns:a16="http://schemas.microsoft.com/office/drawing/2014/main" id="{374CF5C8-68C2-8A7D-366A-7BAF70BB1F40}"/>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A2D4345B-68A5-A7F0-DEA4-45FEC1E2EDA7}"/>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grpSp>
        <p:nvGrpSpPr>
          <p:cNvPr id="45" name="グループ化 44">
            <a:extLst>
              <a:ext uri="{FF2B5EF4-FFF2-40B4-BE49-F238E27FC236}">
                <a16:creationId xmlns:a16="http://schemas.microsoft.com/office/drawing/2014/main" id="{2562D5D6-B85D-66FB-9032-35A199393907}"/>
              </a:ext>
            </a:extLst>
          </p:cNvPr>
          <p:cNvGrpSpPr/>
          <p:nvPr/>
        </p:nvGrpSpPr>
        <p:grpSpPr>
          <a:xfrm>
            <a:off x="7145201" y="5560411"/>
            <a:ext cx="1620248" cy="529353"/>
            <a:chOff x="1227727" y="5580000"/>
            <a:chExt cx="1620248" cy="529353"/>
          </a:xfrm>
        </p:grpSpPr>
        <p:sp>
          <p:nvSpPr>
            <p:cNvPr id="46" name="正方形/長方形 45">
              <a:extLst>
                <a:ext uri="{FF2B5EF4-FFF2-40B4-BE49-F238E27FC236}">
                  <a16:creationId xmlns:a16="http://schemas.microsoft.com/office/drawing/2014/main" id="{ACC61B5A-B498-A4D9-BFD1-BB5503869F59}"/>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47" name="グループ化 46">
              <a:extLst>
                <a:ext uri="{FF2B5EF4-FFF2-40B4-BE49-F238E27FC236}">
                  <a16:creationId xmlns:a16="http://schemas.microsoft.com/office/drawing/2014/main" id="{CF50EFC3-5FF5-BF9F-7BB2-D4E816262B6E}"/>
                </a:ext>
              </a:extLst>
            </p:cNvPr>
            <p:cNvGrpSpPr/>
            <p:nvPr/>
          </p:nvGrpSpPr>
          <p:grpSpPr>
            <a:xfrm>
              <a:off x="1329130" y="5625717"/>
              <a:ext cx="1417442" cy="276999"/>
              <a:chOff x="1307762" y="5625717"/>
              <a:chExt cx="1417442" cy="276999"/>
            </a:xfrm>
          </p:grpSpPr>
          <p:cxnSp>
            <p:nvCxnSpPr>
              <p:cNvPr id="52" name="直線コネクタ 51">
                <a:extLst>
                  <a:ext uri="{FF2B5EF4-FFF2-40B4-BE49-F238E27FC236}">
                    <a16:creationId xmlns:a16="http://schemas.microsoft.com/office/drawing/2014/main" id="{71FD6B3F-B07A-1192-DCE2-F365FC7195EF}"/>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53" name="楕円 52">
                <a:extLst>
                  <a:ext uri="{FF2B5EF4-FFF2-40B4-BE49-F238E27FC236}">
                    <a16:creationId xmlns:a16="http://schemas.microsoft.com/office/drawing/2014/main" id="{A0020BDB-03C1-DBCE-67CD-2C268D72493F}"/>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18F08E48-5A7D-8137-7244-81185810D4EC}"/>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48" name="グループ化 47">
              <a:extLst>
                <a:ext uri="{FF2B5EF4-FFF2-40B4-BE49-F238E27FC236}">
                  <a16:creationId xmlns:a16="http://schemas.microsoft.com/office/drawing/2014/main" id="{78F4EB53-70EA-AA5F-7D29-FB0EAC0BF950}"/>
                </a:ext>
              </a:extLst>
            </p:cNvPr>
            <p:cNvGrpSpPr/>
            <p:nvPr/>
          </p:nvGrpSpPr>
          <p:grpSpPr>
            <a:xfrm>
              <a:off x="1304504" y="5832354"/>
              <a:ext cx="1466694" cy="276999"/>
              <a:chOff x="1307762" y="5832354"/>
              <a:chExt cx="1466694" cy="276999"/>
            </a:xfrm>
          </p:grpSpPr>
          <p:cxnSp>
            <p:nvCxnSpPr>
              <p:cNvPr id="49" name="直線コネクタ 48">
                <a:extLst>
                  <a:ext uri="{FF2B5EF4-FFF2-40B4-BE49-F238E27FC236}">
                    <a16:creationId xmlns:a16="http://schemas.microsoft.com/office/drawing/2014/main" id="{E8C68531-A928-FCE9-332D-59458DAD0B2C}"/>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50" name="楕円 49">
                <a:extLst>
                  <a:ext uri="{FF2B5EF4-FFF2-40B4-BE49-F238E27FC236}">
                    <a16:creationId xmlns:a16="http://schemas.microsoft.com/office/drawing/2014/main" id="{2AA4D5AC-23B9-7485-146E-BAB838E43812}"/>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FAED4D51-2E5F-6295-995C-5D35DF95F3BB}"/>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spTree>
    <p:extLst>
      <p:ext uri="{BB962C8B-B14F-4D97-AF65-F5344CB8AC3E}">
        <p14:creationId xmlns:p14="http://schemas.microsoft.com/office/powerpoint/2010/main" val="210944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26C77-235C-ACAB-B5E3-BA00844423F2}"/>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DF73491C-291C-C489-9DA2-E1E4D807191E}"/>
              </a:ext>
            </a:extLst>
          </p:cNvPr>
          <p:cNvSpPr/>
          <p:nvPr/>
        </p:nvSpPr>
        <p:spPr>
          <a:xfrm>
            <a:off x="6168000" y="2818038"/>
            <a:ext cx="5760000" cy="4006969"/>
          </a:xfrm>
          <a:prstGeom prst="rect">
            <a:avLst/>
          </a:prstGeom>
          <a:solidFill>
            <a:schemeClr val="accent5">
              <a:lumMod val="40000"/>
              <a:lumOff val="60000"/>
              <a:alpha val="10000"/>
            </a:schemeClr>
          </a:solidFill>
          <a:ln w="3810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FB0C4E0-6EB5-3511-91E2-0564ADCA05DE}"/>
              </a:ext>
            </a:extLst>
          </p:cNvPr>
          <p:cNvSpPr/>
          <p:nvPr/>
        </p:nvSpPr>
        <p:spPr>
          <a:xfrm>
            <a:off x="263999" y="2832936"/>
            <a:ext cx="5760000" cy="3992072"/>
          </a:xfrm>
          <a:prstGeom prst="rect">
            <a:avLst/>
          </a:prstGeom>
          <a:solidFill>
            <a:schemeClr val="accent5">
              <a:lumMod val="40000"/>
              <a:lumOff val="60000"/>
              <a:alpha val="10000"/>
            </a:schemeClr>
          </a:solidFill>
          <a:ln w="3810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970C15D-6DAE-2586-B5CE-876623CB96FD}"/>
              </a:ext>
            </a:extLst>
          </p:cNvPr>
          <p:cNvSpPr>
            <a:spLocks noGrp="1"/>
          </p:cNvSpPr>
          <p:nvPr>
            <p:ph type="title"/>
          </p:nvPr>
        </p:nvSpPr>
        <p:spPr>
          <a:xfrm>
            <a:off x="838199" y="365125"/>
            <a:ext cx="10311063" cy="1325563"/>
          </a:xfrm>
        </p:spPr>
        <p:txBody>
          <a:bodyPr/>
          <a:lstStyle/>
          <a:p>
            <a:r>
              <a:rPr kumimoji="1" lang="ja-JP" altLang="en-US"/>
              <a:t>実験</a:t>
            </a:r>
            <a:r>
              <a:rPr lang="en-US" altLang="ja-JP"/>
              <a:t>3</a:t>
            </a:r>
            <a:r>
              <a:rPr lang="ja-JP" altLang="en-US"/>
              <a:t>：</a:t>
            </a:r>
            <a:r>
              <a:rPr kumimoji="1" lang="ja-JP" altLang="en-US"/>
              <a:t>移送先を変更しない場合と比較</a:t>
            </a:r>
          </a:p>
        </p:txBody>
      </p:sp>
      <p:sp>
        <p:nvSpPr>
          <p:cNvPr id="3" name="コンテンツ プレースホルダー 2">
            <a:extLst>
              <a:ext uri="{FF2B5EF4-FFF2-40B4-BE49-F238E27FC236}">
                <a16:creationId xmlns:a16="http://schemas.microsoft.com/office/drawing/2014/main" id="{15229CDA-6254-40D4-3F26-1EE3AC6C4A7C}"/>
              </a:ext>
            </a:extLst>
          </p:cNvPr>
          <p:cNvSpPr>
            <a:spLocks noGrp="1"/>
          </p:cNvSpPr>
          <p:nvPr>
            <p:ph idx="1"/>
          </p:nvPr>
        </p:nvSpPr>
        <p:spPr>
          <a:xfrm>
            <a:off x="838200" y="1825625"/>
            <a:ext cx="10515600" cy="955269"/>
          </a:xfrm>
        </p:spPr>
        <p:txBody>
          <a:bodyPr>
            <a:normAutofit/>
          </a:bodyPr>
          <a:lstStyle/>
          <a:p>
            <a:r>
              <a:rPr lang="ja-JP" altLang="en-US"/>
              <a:t>混雑している</a:t>
            </a:r>
            <a:r>
              <a:rPr kumimoji="1" lang="ja-JP" altLang="en-US"/>
              <a:t>移送先へのマイグレーションを継続</a:t>
            </a:r>
            <a:endParaRPr kumimoji="1" lang="en-US" altLang="ja-JP"/>
          </a:p>
          <a:p>
            <a:pPr lvl="1"/>
            <a:r>
              <a:rPr lang="ja-JP" altLang="en-US"/>
              <a:t>マイグレーション後の</a:t>
            </a:r>
            <a:r>
              <a:rPr lang="en-US" altLang="ja-JP"/>
              <a:t>VM</a:t>
            </a:r>
            <a:r>
              <a:rPr lang="ja-JP" altLang="en-US"/>
              <a:t>の性能は悪くなる</a:t>
            </a:r>
            <a:endParaRPr kumimoji="1" lang="en-US" altLang="ja-JP"/>
          </a:p>
        </p:txBody>
      </p:sp>
      <p:sp>
        <p:nvSpPr>
          <p:cNvPr id="10" name="テキスト ボックス 9">
            <a:extLst>
              <a:ext uri="{FF2B5EF4-FFF2-40B4-BE49-F238E27FC236}">
                <a16:creationId xmlns:a16="http://schemas.microsoft.com/office/drawing/2014/main" id="{B1A3B416-7202-D137-3650-87740FEAC64A}"/>
              </a:ext>
            </a:extLst>
          </p:cNvPr>
          <p:cNvSpPr txBox="1"/>
          <p:nvPr/>
        </p:nvSpPr>
        <p:spPr>
          <a:xfrm>
            <a:off x="6375730" y="2871643"/>
            <a:ext cx="5344540" cy="1138773"/>
          </a:xfrm>
          <a:prstGeom prst="rect">
            <a:avLst/>
          </a:prstGeom>
          <a:noFill/>
        </p:spPr>
        <p:txBody>
          <a:bodyPr wrap="none" rtlCol="0">
            <a:spAutoFit/>
          </a:bodyPr>
          <a:lstStyle/>
          <a:p>
            <a:r>
              <a:rPr kumimoji="1" lang="ja-JP" altLang="en-US" sz="2400" b="1"/>
              <a:t>移送先だけが混雑している場合</a:t>
            </a:r>
            <a:endParaRPr lang="en-US" altLang="ja-JP" sz="2400" b="1"/>
          </a:p>
          <a:p>
            <a:pPr marL="285750" indent="-285750">
              <a:buFont typeface="Arial" panose="020B0604020202020204" pitchFamily="34" charset="0"/>
              <a:buChar char="•"/>
            </a:pPr>
            <a:r>
              <a:rPr kumimoji="1" lang="ja-JP" altLang="en-US" sz="2200"/>
              <a:t>変更時の進捗次第で</a:t>
            </a:r>
            <a:r>
              <a:rPr kumimoji="1" lang="en-US" altLang="ja-JP" sz="2200"/>
              <a:t>DCmigrate</a:t>
            </a:r>
            <a:r>
              <a:rPr kumimoji="1" lang="ja-JP" altLang="en-US" sz="2200"/>
              <a:t>のほうが</a:t>
            </a:r>
            <a:br>
              <a:rPr kumimoji="1" lang="en-US" altLang="ja-JP" sz="2200"/>
            </a:br>
            <a:r>
              <a:rPr kumimoji="1" lang="ja-JP" altLang="en-US" sz="2200"/>
              <a:t>高速</a:t>
            </a:r>
            <a:endParaRPr kumimoji="1" lang="en-US" altLang="ja-JP" sz="2200"/>
          </a:p>
        </p:txBody>
      </p:sp>
      <p:sp>
        <p:nvSpPr>
          <p:cNvPr id="11" name="テキスト ボックス 10">
            <a:extLst>
              <a:ext uri="{FF2B5EF4-FFF2-40B4-BE49-F238E27FC236}">
                <a16:creationId xmlns:a16="http://schemas.microsoft.com/office/drawing/2014/main" id="{479A603A-3264-8B54-E8C2-3E6FDF4DC175}"/>
              </a:ext>
            </a:extLst>
          </p:cNvPr>
          <p:cNvSpPr txBox="1"/>
          <p:nvPr/>
        </p:nvSpPr>
        <p:spPr>
          <a:xfrm>
            <a:off x="224467" y="2869138"/>
            <a:ext cx="5839065" cy="1138773"/>
          </a:xfrm>
          <a:prstGeom prst="rect">
            <a:avLst/>
          </a:prstGeom>
          <a:noFill/>
        </p:spPr>
        <p:txBody>
          <a:bodyPr wrap="square" rtlCol="0">
            <a:spAutoFit/>
          </a:bodyPr>
          <a:lstStyle/>
          <a:p>
            <a:r>
              <a:rPr lang="ja-JP" altLang="en-US" sz="2400" b="1"/>
              <a:t>移送元も同程度に混雑している場合</a:t>
            </a:r>
            <a:endParaRPr lang="en-US" altLang="ja-JP" sz="2400" b="1"/>
          </a:p>
          <a:p>
            <a:pPr marL="342900" indent="-342900">
              <a:buFont typeface="Arial" panose="020B0604020202020204" pitchFamily="34" charset="0"/>
              <a:buChar char="•"/>
            </a:pPr>
            <a:r>
              <a:rPr lang="ja-JP" altLang="en-US" sz="2200"/>
              <a:t>変更時の進捗度が</a:t>
            </a:r>
            <a:r>
              <a:rPr lang="en-US" altLang="ja-JP" sz="2200"/>
              <a:t>50%</a:t>
            </a:r>
            <a:r>
              <a:rPr lang="ja-JP" altLang="en-US" sz="2200"/>
              <a:t>までなら</a:t>
            </a:r>
            <a:r>
              <a:rPr lang="en-US" altLang="ja-JP" sz="2200"/>
              <a:t>DCmigrate</a:t>
            </a:r>
            <a:r>
              <a:rPr lang="ja-JP" altLang="en-US" sz="2200"/>
              <a:t>は同程度の時間で完了</a:t>
            </a:r>
            <a:r>
              <a:rPr lang="en-US" altLang="ja-JP" sz="2200"/>
              <a:t> (5Gbps</a:t>
            </a:r>
            <a:r>
              <a:rPr lang="ja-JP" altLang="en-US" sz="2200"/>
              <a:t>以下の場合</a:t>
            </a:r>
            <a:r>
              <a:rPr lang="en-US" altLang="ja-JP" sz="2200"/>
              <a:t>)</a:t>
            </a:r>
          </a:p>
        </p:txBody>
      </p:sp>
      <p:graphicFrame>
        <p:nvGraphicFramePr>
          <p:cNvPr id="8" name="グラフ 7">
            <a:extLst>
              <a:ext uri="{FF2B5EF4-FFF2-40B4-BE49-F238E27FC236}">
                <a16:creationId xmlns:a16="http://schemas.microsoft.com/office/drawing/2014/main" id="{9A342832-C8D6-4B2B-9628-634E31D79890}"/>
              </a:ext>
            </a:extLst>
          </p:cNvPr>
          <p:cNvGraphicFramePr>
            <a:graphicFrameLocks/>
          </p:cNvGraphicFramePr>
          <p:nvPr>
            <p:extLst>
              <p:ext uri="{D42A27DB-BD31-4B8C-83A1-F6EECF244321}">
                <p14:modId xmlns:p14="http://schemas.microsoft.com/office/powerpoint/2010/main" val="1170248706"/>
              </p:ext>
            </p:extLst>
          </p:nvPr>
        </p:nvGraphicFramePr>
        <p:xfrm>
          <a:off x="443999" y="4089007"/>
          <a:ext cx="5400000" cy="2736000"/>
        </p:xfrm>
        <a:graphic>
          <a:graphicData uri="http://schemas.openxmlformats.org/drawingml/2006/chart">
            <c:chart xmlns:c="http://schemas.openxmlformats.org/drawingml/2006/chart" xmlns:r="http://schemas.openxmlformats.org/officeDocument/2006/relationships" r:id="rId3"/>
          </a:graphicData>
        </a:graphic>
      </p:graphicFrame>
      <p:sp>
        <p:nvSpPr>
          <p:cNvPr id="5" name="スライド番号プレースホルダー 4">
            <a:extLst>
              <a:ext uri="{FF2B5EF4-FFF2-40B4-BE49-F238E27FC236}">
                <a16:creationId xmlns:a16="http://schemas.microsoft.com/office/drawing/2014/main" id="{3FDAB0B8-49E3-5C4D-5CD8-52BF89CC4EFB}"/>
              </a:ext>
            </a:extLst>
          </p:cNvPr>
          <p:cNvSpPr>
            <a:spLocks noGrp="1"/>
          </p:cNvSpPr>
          <p:nvPr>
            <p:ph type="sldNum" sz="quarter" idx="12"/>
          </p:nvPr>
        </p:nvSpPr>
        <p:spPr/>
        <p:txBody>
          <a:bodyPr/>
          <a:lstStyle/>
          <a:p>
            <a:fld id="{3012E056-953B-4EF5-8A53-CAFB7FD99EE3}" type="slidenum">
              <a:rPr kumimoji="1" lang="ja-JP" altLang="en-US" smtClean="0"/>
              <a:t>15</a:t>
            </a:fld>
            <a:endParaRPr kumimoji="1" lang="ja-JP" altLang="en-US"/>
          </a:p>
        </p:txBody>
      </p:sp>
      <p:grpSp>
        <p:nvGrpSpPr>
          <p:cNvPr id="22" name="グループ化 21">
            <a:extLst>
              <a:ext uri="{FF2B5EF4-FFF2-40B4-BE49-F238E27FC236}">
                <a16:creationId xmlns:a16="http://schemas.microsoft.com/office/drawing/2014/main" id="{1A0295E7-B2EC-BD92-1810-2962CC51F037}"/>
              </a:ext>
            </a:extLst>
          </p:cNvPr>
          <p:cNvGrpSpPr/>
          <p:nvPr/>
        </p:nvGrpSpPr>
        <p:grpSpPr>
          <a:xfrm>
            <a:off x="3625785" y="4317605"/>
            <a:ext cx="1842186" cy="529222"/>
            <a:chOff x="2624704" y="5426052"/>
            <a:chExt cx="1842186" cy="529222"/>
          </a:xfrm>
        </p:grpSpPr>
        <p:sp>
          <p:nvSpPr>
            <p:cNvPr id="23" name="正方形/長方形 22">
              <a:extLst>
                <a:ext uri="{FF2B5EF4-FFF2-40B4-BE49-F238E27FC236}">
                  <a16:creationId xmlns:a16="http://schemas.microsoft.com/office/drawing/2014/main" id="{86C2C41D-63C1-82FE-3667-1865C6993985}"/>
                </a:ext>
              </a:extLst>
            </p:cNvPr>
            <p:cNvSpPr/>
            <p:nvPr/>
          </p:nvSpPr>
          <p:spPr>
            <a:xfrm>
              <a:off x="2624704" y="5426052"/>
              <a:ext cx="1842186"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4" name="直線コネクタ 23">
              <a:extLst>
                <a:ext uri="{FF2B5EF4-FFF2-40B4-BE49-F238E27FC236}">
                  <a16:creationId xmlns:a16="http://schemas.microsoft.com/office/drawing/2014/main" id="{C62E72C5-E9E4-5418-61EE-C25BB1260715}"/>
                </a:ext>
              </a:extLst>
            </p:cNvPr>
            <p:cNvCxnSpPr>
              <a:cxnSpLocks/>
            </p:cNvCxnSpPr>
            <p:nvPr/>
          </p:nvCxnSpPr>
          <p:spPr>
            <a:xfrm>
              <a:off x="2741671" y="5564552"/>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25" name="楕円 24">
              <a:extLst>
                <a:ext uri="{FF2B5EF4-FFF2-40B4-BE49-F238E27FC236}">
                  <a16:creationId xmlns:a16="http://schemas.microsoft.com/office/drawing/2014/main" id="{18E62B8A-4734-D2B7-EEEE-C3CA0D8FA78B}"/>
                </a:ext>
              </a:extLst>
            </p:cNvPr>
            <p:cNvSpPr/>
            <p:nvPr/>
          </p:nvSpPr>
          <p:spPr>
            <a:xfrm>
              <a:off x="2951567" y="5514733"/>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a:extLst>
                <a:ext uri="{FF2B5EF4-FFF2-40B4-BE49-F238E27FC236}">
                  <a16:creationId xmlns:a16="http://schemas.microsoft.com/office/drawing/2014/main" id="{67A91D31-B282-B3DB-45FC-C65BFCF91666}"/>
                </a:ext>
              </a:extLst>
            </p:cNvPr>
            <p:cNvCxnSpPr>
              <a:cxnSpLocks/>
            </p:cNvCxnSpPr>
            <p:nvPr/>
          </p:nvCxnSpPr>
          <p:spPr>
            <a:xfrm>
              <a:off x="2741671" y="5816776"/>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27" name="楕円 26">
              <a:extLst>
                <a:ext uri="{FF2B5EF4-FFF2-40B4-BE49-F238E27FC236}">
                  <a16:creationId xmlns:a16="http://schemas.microsoft.com/office/drawing/2014/main" id="{7C3E16AA-0205-B0EA-8356-F5F9667BCD62}"/>
                </a:ext>
              </a:extLst>
            </p:cNvPr>
            <p:cNvSpPr/>
            <p:nvPr/>
          </p:nvSpPr>
          <p:spPr>
            <a:xfrm>
              <a:off x="2951567" y="5764537"/>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17EBB8F4-0BDD-848F-C341-393D02E67968}"/>
                </a:ext>
              </a:extLst>
            </p:cNvPr>
            <p:cNvSpPr txBox="1"/>
            <p:nvPr/>
          </p:nvSpPr>
          <p:spPr>
            <a:xfrm>
              <a:off x="3358894" y="5678275"/>
              <a:ext cx="1107996" cy="276999"/>
            </a:xfrm>
            <a:prstGeom prst="rect">
              <a:avLst/>
            </a:prstGeom>
            <a:noFill/>
          </p:spPr>
          <p:txBody>
            <a:bodyPr wrap="none" rtlCol="0">
              <a:spAutoFit/>
            </a:bodyPr>
            <a:lstStyle/>
            <a:p>
              <a:r>
                <a:rPr kumimoji="1" lang="ja-JP" altLang="en-US" sz="1200" b="1"/>
                <a:t>切り替えなし</a:t>
              </a:r>
            </a:p>
          </p:txBody>
        </p:sp>
        <p:sp>
          <p:nvSpPr>
            <p:cNvPr id="29" name="テキスト ボックス 28">
              <a:extLst>
                <a:ext uri="{FF2B5EF4-FFF2-40B4-BE49-F238E27FC236}">
                  <a16:creationId xmlns:a16="http://schemas.microsoft.com/office/drawing/2014/main" id="{1495B4D2-3FEF-BE90-3BBC-3DF5BCB8BA75}"/>
                </a:ext>
              </a:extLst>
            </p:cNvPr>
            <p:cNvSpPr txBox="1"/>
            <p:nvPr/>
          </p:nvSpPr>
          <p:spPr>
            <a:xfrm>
              <a:off x="3309640" y="5426052"/>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sp>
        <p:nvSpPr>
          <p:cNvPr id="19" name="テキスト ボックス 18">
            <a:extLst>
              <a:ext uri="{FF2B5EF4-FFF2-40B4-BE49-F238E27FC236}">
                <a16:creationId xmlns:a16="http://schemas.microsoft.com/office/drawing/2014/main" id="{0B0DCCF4-A730-9202-1D9D-79B98BF3F9F6}"/>
              </a:ext>
            </a:extLst>
          </p:cNvPr>
          <p:cNvSpPr txBox="1"/>
          <p:nvPr/>
        </p:nvSpPr>
        <p:spPr>
          <a:xfrm>
            <a:off x="1182088" y="4617981"/>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20" name="テキスト ボックス 19">
            <a:extLst>
              <a:ext uri="{FF2B5EF4-FFF2-40B4-BE49-F238E27FC236}">
                <a16:creationId xmlns:a16="http://schemas.microsoft.com/office/drawing/2014/main" id="{EC737137-A9F4-EE5D-0729-2ED9AB99EF82}"/>
              </a:ext>
            </a:extLst>
          </p:cNvPr>
          <p:cNvSpPr txBox="1"/>
          <p:nvPr/>
        </p:nvSpPr>
        <p:spPr>
          <a:xfrm>
            <a:off x="1224206" y="4146411"/>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graphicFrame>
        <p:nvGraphicFramePr>
          <p:cNvPr id="30" name="グラフ 29">
            <a:extLst>
              <a:ext uri="{FF2B5EF4-FFF2-40B4-BE49-F238E27FC236}">
                <a16:creationId xmlns:a16="http://schemas.microsoft.com/office/drawing/2014/main" id="{4D05B922-40D3-45C8-9CE8-427613604067}"/>
              </a:ext>
            </a:extLst>
          </p:cNvPr>
          <p:cNvGraphicFramePr>
            <a:graphicFrameLocks/>
          </p:cNvGraphicFramePr>
          <p:nvPr>
            <p:extLst>
              <p:ext uri="{D42A27DB-BD31-4B8C-83A1-F6EECF244321}">
                <p14:modId xmlns:p14="http://schemas.microsoft.com/office/powerpoint/2010/main" val="4171545641"/>
              </p:ext>
            </p:extLst>
          </p:nvPr>
        </p:nvGraphicFramePr>
        <p:xfrm>
          <a:off x="6348000" y="4064021"/>
          <a:ext cx="5400000" cy="2736000"/>
        </p:xfrm>
        <a:graphic>
          <a:graphicData uri="http://schemas.openxmlformats.org/drawingml/2006/chart">
            <c:chart xmlns:c="http://schemas.openxmlformats.org/drawingml/2006/chart" xmlns:r="http://schemas.openxmlformats.org/officeDocument/2006/relationships" r:id="rId4"/>
          </a:graphicData>
        </a:graphic>
      </p:graphicFrame>
      <p:sp>
        <p:nvSpPr>
          <p:cNvPr id="9" name="Down Arrow 4">
            <a:extLst>
              <a:ext uri="{FF2B5EF4-FFF2-40B4-BE49-F238E27FC236}">
                <a16:creationId xmlns:a16="http://schemas.microsoft.com/office/drawing/2014/main" id="{AA90C811-5A60-5391-2BD3-F293C1FE9B71}"/>
              </a:ext>
            </a:extLst>
          </p:cNvPr>
          <p:cNvSpPr/>
          <p:nvPr/>
        </p:nvSpPr>
        <p:spPr>
          <a:xfrm>
            <a:off x="7271594" y="4515743"/>
            <a:ext cx="208976" cy="790864"/>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sp>
        <p:nvSpPr>
          <p:cNvPr id="14" name="テキスト ボックス 13">
            <a:extLst>
              <a:ext uri="{FF2B5EF4-FFF2-40B4-BE49-F238E27FC236}">
                <a16:creationId xmlns:a16="http://schemas.microsoft.com/office/drawing/2014/main" id="{3B72B358-0321-4FD8-E6C6-BD0845E1C777}"/>
              </a:ext>
            </a:extLst>
          </p:cNvPr>
          <p:cNvSpPr txBox="1"/>
          <p:nvPr/>
        </p:nvSpPr>
        <p:spPr>
          <a:xfrm>
            <a:off x="7044112" y="5306607"/>
            <a:ext cx="646331" cy="369332"/>
          </a:xfrm>
          <a:prstGeom prst="rect">
            <a:avLst/>
          </a:prstGeom>
          <a:noFill/>
        </p:spPr>
        <p:txBody>
          <a:bodyPr wrap="none" rtlCol="0">
            <a:spAutoFit/>
          </a:bodyPr>
          <a:lstStyle/>
          <a:p>
            <a:r>
              <a:rPr kumimoji="1" lang="ja-JP" altLang="en-US">
                <a:solidFill>
                  <a:srgbClr val="C00000"/>
                </a:solidFill>
              </a:rPr>
              <a:t>短縮</a:t>
            </a:r>
            <a:endParaRPr kumimoji="1" lang="en-US" altLang="ja-JP">
              <a:solidFill>
                <a:srgbClr val="C00000"/>
              </a:solidFill>
            </a:endParaRPr>
          </a:p>
        </p:txBody>
      </p:sp>
      <p:sp>
        <p:nvSpPr>
          <p:cNvPr id="16" name="テキスト ボックス 15">
            <a:extLst>
              <a:ext uri="{FF2B5EF4-FFF2-40B4-BE49-F238E27FC236}">
                <a16:creationId xmlns:a16="http://schemas.microsoft.com/office/drawing/2014/main" id="{99B385C7-BBBA-7FD2-A0AE-DB935267C231}"/>
              </a:ext>
            </a:extLst>
          </p:cNvPr>
          <p:cNvSpPr txBox="1"/>
          <p:nvPr/>
        </p:nvSpPr>
        <p:spPr>
          <a:xfrm>
            <a:off x="8386555" y="5475279"/>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17" name="テキスト ボックス 16">
            <a:extLst>
              <a:ext uri="{FF2B5EF4-FFF2-40B4-BE49-F238E27FC236}">
                <a16:creationId xmlns:a16="http://schemas.microsoft.com/office/drawing/2014/main" id="{FDEE8E89-6B8B-CF09-1669-6CD1617BE02E}"/>
              </a:ext>
            </a:extLst>
          </p:cNvPr>
          <p:cNvSpPr txBox="1"/>
          <p:nvPr/>
        </p:nvSpPr>
        <p:spPr>
          <a:xfrm>
            <a:off x="8386554" y="4399559"/>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grpSp>
        <p:nvGrpSpPr>
          <p:cNvPr id="4" name="グループ化 3">
            <a:extLst>
              <a:ext uri="{FF2B5EF4-FFF2-40B4-BE49-F238E27FC236}">
                <a16:creationId xmlns:a16="http://schemas.microsoft.com/office/drawing/2014/main" id="{40754DB3-EB6C-6783-F3AA-E6A734BCDB4E}"/>
              </a:ext>
            </a:extLst>
          </p:cNvPr>
          <p:cNvGrpSpPr/>
          <p:nvPr/>
        </p:nvGrpSpPr>
        <p:grpSpPr>
          <a:xfrm>
            <a:off x="9536098" y="4329993"/>
            <a:ext cx="1842186" cy="529222"/>
            <a:chOff x="2624704" y="5426052"/>
            <a:chExt cx="1842186" cy="529222"/>
          </a:xfrm>
        </p:grpSpPr>
        <p:sp>
          <p:nvSpPr>
            <p:cNvPr id="6" name="正方形/長方形 5">
              <a:extLst>
                <a:ext uri="{FF2B5EF4-FFF2-40B4-BE49-F238E27FC236}">
                  <a16:creationId xmlns:a16="http://schemas.microsoft.com/office/drawing/2014/main" id="{AEAFEB0F-683A-53F1-1BB7-FF0723944EC1}"/>
                </a:ext>
              </a:extLst>
            </p:cNvPr>
            <p:cNvSpPr/>
            <p:nvPr/>
          </p:nvSpPr>
          <p:spPr>
            <a:xfrm>
              <a:off x="2624704" y="5426052"/>
              <a:ext cx="1842186"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7B10D297-B944-DDB0-15EB-62C7A18F27C2}"/>
                </a:ext>
              </a:extLst>
            </p:cNvPr>
            <p:cNvCxnSpPr>
              <a:cxnSpLocks/>
            </p:cNvCxnSpPr>
            <p:nvPr/>
          </p:nvCxnSpPr>
          <p:spPr>
            <a:xfrm>
              <a:off x="2741671" y="5564552"/>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15" name="楕円 24">
              <a:extLst>
                <a:ext uri="{FF2B5EF4-FFF2-40B4-BE49-F238E27FC236}">
                  <a16:creationId xmlns:a16="http://schemas.microsoft.com/office/drawing/2014/main" id="{FA93EAD8-FEFC-D187-654C-40B85A1444E0}"/>
                </a:ext>
              </a:extLst>
            </p:cNvPr>
            <p:cNvSpPr/>
            <p:nvPr/>
          </p:nvSpPr>
          <p:spPr>
            <a:xfrm>
              <a:off x="2951567" y="5514733"/>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332663FD-0FC3-85D5-1961-C5B57D7010CE}"/>
                </a:ext>
              </a:extLst>
            </p:cNvPr>
            <p:cNvCxnSpPr>
              <a:cxnSpLocks/>
            </p:cNvCxnSpPr>
            <p:nvPr/>
          </p:nvCxnSpPr>
          <p:spPr>
            <a:xfrm>
              <a:off x="2741671" y="5816776"/>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21" name="楕円 26">
              <a:extLst>
                <a:ext uri="{FF2B5EF4-FFF2-40B4-BE49-F238E27FC236}">
                  <a16:creationId xmlns:a16="http://schemas.microsoft.com/office/drawing/2014/main" id="{1C1D1B12-0A77-9DBB-C2F5-6974BCCB8CDF}"/>
                </a:ext>
              </a:extLst>
            </p:cNvPr>
            <p:cNvSpPr/>
            <p:nvPr/>
          </p:nvSpPr>
          <p:spPr>
            <a:xfrm>
              <a:off x="2951567" y="5764537"/>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39964D0B-F081-3ABD-5B3F-5BEBA9F1B594}"/>
                </a:ext>
              </a:extLst>
            </p:cNvPr>
            <p:cNvSpPr txBox="1"/>
            <p:nvPr/>
          </p:nvSpPr>
          <p:spPr>
            <a:xfrm>
              <a:off x="3358894" y="5678275"/>
              <a:ext cx="1107996" cy="276999"/>
            </a:xfrm>
            <a:prstGeom prst="rect">
              <a:avLst/>
            </a:prstGeom>
            <a:noFill/>
          </p:spPr>
          <p:txBody>
            <a:bodyPr wrap="none" rtlCol="0">
              <a:spAutoFit/>
            </a:bodyPr>
            <a:lstStyle/>
            <a:p>
              <a:r>
                <a:rPr kumimoji="1" lang="ja-JP" altLang="en-US" sz="1200" b="1"/>
                <a:t>切り替えなし</a:t>
              </a:r>
            </a:p>
          </p:txBody>
        </p:sp>
        <p:sp>
          <p:nvSpPr>
            <p:cNvPr id="32" name="テキスト ボックス 31">
              <a:extLst>
                <a:ext uri="{FF2B5EF4-FFF2-40B4-BE49-F238E27FC236}">
                  <a16:creationId xmlns:a16="http://schemas.microsoft.com/office/drawing/2014/main" id="{2EB081F9-501B-98B5-85A6-ACC59B67DD85}"/>
                </a:ext>
              </a:extLst>
            </p:cNvPr>
            <p:cNvSpPr txBox="1"/>
            <p:nvPr/>
          </p:nvSpPr>
          <p:spPr>
            <a:xfrm>
              <a:off x="3309640" y="5426052"/>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spTree>
    <p:extLst>
      <p:ext uri="{BB962C8B-B14F-4D97-AF65-F5344CB8AC3E}">
        <p14:creationId xmlns:p14="http://schemas.microsoft.com/office/powerpoint/2010/main" val="1875583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9CDC4C-5764-7849-AD39-E9E1E1CACB4D}"/>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CB9CE06A-3304-A12C-68FF-1B985D094ECD}"/>
              </a:ext>
            </a:extLst>
          </p:cNvPr>
          <p:cNvSpPr>
            <a:spLocks noGrp="1"/>
          </p:cNvSpPr>
          <p:nvPr>
            <p:ph idx="1"/>
          </p:nvPr>
        </p:nvSpPr>
        <p:spPr/>
        <p:txBody>
          <a:bodyPr>
            <a:normAutofit/>
          </a:bodyPr>
          <a:lstStyle/>
          <a:p>
            <a:r>
              <a:rPr lang="en-JP" altLang="ja-JP"/>
              <a:t>VM</a:t>
            </a:r>
            <a:r>
              <a:rPr kumimoji="1" lang="ja-JP" altLang="en-US"/>
              <a:t>マイグレーションをキャンセルすることなく</a:t>
            </a:r>
            <a:r>
              <a:rPr lang="ja-JP" altLang="en-US"/>
              <a:t>移送</a:t>
            </a:r>
            <a:r>
              <a:rPr kumimoji="1" lang="ja-JP" altLang="en-US"/>
              <a:t>先を変更可能</a:t>
            </a:r>
            <a:r>
              <a:rPr lang="ja-JP" altLang="en-US"/>
              <a:t>にする</a:t>
            </a:r>
            <a:r>
              <a:rPr lang="en-US" altLang="ja-JP"/>
              <a:t>DCmigrate</a:t>
            </a:r>
            <a:r>
              <a:rPr kumimoji="1" lang="ja-JP" altLang="en-US"/>
              <a:t>を提案</a:t>
            </a:r>
            <a:endParaRPr kumimoji="1" lang="en-US" altLang="ja-JP"/>
          </a:p>
          <a:p>
            <a:pPr lvl="1"/>
            <a:r>
              <a:rPr lang="ja-JP" altLang="en-US"/>
              <a:t>移送元は未転送の</a:t>
            </a:r>
            <a:r>
              <a:rPr lang="en-US" altLang="ja-JP"/>
              <a:t>VM</a:t>
            </a:r>
            <a:r>
              <a:rPr lang="ja-JP" altLang="en-US"/>
              <a:t>の状態のみを新しい移送先に転送</a:t>
            </a:r>
            <a:endParaRPr lang="en-US" altLang="ja-JP"/>
          </a:p>
          <a:p>
            <a:pPr lvl="1"/>
            <a:r>
              <a:rPr lang="ja-JP" altLang="en-US"/>
              <a:t>古い移送先は受信済みの</a:t>
            </a:r>
            <a:r>
              <a:rPr lang="en-US" altLang="ja-JP"/>
              <a:t>VM</a:t>
            </a:r>
            <a:r>
              <a:rPr lang="ja-JP" altLang="en-US"/>
              <a:t>の状態を破棄せず、新しい移送先に転送</a:t>
            </a:r>
            <a:endParaRPr lang="en-US" altLang="ja-JP"/>
          </a:p>
          <a:p>
            <a:pPr lvl="1"/>
            <a:r>
              <a:rPr lang="ja-JP" altLang="en-US"/>
              <a:t>２つのホストからの並列転送と転送量の最適化により高速化</a:t>
            </a:r>
            <a:endParaRPr lang="en-US" altLang="ja-JP"/>
          </a:p>
          <a:p>
            <a:pPr lvl="1"/>
            <a:r>
              <a:rPr lang="ja-JP" altLang="en-US"/>
              <a:t>移送先変更後にマイグレーションを完了するまでの時間を短縮</a:t>
            </a:r>
            <a:endParaRPr lang="en-US" altLang="ja-JP"/>
          </a:p>
          <a:p>
            <a:r>
              <a:rPr lang="ja-JP" altLang="en-US"/>
              <a:t>今後の課題</a:t>
            </a:r>
            <a:endParaRPr lang="en-US" altLang="ja-JP"/>
          </a:p>
          <a:p>
            <a:pPr lvl="1"/>
            <a:r>
              <a:rPr lang="ja-JP" altLang="en-US"/>
              <a:t>古い移送先から転送する状態も圧縮して転送できるようにする</a:t>
            </a:r>
            <a:endParaRPr lang="en-US" altLang="ja-JP"/>
          </a:p>
          <a:p>
            <a:pPr lvl="1"/>
            <a:r>
              <a:rPr kumimoji="1" lang="ja-JP" altLang="en-US"/>
              <a:t>状況に応じて古い移送先から再スティールができるようにする</a:t>
            </a:r>
          </a:p>
        </p:txBody>
      </p:sp>
      <p:sp>
        <p:nvSpPr>
          <p:cNvPr id="5" name="スライド番号プレースホルダー 4">
            <a:extLst>
              <a:ext uri="{FF2B5EF4-FFF2-40B4-BE49-F238E27FC236}">
                <a16:creationId xmlns:a16="http://schemas.microsoft.com/office/drawing/2014/main" id="{CF877798-8328-53E6-4C0D-40CB4928B6A5}"/>
              </a:ext>
            </a:extLst>
          </p:cNvPr>
          <p:cNvSpPr>
            <a:spLocks noGrp="1"/>
          </p:cNvSpPr>
          <p:nvPr>
            <p:ph type="sldNum" sz="quarter" idx="12"/>
          </p:nvPr>
        </p:nvSpPr>
        <p:spPr/>
        <p:txBody>
          <a:bodyPr/>
          <a:lstStyle/>
          <a:p>
            <a:fld id="{3012E056-953B-4EF5-8A53-CAFB7FD99EE3}" type="slidenum">
              <a:rPr kumimoji="1" lang="ja-JP" altLang="en-US" smtClean="0"/>
              <a:t>16</a:t>
            </a:fld>
            <a:endParaRPr kumimoji="1" lang="ja-JP" altLang="en-US"/>
          </a:p>
        </p:txBody>
      </p:sp>
    </p:spTree>
    <p:extLst>
      <p:ext uri="{BB962C8B-B14F-4D97-AF65-F5344CB8AC3E}">
        <p14:creationId xmlns:p14="http://schemas.microsoft.com/office/powerpoint/2010/main" val="1750265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7C8CD7-A917-80FF-BE39-AC12CD8FBCC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93F1312-B38A-1E1D-A00E-3C5B29692FA5}"/>
              </a:ext>
            </a:extLst>
          </p:cNvPr>
          <p:cNvSpPr>
            <a:spLocks noGrp="1"/>
          </p:cNvSpPr>
          <p:nvPr>
            <p:ph idx="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687A97F-9D72-716D-25A7-117A419EAEDA}"/>
              </a:ext>
            </a:extLst>
          </p:cNvPr>
          <p:cNvSpPr>
            <a:spLocks noGrp="1"/>
          </p:cNvSpPr>
          <p:nvPr>
            <p:ph type="sldNum" sz="quarter" idx="12"/>
          </p:nvPr>
        </p:nvSpPr>
        <p:spPr/>
        <p:txBody>
          <a:bodyPr/>
          <a:lstStyle/>
          <a:p>
            <a:fld id="{3012E056-953B-4EF5-8A53-CAFB7FD99EE3}" type="slidenum">
              <a:rPr kumimoji="1" lang="ja-JP" altLang="en-US" smtClean="0"/>
              <a:t>17</a:t>
            </a:fld>
            <a:endParaRPr kumimoji="1" lang="ja-JP" altLang="en-US"/>
          </a:p>
        </p:txBody>
      </p:sp>
    </p:spTree>
    <p:extLst>
      <p:ext uri="{BB962C8B-B14F-4D97-AF65-F5344CB8AC3E}">
        <p14:creationId xmlns:p14="http://schemas.microsoft.com/office/powerpoint/2010/main" val="3850028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A239F-7752-91FE-8DA6-7A1CAA478386}"/>
              </a:ext>
            </a:extLst>
          </p:cNvPr>
          <p:cNvSpPr>
            <a:spLocks noGrp="1"/>
          </p:cNvSpPr>
          <p:nvPr>
            <p:ph type="title"/>
          </p:nvPr>
        </p:nvSpPr>
        <p:spPr>
          <a:xfrm>
            <a:off x="838200" y="365125"/>
            <a:ext cx="10515600" cy="1325563"/>
          </a:xfrm>
        </p:spPr>
        <p:txBody>
          <a:bodyPr/>
          <a:lstStyle/>
          <a:p>
            <a:r>
              <a:rPr lang="en-US" altLang="ja-JP"/>
              <a:t>DCmigrate</a:t>
            </a:r>
            <a:r>
              <a:rPr lang="ja-JP" altLang="en-US"/>
              <a:t>による性能改善</a:t>
            </a:r>
          </a:p>
        </p:txBody>
      </p:sp>
      <p:sp>
        <p:nvSpPr>
          <p:cNvPr id="3" name="コンテンツ プレースホルダー 2">
            <a:extLst>
              <a:ext uri="{FF2B5EF4-FFF2-40B4-BE49-F238E27FC236}">
                <a16:creationId xmlns:a16="http://schemas.microsoft.com/office/drawing/2014/main" id="{CA7CBE00-B1B1-13BA-F2BB-70968F11FC4E}"/>
              </a:ext>
            </a:extLst>
          </p:cNvPr>
          <p:cNvSpPr>
            <a:spLocks noGrp="1"/>
          </p:cNvSpPr>
          <p:nvPr>
            <p:ph idx="1"/>
          </p:nvPr>
        </p:nvSpPr>
        <p:spPr>
          <a:xfrm>
            <a:off x="838200" y="1692485"/>
            <a:ext cx="10515600" cy="4351338"/>
          </a:xfrm>
        </p:spPr>
        <p:txBody>
          <a:bodyPr/>
          <a:lstStyle/>
          <a:p>
            <a:r>
              <a:rPr lang="ja-JP" altLang="en-US"/>
              <a:t>移送元と古い移送先からの並列転送による高速化</a:t>
            </a:r>
            <a:endParaRPr lang="en-US" altLang="ja-JP"/>
          </a:p>
          <a:p>
            <a:pPr lvl="1"/>
            <a:r>
              <a:rPr lang="ja-JP" altLang="en-US"/>
              <a:t>移送先変更後に再度、状況が変化する可能性を減らせる</a:t>
            </a:r>
            <a:endParaRPr lang="en-US" altLang="ja-JP"/>
          </a:p>
          <a:p>
            <a:pPr lvl="1"/>
            <a:r>
              <a:rPr lang="ja-JP" altLang="en-US"/>
              <a:t>移送元ホストをメンテナンスする際にはより早く作業に取り掛かれる</a:t>
            </a:r>
            <a:endParaRPr lang="en-US" altLang="ja-JP"/>
          </a:p>
          <a:p>
            <a:pPr lvl="1"/>
            <a:r>
              <a:rPr lang="ja-JP" altLang="en-US"/>
              <a:t>負荷分散を行う際には性能を</a:t>
            </a:r>
            <a:r>
              <a:rPr lang="ja-JP" altLang="en-JP"/>
              <a:t>よ</a:t>
            </a:r>
            <a:r>
              <a:rPr lang="ja-JP" altLang="en-US"/>
              <a:t>り早く改善できる</a:t>
            </a:r>
            <a:endParaRPr lang="en-US" altLang="ja-JP"/>
          </a:p>
          <a:p>
            <a:r>
              <a:rPr lang="ja-JP" altLang="en-US"/>
              <a:t>移送元ホストとネットワークの負荷を分散</a:t>
            </a:r>
            <a:endParaRPr lang="en-US" altLang="ja-JP"/>
          </a:p>
          <a:p>
            <a:pPr lvl="1"/>
            <a:r>
              <a:rPr lang="ja-JP" altLang="en-US"/>
              <a:t>移送元ホストから転送する必要がある</a:t>
            </a:r>
            <a:r>
              <a:rPr lang="en-US" altLang="ja-JP"/>
              <a:t>VM</a:t>
            </a:r>
            <a:r>
              <a:rPr lang="ja-JP" altLang="en-US"/>
              <a:t>の状態を減らせる</a:t>
            </a:r>
            <a:endParaRPr lang="en-US" altLang="ja-JP"/>
          </a:p>
        </p:txBody>
      </p:sp>
      <p:grpSp>
        <p:nvGrpSpPr>
          <p:cNvPr id="50" name="グループ化 49">
            <a:extLst>
              <a:ext uri="{FF2B5EF4-FFF2-40B4-BE49-F238E27FC236}">
                <a16:creationId xmlns:a16="http://schemas.microsoft.com/office/drawing/2014/main" id="{F9EA971D-CBA5-38A5-2017-AF2EAAA0782E}"/>
              </a:ext>
            </a:extLst>
          </p:cNvPr>
          <p:cNvGrpSpPr/>
          <p:nvPr/>
        </p:nvGrpSpPr>
        <p:grpSpPr>
          <a:xfrm>
            <a:off x="5642414" y="4650386"/>
            <a:ext cx="5623329" cy="1707288"/>
            <a:chOff x="6332503" y="4581155"/>
            <a:chExt cx="5623329" cy="1707288"/>
          </a:xfrm>
        </p:grpSpPr>
        <p:sp>
          <p:nvSpPr>
            <p:cNvPr id="27" name="角丸四角形 3">
              <a:extLst>
                <a:ext uri="{FF2B5EF4-FFF2-40B4-BE49-F238E27FC236}">
                  <a16:creationId xmlns:a16="http://schemas.microsoft.com/office/drawing/2014/main" id="{59E05217-C3BB-26A7-0D5E-2DC154E16C96}"/>
                </a:ext>
              </a:extLst>
            </p:cNvPr>
            <p:cNvSpPr/>
            <p:nvPr/>
          </p:nvSpPr>
          <p:spPr>
            <a:xfrm>
              <a:off x="8405344" y="4586916"/>
              <a:ext cx="1563757" cy="170152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545AD190-17F5-5C05-1002-BF88038391E4}"/>
                </a:ext>
              </a:extLst>
            </p:cNvPr>
            <p:cNvSpPr txBox="1"/>
            <p:nvPr/>
          </p:nvSpPr>
          <p:spPr>
            <a:xfrm>
              <a:off x="8433381" y="4581155"/>
              <a:ext cx="1569660" cy="646331"/>
            </a:xfrm>
            <a:prstGeom prst="rect">
              <a:avLst/>
            </a:prstGeom>
            <a:noFill/>
          </p:spPr>
          <p:txBody>
            <a:bodyPr wrap="none" rtlCol="0">
              <a:spAutoFit/>
            </a:bodyPr>
            <a:lstStyle/>
            <a:p>
              <a:r>
                <a:rPr kumimoji="1" lang="ja-JP" altLang="en-US"/>
                <a:t>古い</a:t>
              </a:r>
              <a:endParaRPr kumimoji="1" lang="en-US" altLang="ja-JP"/>
            </a:p>
            <a:p>
              <a:r>
                <a:rPr kumimoji="1" lang="ja-JP" altLang="en-US"/>
                <a:t>移送先ホスト</a:t>
              </a:r>
            </a:p>
          </p:txBody>
        </p:sp>
        <p:sp>
          <p:nvSpPr>
            <p:cNvPr id="29" name="正方形/長方形 28">
              <a:extLst>
                <a:ext uri="{FF2B5EF4-FFF2-40B4-BE49-F238E27FC236}">
                  <a16:creationId xmlns:a16="http://schemas.microsoft.com/office/drawing/2014/main" id="{688ECC0A-5D35-DBD9-993C-9D589CF8DCEE}"/>
                </a:ext>
              </a:extLst>
            </p:cNvPr>
            <p:cNvSpPr/>
            <p:nvPr/>
          </p:nvSpPr>
          <p:spPr>
            <a:xfrm>
              <a:off x="8647222" y="5780888"/>
              <a:ext cx="1080000" cy="41675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sp>
          <p:nvSpPr>
            <p:cNvPr id="24" name="角丸四角形 3">
              <a:extLst>
                <a:ext uri="{FF2B5EF4-FFF2-40B4-BE49-F238E27FC236}">
                  <a16:creationId xmlns:a16="http://schemas.microsoft.com/office/drawing/2014/main" id="{CC4825B0-01A4-9926-9A0F-861D5D553FC3}"/>
                </a:ext>
              </a:extLst>
            </p:cNvPr>
            <p:cNvSpPr/>
            <p:nvPr/>
          </p:nvSpPr>
          <p:spPr>
            <a:xfrm>
              <a:off x="10358135" y="4586916"/>
              <a:ext cx="1563757" cy="170152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8EF0EF5F-D151-4DDA-E0BC-B5E7A328D5C5}"/>
                </a:ext>
              </a:extLst>
            </p:cNvPr>
            <p:cNvSpPr txBox="1"/>
            <p:nvPr/>
          </p:nvSpPr>
          <p:spPr>
            <a:xfrm>
              <a:off x="10386172" y="4581155"/>
              <a:ext cx="1569660" cy="646331"/>
            </a:xfrm>
            <a:prstGeom prst="rect">
              <a:avLst/>
            </a:prstGeom>
            <a:noFill/>
          </p:spPr>
          <p:txBody>
            <a:bodyPr wrap="none" rtlCol="0">
              <a:spAutoFit/>
            </a:bodyPr>
            <a:lstStyle/>
            <a:p>
              <a:r>
                <a:rPr kumimoji="1" lang="ja-JP" altLang="en-US"/>
                <a:t>新しい</a:t>
              </a:r>
              <a:endParaRPr kumimoji="1" lang="en-US" altLang="ja-JP"/>
            </a:p>
            <a:p>
              <a:r>
                <a:rPr kumimoji="1" lang="ja-JP" altLang="en-US"/>
                <a:t>移送先ホスト</a:t>
              </a:r>
            </a:p>
          </p:txBody>
        </p:sp>
        <p:sp>
          <p:nvSpPr>
            <p:cNvPr id="26" name="正方形/長方形 25">
              <a:extLst>
                <a:ext uri="{FF2B5EF4-FFF2-40B4-BE49-F238E27FC236}">
                  <a16:creationId xmlns:a16="http://schemas.microsoft.com/office/drawing/2014/main" id="{7045ECF3-3DC9-F510-7590-C8009BF9DBED}"/>
                </a:ext>
              </a:extLst>
            </p:cNvPr>
            <p:cNvSpPr/>
            <p:nvPr/>
          </p:nvSpPr>
          <p:spPr>
            <a:xfrm>
              <a:off x="10600013" y="5780888"/>
              <a:ext cx="1080000" cy="41675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sp>
          <p:nvSpPr>
            <p:cNvPr id="20" name="角丸四角形 3">
              <a:extLst>
                <a:ext uri="{FF2B5EF4-FFF2-40B4-BE49-F238E27FC236}">
                  <a16:creationId xmlns:a16="http://schemas.microsoft.com/office/drawing/2014/main" id="{2AF96A44-D8CA-67CA-CF1F-A03B2E85EC2C}"/>
                </a:ext>
              </a:extLst>
            </p:cNvPr>
            <p:cNvSpPr/>
            <p:nvPr/>
          </p:nvSpPr>
          <p:spPr>
            <a:xfrm>
              <a:off x="6332503" y="4586916"/>
              <a:ext cx="1563757" cy="170152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A5A43E36-3E46-A6C0-B33C-38DFF9F3C080}"/>
                </a:ext>
              </a:extLst>
            </p:cNvPr>
            <p:cNvSpPr txBox="1"/>
            <p:nvPr/>
          </p:nvSpPr>
          <p:spPr>
            <a:xfrm>
              <a:off x="6360540" y="4581155"/>
              <a:ext cx="1569660" cy="356298"/>
            </a:xfrm>
            <a:prstGeom prst="rect">
              <a:avLst/>
            </a:prstGeom>
            <a:noFill/>
          </p:spPr>
          <p:txBody>
            <a:bodyPr wrap="none" rtlCol="0">
              <a:spAutoFit/>
            </a:bodyPr>
            <a:lstStyle/>
            <a:p>
              <a:r>
                <a:rPr kumimoji="1" lang="ja-JP" altLang="en-US"/>
                <a:t>移送元ホスト</a:t>
              </a:r>
            </a:p>
          </p:txBody>
        </p:sp>
        <p:sp>
          <p:nvSpPr>
            <p:cNvPr id="22" name="正方形/長方形 21">
              <a:extLst>
                <a:ext uri="{FF2B5EF4-FFF2-40B4-BE49-F238E27FC236}">
                  <a16:creationId xmlns:a16="http://schemas.microsoft.com/office/drawing/2014/main" id="{5AB8B81A-F345-925A-D8E3-734027025530}"/>
                </a:ext>
              </a:extLst>
            </p:cNvPr>
            <p:cNvSpPr/>
            <p:nvPr/>
          </p:nvSpPr>
          <p:spPr>
            <a:xfrm>
              <a:off x="6574381" y="5780888"/>
              <a:ext cx="1080000" cy="41675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sp>
          <p:nvSpPr>
            <p:cNvPr id="23" name="楕円 132">
              <a:extLst>
                <a:ext uri="{FF2B5EF4-FFF2-40B4-BE49-F238E27FC236}">
                  <a16:creationId xmlns:a16="http://schemas.microsoft.com/office/drawing/2014/main" id="{4D02186B-B36A-27BB-573C-7B035CA3914B}"/>
                </a:ext>
              </a:extLst>
            </p:cNvPr>
            <p:cNvSpPr>
              <a:spLocks/>
            </p:cNvSpPr>
            <p:nvPr/>
          </p:nvSpPr>
          <p:spPr>
            <a:xfrm>
              <a:off x="6886731" y="5246612"/>
              <a:ext cx="468000" cy="451484"/>
            </a:xfrm>
            <a:prstGeom prst="ellipse">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rPr>
                <a:t>負荷</a:t>
              </a:r>
            </a:p>
          </p:txBody>
        </p:sp>
      </p:grpSp>
      <p:grpSp>
        <p:nvGrpSpPr>
          <p:cNvPr id="49" name="グループ化 48">
            <a:extLst>
              <a:ext uri="{FF2B5EF4-FFF2-40B4-BE49-F238E27FC236}">
                <a16:creationId xmlns:a16="http://schemas.microsoft.com/office/drawing/2014/main" id="{15DBEBD1-8622-0B3D-8C96-8A0D19E3E746}"/>
              </a:ext>
            </a:extLst>
          </p:cNvPr>
          <p:cNvGrpSpPr/>
          <p:nvPr/>
        </p:nvGrpSpPr>
        <p:grpSpPr>
          <a:xfrm>
            <a:off x="5489038" y="4225498"/>
            <a:ext cx="5892799" cy="2557064"/>
            <a:chOff x="6179127" y="4167008"/>
            <a:chExt cx="5892799" cy="2557064"/>
          </a:xfrm>
        </p:grpSpPr>
        <p:cxnSp>
          <p:nvCxnSpPr>
            <p:cNvPr id="13" name="コネクタ: カギ線 122">
              <a:extLst>
                <a:ext uri="{FF2B5EF4-FFF2-40B4-BE49-F238E27FC236}">
                  <a16:creationId xmlns:a16="http://schemas.microsoft.com/office/drawing/2014/main" id="{14735BF7-99E5-C564-DEC0-5E8E1BF8139C}"/>
                </a:ext>
              </a:extLst>
            </p:cNvPr>
            <p:cNvCxnSpPr>
              <a:cxnSpLocks/>
              <a:stCxn id="22" idx="2"/>
              <a:endCxn id="26" idx="2"/>
            </p:cNvCxnSpPr>
            <p:nvPr/>
          </p:nvCxnSpPr>
          <p:spPr>
            <a:xfrm rot="16200000" flipH="1">
              <a:off x="9127197" y="4195568"/>
              <a:ext cx="12700" cy="4025632"/>
            </a:xfrm>
            <a:prstGeom prst="bentConnector3">
              <a:avLst>
                <a:gd name="adj1" fmla="val 1800000"/>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14" name="直線矢印コネクタ 13">
              <a:extLst>
                <a:ext uri="{FF2B5EF4-FFF2-40B4-BE49-F238E27FC236}">
                  <a16:creationId xmlns:a16="http://schemas.microsoft.com/office/drawing/2014/main" id="{9F378DAC-56C6-E46F-91F9-6AA2028B318A}"/>
                </a:ext>
              </a:extLst>
            </p:cNvPr>
            <p:cNvCxnSpPr>
              <a:cxnSpLocks/>
            </p:cNvCxnSpPr>
            <p:nvPr/>
          </p:nvCxnSpPr>
          <p:spPr>
            <a:xfrm>
              <a:off x="9727222" y="5989265"/>
              <a:ext cx="872791" cy="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sp>
          <p:nvSpPr>
            <p:cNvPr id="15" name="楕円 124">
              <a:extLst>
                <a:ext uri="{FF2B5EF4-FFF2-40B4-BE49-F238E27FC236}">
                  <a16:creationId xmlns:a16="http://schemas.microsoft.com/office/drawing/2014/main" id="{225B1321-A255-8764-73FC-56086F6F5A66}"/>
                </a:ext>
              </a:extLst>
            </p:cNvPr>
            <p:cNvSpPr>
              <a:spLocks/>
            </p:cNvSpPr>
            <p:nvPr/>
          </p:nvSpPr>
          <p:spPr>
            <a:xfrm>
              <a:off x="8953222" y="5246612"/>
              <a:ext cx="468000" cy="451484"/>
            </a:xfrm>
            <a:prstGeom prst="ellipse">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rPr>
                <a:t>負荷</a:t>
              </a:r>
            </a:p>
          </p:txBody>
        </p:sp>
        <p:sp>
          <p:nvSpPr>
            <p:cNvPr id="18" name="正方形/長方形 17">
              <a:extLst>
                <a:ext uri="{FF2B5EF4-FFF2-40B4-BE49-F238E27FC236}">
                  <a16:creationId xmlns:a16="http://schemas.microsoft.com/office/drawing/2014/main" id="{BA0589DF-772B-56DE-0534-FAF00C2384F6}"/>
                </a:ext>
              </a:extLst>
            </p:cNvPr>
            <p:cNvSpPr/>
            <p:nvPr/>
          </p:nvSpPr>
          <p:spPr>
            <a:xfrm>
              <a:off x="6179127" y="4167008"/>
              <a:ext cx="5892799" cy="255706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201D9503-0B9B-6B8D-FBA6-771F084609F1}"/>
                </a:ext>
              </a:extLst>
            </p:cNvPr>
            <p:cNvSpPr txBox="1"/>
            <p:nvPr/>
          </p:nvSpPr>
          <p:spPr>
            <a:xfrm>
              <a:off x="6306604" y="4219869"/>
              <a:ext cx="1321196" cy="356298"/>
            </a:xfrm>
            <a:prstGeom prst="rect">
              <a:avLst/>
            </a:prstGeom>
            <a:noFill/>
          </p:spPr>
          <p:txBody>
            <a:bodyPr wrap="none" rtlCol="0">
              <a:spAutoFit/>
            </a:bodyPr>
            <a:lstStyle/>
            <a:p>
              <a:r>
                <a:rPr kumimoji="1" lang="en-US" altLang="ja-JP"/>
                <a:t>DCmigrate</a:t>
              </a:r>
              <a:endParaRPr kumimoji="1" lang="ja-JP" altLang="en-US"/>
            </a:p>
          </p:txBody>
        </p:sp>
      </p:grpSp>
      <p:grpSp>
        <p:nvGrpSpPr>
          <p:cNvPr id="46" name="グループ化 45">
            <a:extLst>
              <a:ext uri="{FF2B5EF4-FFF2-40B4-BE49-F238E27FC236}">
                <a16:creationId xmlns:a16="http://schemas.microsoft.com/office/drawing/2014/main" id="{6E92D3F0-1196-ABBE-1AF8-C3A9867B3F74}"/>
              </a:ext>
            </a:extLst>
          </p:cNvPr>
          <p:cNvGrpSpPr/>
          <p:nvPr/>
        </p:nvGrpSpPr>
        <p:grpSpPr>
          <a:xfrm>
            <a:off x="887225" y="4157932"/>
            <a:ext cx="3814928" cy="2566140"/>
            <a:chOff x="120074" y="4157932"/>
            <a:chExt cx="3814928" cy="2566140"/>
          </a:xfrm>
        </p:grpSpPr>
        <p:grpSp>
          <p:nvGrpSpPr>
            <p:cNvPr id="7" name="グループ化 6">
              <a:extLst>
                <a:ext uri="{FF2B5EF4-FFF2-40B4-BE49-F238E27FC236}">
                  <a16:creationId xmlns:a16="http://schemas.microsoft.com/office/drawing/2014/main" id="{340EDE2C-5BE9-0916-1FF9-B841D6935A20}"/>
                </a:ext>
              </a:extLst>
            </p:cNvPr>
            <p:cNvGrpSpPr/>
            <p:nvPr/>
          </p:nvGrpSpPr>
          <p:grpSpPr>
            <a:xfrm>
              <a:off x="2136355" y="4583692"/>
              <a:ext cx="1656204" cy="1707287"/>
              <a:chOff x="-1898513" y="4302954"/>
              <a:chExt cx="1656204" cy="1769741"/>
            </a:xfrm>
          </p:grpSpPr>
          <p:sp>
            <p:nvSpPr>
              <p:cNvPr id="34" name="角丸四角形 3">
                <a:extLst>
                  <a:ext uri="{FF2B5EF4-FFF2-40B4-BE49-F238E27FC236}">
                    <a16:creationId xmlns:a16="http://schemas.microsoft.com/office/drawing/2014/main" id="{23A0BC71-A828-C866-8DE6-533D699845D3}"/>
                  </a:ext>
                </a:extLst>
              </p:cNvPr>
              <p:cNvSpPr/>
              <p:nvPr/>
            </p:nvSpPr>
            <p:spPr>
              <a:xfrm>
                <a:off x="-1898513" y="4308925"/>
                <a:ext cx="1563757" cy="176377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E794CBC4-CCDD-BBAD-0B15-18F464AD720E}"/>
                  </a:ext>
                </a:extLst>
              </p:cNvPr>
              <p:cNvSpPr txBox="1"/>
              <p:nvPr/>
            </p:nvSpPr>
            <p:spPr>
              <a:xfrm>
                <a:off x="-1811969" y="4302954"/>
                <a:ext cx="1569660" cy="669974"/>
              </a:xfrm>
              <a:prstGeom prst="rect">
                <a:avLst/>
              </a:prstGeom>
              <a:noFill/>
            </p:spPr>
            <p:txBody>
              <a:bodyPr wrap="none" rtlCol="0">
                <a:spAutoFit/>
              </a:bodyPr>
              <a:lstStyle/>
              <a:p>
                <a:r>
                  <a:rPr kumimoji="1" lang="ja-JP" altLang="en-US"/>
                  <a:t>新しい</a:t>
                </a:r>
                <a:endParaRPr kumimoji="1" lang="en-US" altLang="ja-JP"/>
              </a:p>
              <a:p>
                <a:r>
                  <a:rPr kumimoji="1" lang="ja-JP" altLang="en-US"/>
                  <a:t>移送先ホスト</a:t>
                </a:r>
              </a:p>
            </p:txBody>
          </p:sp>
          <p:sp>
            <p:nvSpPr>
              <p:cNvPr id="36" name="正方形/長方形 35">
                <a:extLst>
                  <a:ext uri="{FF2B5EF4-FFF2-40B4-BE49-F238E27FC236}">
                    <a16:creationId xmlns:a16="http://schemas.microsoft.com/office/drawing/2014/main" id="{4858FDC5-6603-ECB8-F2A9-589C3D85D2F3}"/>
                  </a:ext>
                </a:extLst>
              </p:cNvPr>
              <p:cNvSpPr/>
              <p:nvPr/>
            </p:nvSpPr>
            <p:spPr>
              <a:xfrm>
                <a:off x="-1600144" y="5521064"/>
                <a:ext cx="1080000" cy="4320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grpSp>
        <p:grpSp>
          <p:nvGrpSpPr>
            <p:cNvPr id="8" name="グループ化 7">
              <a:extLst>
                <a:ext uri="{FF2B5EF4-FFF2-40B4-BE49-F238E27FC236}">
                  <a16:creationId xmlns:a16="http://schemas.microsoft.com/office/drawing/2014/main" id="{2E2D2475-D16F-AC0D-D01F-490261DCEE9D}"/>
                </a:ext>
              </a:extLst>
            </p:cNvPr>
            <p:cNvGrpSpPr/>
            <p:nvPr/>
          </p:nvGrpSpPr>
          <p:grpSpPr>
            <a:xfrm>
              <a:off x="208131" y="4583692"/>
              <a:ext cx="1597697" cy="1707288"/>
              <a:chOff x="198895" y="4302196"/>
              <a:chExt cx="1597697" cy="1769742"/>
            </a:xfrm>
          </p:grpSpPr>
          <p:sp>
            <p:nvSpPr>
              <p:cNvPr id="30" name="角丸四角形 3">
                <a:extLst>
                  <a:ext uri="{FF2B5EF4-FFF2-40B4-BE49-F238E27FC236}">
                    <a16:creationId xmlns:a16="http://schemas.microsoft.com/office/drawing/2014/main" id="{554CB1F1-533E-D77F-5B65-C5B2D4CFD517}"/>
                  </a:ext>
                </a:extLst>
              </p:cNvPr>
              <p:cNvSpPr/>
              <p:nvPr/>
            </p:nvSpPr>
            <p:spPr>
              <a:xfrm>
                <a:off x="198895" y="4308168"/>
                <a:ext cx="1563757" cy="176377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99189CC2-33F3-041E-5163-7C46EF1D3C65}"/>
                  </a:ext>
                </a:extLst>
              </p:cNvPr>
              <p:cNvSpPr txBox="1"/>
              <p:nvPr/>
            </p:nvSpPr>
            <p:spPr>
              <a:xfrm>
                <a:off x="226932" y="4302196"/>
                <a:ext cx="1569660" cy="369332"/>
              </a:xfrm>
              <a:prstGeom prst="rect">
                <a:avLst/>
              </a:prstGeom>
              <a:noFill/>
            </p:spPr>
            <p:txBody>
              <a:bodyPr wrap="none" rtlCol="0">
                <a:spAutoFit/>
              </a:bodyPr>
              <a:lstStyle/>
              <a:p>
                <a:r>
                  <a:rPr kumimoji="1" lang="ja-JP" altLang="en-US"/>
                  <a:t>移送元ホスト</a:t>
                </a:r>
              </a:p>
            </p:txBody>
          </p:sp>
          <p:sp>
            <p:nvSpPr>
              <p:cNvPr id="32" name="正方形/長方形 31">
                <a:extLst>
                  <a:ext uri="{FF2B5EF4-FFF2-40B4-BE49-F238E27FC236}">
                    <a16:creationId xmlns:a16="http://schemas.microsoft.com/office/drawing/2014/main" id="{4A99AE03-9D18-99D0-C855-8070F48642E8}"/>
                  </a:ext>
                </a:extLst>
              </p:cNvPr>
              <p:cNvSpPr/>
              <p:nvPr/>
            </p:nvSpPr>
            <p:spPr>
              <a:xfrm>
                <a:off x="440773" y="5545816"/>
                <a:ext cx="1080000" cy="4320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sp>
            <p:nvSpPr>
              <p:cNvPr id="33" name="楕円 142">
                <a:extLst>
                  <a:ext uri="{FF2B5EF4-FFF2-40B4-BE49-F238E27FC236}">
                    <a16:creationId xmlns:a16="http://schemas.microsoft.com/office/drawing/2014/main" id="{8E2340B7-9B98-7312-DA6F-6B85559D8710}"/>
                  </a:ext>
                </a:extLst>
              </p:cNvPr>
              <p:cNvSpPr>
                <a:spLocks/>
              </p:cNvSpPr>
              <p:nvPr/>
            </p:nvSpPr>
            <p:spPr>
              <a:xfrm>
                <a:off x="548773" y="4662732"/>
                <a:ext cx="828000" cy="828000"/>
              </a:xfrm>
              <a:prstGeom prst="ellipse">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rPr>
                  <a:t>負</a:t>
                </a:r>
                <a:br>
                  <a:rPr kumimoji="1" lang="en-US" altLang="ja-JP" sz="1400">
                    <a:solidFill>
                      <a:schemeClr val="tx1"/>
                    </a:solidFill>
                  </a:rPr>
                </a:br>
                <a:r>
                  <a:rPr kumimoji="1" lang="ja-JP" altLang="en-US" sz="1400">
                    <a:solidFill>
                      <a:schemeClr val="tx1"/>
                    </a:solidFill>
                  </a:rPr>
                  <a:t>荷</a:t>
                </a:r>
              </a:p>
            </p:txBody>
          </p:sp>
        </p:grpSp>
        <p:cxnSp>
          <p:nvCxnSpPr>
            <p:cNvPr id="9" name="コネクタ: カギ線 115">
              <a:extLst>
                <a:ext uri="{FF2B5EF4-FFF2-40B4-BE49-F238E27FC236}">
                  <a16:creationId xmlns:a16="http://schemas.microsoft.com/office/drawing/2014/main" id="{A94A1496-1E25-93D5-4025-273C624E66D4}"/>
                </a:ext>
              </a:extLst>
            </p:cNvPr>
            <p:cNvCxnSpPr>
              <a:cxnSpLocks/>
              <a:stCxn id="32" idx="2"/>
              <a:endCxn id="36" idx="2"/>
            </p:cNvCxnSpPr>
            <p:nvPr/>
          </p:nvCxnSpPr>
          <p:spPr>
            <a:xfrm rot="5400000" flipH="1" flipV="1">
              <a:off x="1957756" y="5207822"/>
              <a:ext cx="49220" cy="1984715"/>
            </a:xfrm>
            <a:prstGeom prst="bentConnector3">
              <a:avLst>
                <a:gd name="adj1" fmla="val -928891"/>
              </a:avLst>
            </a:prstGeom>
            <a:ln w="101600">
              <a:tailEnd type="triangle"/>
            </a:ln>
          </p:spPr>
          <p:style>
            <a:lnRef idx="1">
              <a:schemeClr val="accent2"/>
            </a:lnRef>
            <a:fillRef idx="0">
              <a:schemeClr val="accent2"/>
            </a:fillRef>
            <a:effectRef idx="0">
              <a:schemeClr val="accent2"/>
            </a:effectRef>
            <a:fontRef idx="minor">
              <a:schemeClr val="tx1"/>
            </a:fontRef>
          </p:style>
        </p:cxnSp>
        <p:sp>
          <p:nvSpPr>
            <p:cNvPr id="16" name="正方形/長方形 15">
              <a:extLst>
                <a:ext uri="{FF2B5EF4-FFF2-40B4-BE49-F238E27FC236}">
                  <a16:creationId xmlns:a16="http://schemas.microsoft.com/office/drawing/2014/main" id="{144FF3B9-F3C1-7C14-9B00-5A33908C11C9}"/>
                </a:ext>
              </a:extLst>
            </p:cNvPr>
            <p:cNvSpPr/>
            <p:nvPr/>
          </p:nvSpPr>
          <p:spPr>
            <a:xfrm>
              <a:off x="120074" y="4167008"/>
              <a:ext cx="3814928" cy="255706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B37EA27-D915-CD1B-7102-5551AA176C8C}"/>
                </a:ext>
              </a:extLst>
            </p:cNvPr>
            <p:cNvSpPr txBox="1"/>
            <p:nvPr/>
          </p:nvSpPr>
          <p:spPr>
            <a:xfrm>
              <a:off x="325513" y="4157932"/>
              <a:ext cx="1107996" cy="356298"/>
            </a:xfrm>
            <a:prstGeom prst="rect">
              <a:avLst/>
            </a:prstGeom>
            <a:noFill/>
          </p:spPr>
          <p:txBody>
            <a:bodyPr wrap="none" rtlCol="0">
              <a:spAutoFit/>
            </a:bodyPr>
            <a:lstStyle/>
            <a:p>
              <a:r>
                <a:rPr kumimoji="1" lang="ja-JP" altLang="en-US"/>
                <a:t>従来手法</a:t>
              </a:r>
            </a:p>
          </p:txBody>
        </p:sp>
      </p:grpSp>
      <p:sp>
        <p:nvSpPr>
          <p:cNvPr id="4" name="スライド番号プレースホルダー 3">
            <a:extLst>
              <a:ext uri="{FF2B5EF4-FFF2-40B4-BE49-F238E27FC236}">
                <a16:creationId xmlns:a16="http://schemas.microsoft.com/office/drawing/2014/main" id="{CA905B18-DCBE-FEDE-7A7D-78B0EFA9CEF6}"/>
              </a:ext>
            </a:extLst>
          </p:cNvPr>
          <p:cNvSpPr>
            <a:spLocks noGrp="1"/>
          </p:cNvSpPr>
          <p:nvPr>
            <p:ph type="sldNum" sz="quarter" idx="12"/>
          </p:nvPr>
        </p:nvSpPr>
        <p:spPr/>
        <p:txBody>
          <a:bodyPr/>
          <a:lstStyle/>
          <a:p>
            <a:fld id="{3012E056-953B-4EF5-8A53-CAFB7FD99EE3}" type="slidenum">
              <a:rPr kumimoji="1" lang="ja-JP" altLang="en-US" smtClean="0"/>
              <a:t>18</a:t>
            </a:fld>
            <a:endParaRPr kumimoji="1" lang="ja-JP" altLang="en-US"/>
          </a:p>
        </p:txBody>
      </p:sp>
    </p:spTree>
    <p:extLst>
      <p:ext uri="{BB962C8B-B14F-4D97-AF65-F5344CB8AC3E}">
        <p14:creationId xmlns:p14="http://schemas.microsoft.com/office/powerpoint/2010/main" val="1936391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58DF98-364B-3F0E-C614-490BEC47833A}"/>
              </a:ext>
            </a:extLst>
          </p:cNvPr>
          <p:cNvSpPr>
            <a:spLocks noGrp="1"/>
          </p:cNvSpPr>
          <p:nvPr>
            <p:ph type="title"/>
          </p:nvPr>
        </p:nvSpPr>
        <p:spPr/>
        <p:txBody>
          <a:bodyPr/>
          <a:lstStyle/>
          <a:p>
            <a:r>
              <a:rPr kumimoji="1" lang="en-US" altLang="ja-JP"/>
              <a:t>VM</a:t>
            </a:r>
            <a:r>
              <a:rPr kumimoji="1" lang="ja-JP" altLang="en-US"/>
              <a:t>の情報の一括再送</a:t>
            </a:r>
          </a:p>
        </p:txBody>
      </p:sp>
      <p:sp>
        <p:nvSpPr>
          <p:cNvPr id="3" name="コンテンツ プレースホルダー 2">
            <a:extLst>
              <a:ext uri="{FF2B5EF4-FFF2-40B4-BE49-F238E27FC236}">
                <a16:creationId xmlns:a16="http://schemas.microsoft.com/office/drawing/2014/main" id="{CAD9543D-2947-3FBE-D5DC-5A75964D23A6}"/>
              </a:ext>
            </a:extLst>
          </p:cNvPr>
          <p:cNvSpPr>
            <a:spLocks noGrp="1"/>
          </p:cNvSpPr>
          <p:nvPr>
            <p:ph idx="1"/>
          </p:nvPr>
        </p:nvSpPr>
        <p:spPr/>
        <p:txBody>
          <a:bodyPr/>
          <a:lstStyle/>
          <a:p>
            <a:r>
              <a:rPr kumimoji="1" lang="ja-JP" altLang="en-US"/>
              <a:t>新しい移送先ホストも空の</a:t>
            </a:r>
            <a:r>
              <a:rPr kumimoji="1" lang="en-US" altLang="ja-JP"/>
              <a:t>VM</a:t>
            </a:r>
            <a:r>
              <a:rPr kumimoji="1" lang="ja-JP" altLang="en-US"/>
              <a:t>を作成するのに</a:t>
            </a:r>
            <a:r>
              <a:rPr kumimoji="1" lang="en-US" altLang="ja-JP"/>
              <a:t>VM</a:t>
            </a:r>
            <a:r>
              <a:rPr kumimoji="1" lang="ja-JP" altLang="en-US"/>
              <a:t>の情報が必要</a:t>
            </a:r>
            <a:endParaRPr kumimoji="1" lang="en-US" altLang="ja-JP"/>
          </a:p>
          <a:p>
            <a:pPr lvl="1"/>
            <a:r>
              <a:rPr lang="ja-JP" altLang="en-US"/>
              <a:t>この情報はマイグレーションの最初にしか転送されない</a:t>
            </a:r>
            <a:endParaRPr lang="en-US" altLang="ja-JP"/>
          </a:p>
          <a:p>
            <a:pPr lvl="1"/>
            <a:r>
              <a:rPr lang="ja-JP" altLang="en-US"/>
              <a:t>再び</a:t>
            </a:r>
            <a:r>
              <a:rPr lang="en-US" altLang="ja-JP"/>
              <a:t>VM</a:t>
            </a:r>
            <a:r>
              <a:rPr lang="ja-JP" altLang="en-JP"/>
              <a:t>の</a:t>
            </a:r>
            <a:r>
              <a:rPr lang="ja-JP" altLang="en-US"/>
              <a:t>情報を集めて転送するのは容易ではない</a:t>
            </a:r>
            <a:endParaRPr lang="en-US" altLang="ja-JP"/>
          </a:p>
          <a:p>
            <a:r>
              <a:rPr lang="en-US" altLang="ja-JP"/>
              <a:t>VM</a:t>
            </a:r>
            <a:r>
              <a:rPr lang="ja-JP" altLang="en-US"/>
              <a:t>の情報を最初に転送した時に移送元ホストで保存しておく</a:t>
            </a:r>
            <a:endParaRPr lang="en-US" altLang="ja-JP"/>
          </a:p>
          <a:p>
            <a:pPr lvl="1"/>
            <a:r>
              <a:rPr kumimoji="1" lang="ja-JP" altLang="en-US"/>
              <a:t>移送先を切り替えた直後に新しい移送先に一括で</a:t>
            </a:r>
            <a:r>
              <a:rPr lang="ja-JP" altLang="en-US"/>
              <a:t>再送</a:t>
            </a:r>
            <a:endParaRPr lang="en-US" altLang="ja-JP"/>
          </a:p>
          <a:p>
            <a:pPr lvl="1"/>
            <a:r>
              <a:rPr kumimoji="1" lang="ja-JP" altLang="en-US"/>
              <a:t>その後で</a:t>
            </a:r>
            <a:r>
              <a:rPr kumimoji="1" lang="en-JP" altLang="ja-JP"/>
              <a:t>VM</a:t>
            </a:r>
            <a:r>
              <a:rPr kumimoji="1" lang="ja-JP" altLang="en-JP"/>
              <a:t>の</a:t>
            </a:r>
            <a:r>
              <a:rPr kumimoji="1" lang="ja-JP" altLang="en-US"/>
              <a:t>状態の転送を再開</a:t>
            </a:r>
            <a:endParaRPr kumimoji="1" lang="en-US" altLang="ja-JP"/>
          </a:p>
        </p:txBody>
      </p:sp>
      <p:sp>
        <p:nvSpPr>
          <p:cNvPr id="5" name="四角形: 角を丸くする 4">
            <a:extLst>
              <a:ext uri="{FF2B5EF4-FFF2-40B4-BE49-F238E27FC236}">
                <a16:creationId xmlns:a16="http://schemas.microsoft.com/office/drawing/2014/main" id="{95D9A2F7-6E71-B7BA-1A3D-66D2DA96ECDC}"/>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668B712C-2AA5-52B1-CE35-3621168C5FCC}"/>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FE44C5DD-D960-A682-0FA4-F4482D623175}"/>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EE6E592-47C4-AD84-9FBC-E8672D40AEE6}"/>
              </a:ext>
            </a:extLst>
          </p:cNvPr>
          <p:cNvSpPr txBox="1"/>
          <p:nvPr/>
        </p:nvSpPr>
        <p:spPr>
          <a:xfrm>
            <a:off x="1795211" y="4554796"/>
            <a:ext cx="1570121" cy="369332"/>
          </a:xfrm>
          <a:prstGeom prst="rect">
            <a:avLst/>
          </a:prstGeom>
          <a:noFill/>
        </p:spPr>
        <p:txBody>
          <a:bodyPr wrap="square" rtlCol="0">
            <a:spAutoFit/>
          </a:bodyPr>
          <a:lstStyle/>
          <a:p>
            <a:r>
              <a:rPr kumimoji="1" lang="ja-JP" altLang="en-US"/>
              <a:t>移送元ホスト</a:t>
            </a:r>
          </a:p>
        </p:txBody>
      </p:sp>
      <p:sp>
        <p:nvSpPr>
          <p:cNvPr id="9" name="テキスト ボックス 8">
            <a:extLst>
              <a:ext uri="{FF2B5EF4-FFF2-40B4-BE49-F238E27FC236}">
                <a16:creationId xmlns:a16="http://schemas.microsoft.com/office/drawing/2014/main" id="{02C508EF-2FAB-C8AA-C689-ADB9F3262963}"/>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10" name="テキスト ボックス 9">
            <a:extLst>
              <a:ext uri="{FF2B5EF4-FFF2-40B4-BE49-F238E27FC236}">
                <a16:creationId xmlns:a16="http://schemas.microsoft.com/office/drawing/2014/main" id="{64B95BC5-AFF6-A0BD-4EDB-CA2B09801F8F}"/>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1" name="正方形/長方形 10">
            <a:extLst>
              <a:ext uri="{FF2B5EF4-FFF2-40B4-BE49-F238E27FC236}">
                <a16:creationId xmlns:a16="http://schemas.microsoft.com/office/drawing/2014/main" id="{4EF06CA1-AC7A-F187-8262-AF3C4D4FDFB0}"/>
              </a:ext>
            </a:extLst>
          </p:cNvPr>
          <p:cNvSpPr/>
          <p:nvPr/>
        </p:nvSpPr>
        <p:spPr>
          <a:xfrm>
            <a:off x="2219324" y="4996547"/>
            <a:ext cx="721895"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cxnSp>
        <p:nvCxnSpPr>
          <p:cNvPr id="13" name="直線矢印コネクタ 12">
            <a:extLst>
              <a:ext uri="{FF2B5EF4-FFF2-40B4-BE49-F238E27FC236}">
                <a16:creationId xmlns:a16="http://schemas.microsoft.com/office/drawing/2014/main" id="{4B68E23F-AA9D-ED4A-F46B-5AB3A0E461F9}"/>
              </a:ext>
            </a:extLst>
          </p:cNvPr>
          <p:cNvCxnSpPr>
            <a:cxnSpLocks/>
            <a:stCxn id="11" idx="3"/>
            <a:endCxn id="15" idx="1"/>
          </p:cNvCxnSpPr>
          <p:nvPr/>
        </p:nvCxnSpPr>
        <p:spPr>
          <a:xfrm>
            <a:off x="2941219" y="5181213"/>
            <a:ext cx="2793581" cy="253"/>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
        <p:nvSpPr>
          <p:cNvPr id="15" name="正方形/長方形 14">
            <a:extLst>
              <a:ext uri="{FF2B5EF4-FFF2-40B4-BE49-F238E27FC236}">
                <a16:creationId xmlns:a16="http://schemas.microsoft.com/office/drawing/2014/main" id="{16B16244-EEF8-4D35-B111-DF67A32AAF1D}"/>
              </a:ext>
            </a:extLst>
          </p:cNvPr>
          <p:cNvSpPr/>
          <p:nvPr/>
        </p:nvSpPr>
        <p:spPr>
          <a:xfrm>
            <a:off x="5734800" y="4996800"/>
            <a:ext cx="721895" cy="369332"/>
          </a:xfrm>
          <a:prstGeom prst="rect">
            <a:avLst/>
          </a:prstGeom>
          <a:gradFill flip="none" rotWithShape="1">
            <a:gsLst>
              <a:gs pos="50000">
                <a:schemeClr val="bg1"/>
              </a:gs>
              <a:gs pos="51000">
                <a:srgbClr val="FFFF00"/>
              </a:gs>
            </a:gsLst>
            <a:lin ang="108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6" name="正方形/長方形 15">
            <a:extLst>
              <a:ext uri="{FF2B5EF4-FFF2-40B4-BE49-F238E27FC236}">
                <a16:creationId xmlns:a16="http://schemas.microsoft.com/office/drawing/2014/main" id="{F8CF297D-93DF-06CA-A445-FDF9AFF5D7B7}"/>
              </a:ext>
            </a:extLst>
          </p:cNvPr>
          <p:cNvSpPr/>
          <p:nvPr/>
        </p:nvSpPr>
        <p:spPr>
          <a:xfrm>
            <a:off x="1795211" y="5506774"/>
            <a:ext cx="1570121" cy="72146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a:t>VM</a:t>
            </a:r>
            <a:r>
              <a:rPr kumimoji="1" lang="ja-JP" altLang="en-US"/>
              <a:t>の情報</a:t>
            </a:r>
            <a:endParaRPr kumimoji="1" lang="en-US" altLang="ja-JP"/>
          </a:p>
          <a:p>
            <a:r>
              <a:rPr kumimoji="1" lang="en-US" altLang="ja-JP"/>
              <a:t> </a:t>
            </a:r>
            <a:r>
              <a:rPr kumimoji="1" lang="ja-JP" altLang="en-US"/>
              <a:t>サイズなど</a:t>
            </a:r>
            <a:endParaRPr kumimoji="1" lang="en-US" altLang="ja-JP"/>
          </a:p>
        </p:txBody>
      </p:sp>
      <p:cxnSp>
        <p:nvCxnSpPr>
          <p:cNvPr id="18" name="直線矢印コネクタ 17">
            <a:extLst>
              <a:ext uri="{FF2B5EF4-FFF2-40B4-BE49-F238E27FC236}">
                <a16:creationId xmlns:a16="http://schemas.microsoft.com/office/drawing/2014/main" id="{E8B1DDD2-7309-B11F-E303-6D84055C5EDA}"/>
              </a:ext>
            </a:extLst>
          </p:cNvPr>
          <p:cNvCxnSpPr>
            <a:stCxn id="16" idx="3"/>
          </p:cNvCxnSpPr>
          <p:nvPr/>
        </p:nvCxnSpPr>
        <p:spPr>
          <a:xfrm>
            <a:off x="3365332" y="5867505"/>
            <a:ext cx="1509462" cy="0"/>
          </a:xfrm>
          <a:prstGeom prst="straightConnector1">
            <a:avLst/>
          </a:prstGeom>
          <a:ln w="63500" cap="flat" cmpd="sng" algn="ctr">
            <a:solidFill>
              <a:srgbClr val="0070C0"/>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19" name="吹き出し: 円形 18">
            <a:extLst>
              <a:ext uri="{FF2B5EF4-FFF2-40B4-BE49-F238E27FC236}">
                <a16:creationId xmlns:a16="http://schemas.microsoft.com/office/drawing/2014/main" id="{4D496FEA-AD9D-C98F-5F1F-49A105E5D65F}"/>
              </a:ext>
            </a:extLst>
          </p:cNvPr>
          <p:cNvSpPr/>
          <p:nvPr/>
        </p:nvSpPr>
        <p:spPr>
          <a:xfrm>
            <a:off x="5239792" y="5416604"/>
            <a:ext cx="1293643" cy="811379"/>
          </a:xfrm>
          <a:prstGeom prst="wedgeEllipseCallout">
            <a:avLst>
              <a:gd name="adj1" fmla="val -67727"/>
              <a:gd name="adj2" fmla="val 12488"/>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最初に転送</a:t>
            </a:r>
          </a:p>
        </p:txBody>
      </p:sp>
      <p:sp>
        <p:nvSpPr>
          <p:cNvPr id="20" name="吹き出し: 円形 19">
            <a:extLst>
              <a:ext uri="{FF2B5EF4-FFF2-40B4-BE49-F238E27FC236}">
                <a16:creationId xmlns:a16="http://schemas.microsoft.com/office/drawing/2014/main" id="{FEA3BF8C-F8B5-3A69-958A-F6EB6F1388C3}"/>
              </a:ext>
            </a:extLst>
          </p:cNvPr>
          <p:cNvSpPr/>
          <p:nvPr/>
        </p:nvSpPr>
        <p:spPr>
          <a:xfrm>
            <a:off x="132784" y="5259875"/>
            <a:ext cx="1521336" cy="876028"/>
          </a:xfrm>
          <a:prstGeom prst="wedgeEllipseCallout">
            <a:avLst>
              <a:gd name="adj1" fmla="val 59521"/>
              <a:gd name="adj2" fmla="val 25218"/>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転送時に保持</a:t>
            </a:r>
          </a:p>
        </p:txBody>
      </p:sp>
      <p:cxnSp>
        <p:nvCxnSpPr>
          <p:cNvPr id="22" name="コネクタ: カギ線 21">
            <a:extLst>
              <a:ext uri="{FF2B5EF4-FFF2-40B4-BE49-F238E27FC236}">
                <a16:creationId xmlns:a16="http://schemas.microsoft.com/office/drawing/2014/main" id="{BF0565FC-B9B6-1871-C09C-85BA4764A662}"/>
              </a:ext>
            </a:extLst>
          </p:cNvPr>
          <p:cNvCxnSpPr>
            <a:stCxn id="16" idx="2"/>
            <a:endCxn id="7" idx="2"/>
          </p:cNvCxnSpPr>
          <p:nvPr/>
        </p:nvCxnSpPr>
        <p:spPr>
          <a:xfrm rot="16200000" flipH="1">
            <a:off x="6095609" y="2712899"/>
            <a:ext cx="128115" cy="7158788"/>
          </a:xfrm>
          <a:prstGeom prst="bentConnector3">
            <a:avLst>
              <a:gd name="adj1" fmla="val 374883"/>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5" name="吹き出し: 円形 24">
            <a:extLst>
              <a:ext uri="{FF2B5EF4-FFF2-40B4-BE49-F238E27FC236}">
                <a16:creationId xmlns:a16="http://schemas.microsoft.com/office/drawing/2014/main" id="{188EA6AC-88D3-8856-5CA1-6A815DA597BA}"/>
              </a:ext>
            </a:extLst>
          </p:cNvPr>
          <p:cNvSpPr/>
          <p:nvPr/>
        </p:nvSpPr>
        <p:spPr>
          <a:xfrm>
            <a:off x="8793604" y="5082233"/>
            <a:ext cx="2018773" cy="1095940"/>
          </a:xfrm>
          <a:prstGeom prst="wedgeEllipseCallout">
            <a:avLst>
              <a:gd name="adj1" fmla="val -2449"/>
              <a:gd name="adj2" fmla="val 64988"/>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保持した</a:t>
            </a:r>
            <a:endParaRPr kumimoji="1" lang="en-US" altLang="ja-JP"/>
          </a:p>
          <a:p>
            <a:pPr algn="ctr"/>
            <a:r>
              <a:rPr kumimoji="1" lang="ja-JP" altLang="en-US"/>
              <a:t>情報を再送</a:t>
            </a:r>
          </a:p>
        </p:txBody>
      </p:sp>
      <p:sp>
        <p:nvSpPr>
          <p:cNvPr id="12" name="スライド番号プレースホルダー 11">
            <a:extLst>
              <a:ext uri="{FF2B5EF4-FFF2-40B4-BE49-F238E27FC236}">
                <a16:creationId xmlns:a16="http://schemas.microsoft.com/office/drawing/2014/main" id="{BF4277F1-15FB-9A9A-C42B-2F55D64F214B}"/>
              </a:ext>
            </a:extLst>
          </p:cNvPr>
          <p:cNvSpPr>
            <a:spLocks noGrp="1"/>
          </p:cNvSpPr>
          <p:nvPr>
            <p:ph type="sldNum" sz="quarter" idx="12"/>
          </p:nvPr>
        </p:nvSpPr>
        <p:spPr/>
        <p:txBody>
          <a:bodyPr/>
          <a:lstStyle/>
          <a:p>
            <a:fld id="{3012E056-953B-4EF5-8A53-CAFB7FD99EE3}" type="slidenum">
              <a:rPr kumimoji="1" lang="ja-JP" altLang="en-US" smtClean="0"/>
              <a:t>19</a:t>
            </a:fld>
            <a:endParaRPr kumimoji="1" lang="ja-JP" altLang="en-US"/>
          </a:p>
        </p:txBody>
      </p:sp>
    </p:spTree>
    <p:extLst>
      <p:ext uri="{BB962C8B-B14F-4D97-AF65-F5344CB8AC3E}">
        <p14:creationId xmlns:p14="http://schemas.microsoft.com/office/powerpoint/2010/main" val="1953535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6833B6-2B99-7018-7CAF-BBC32F2D043D}"/>
              </a:ext>
            </a:extLst>
          </p:cNvPr>
          <p:cNvSpPr>
            <a:spLocks noGrp="1"/>
          </p:cNvSpPr>
          <p:nvPr>
            <p:ph type="title"/>
          </p:nvPr>
        </p:nvSpPr>
        <p:spPr/>
        <p:txBody>
          <a:bodyPr/>
          <a:lstStyle/>
          <a:p>
            <a:r>
              <a:rPr kumimoji="1" lang="en-US" altLang="ja-JP"/>
              <a:t>VM</a:t>
            </a:r>
            <a:r>
              <a:rPr kumimoji="1" lang="ja-JP" altLang="en-US"/>
              <a:t>マイグレーション </a:t>
            </a:r>
            <a:r>
              <a:rPr kumimoji="1" lang="en-US" altLang="ja-JP"/>
              <a:t>(</a:t>
            </a:r>
            <a:r>
              <a:rPr kumimoji="1" lang="ja-JP" altLang="en-US"/>
              <a:t>移送</a:t>
            </a:r>
            <a:r>
              <a:rPr kumimoji="1" lang="en-US" altLang="ja-JP"/>
              <a:t>)</a:t>
            </a:r>
            <a:endParaRPr kumimoji="1" lang="ja-JP" altLang="en-US"/>
          </a:p>
        </p:txBody>
      </p:sp>
      <p:sp>
        <p:nvSpPr>
          <p:cNvPr id="3" name="コンテンツ プレースホルダー 2">
            <a:extLst>
              <a:ext uri="{FF2B5EF4-FFF2-40B4-BE49-F238E27FC236}">
                <a16:creationId xmlns:a16="http://schemas.microsoft.com/office/drawing/2014/main" id="{9FC604B0-A130-63C3-D54C-91C93809023C}"/>
              </a:ext>
            </a:extLst>
          </p:cNvPr>
          <p:cNvSpPr>
            <a:spLocks noGrp="1"/>
          </p:cNvSpPr>
          <p:nvPr>
            <p:ph idx="1"/>
          </p:nvPr>
        </p:nvSpPr>
        <p:spPr/>
        <p:txBody>
          <a:bodyPr/>
          <a:lstStyle/>
          <a:p>
            <a:r>
              <a:rPr kumimoji="1" lang="ja-JP" altLang="en-US"/>
              <a:t>クラウドでは仮想マシン </a:t>
            </a:r>
            <a:r>
              <a:rPr kumimoji="1" lang="en-US" altLang="ja-JP"/>
              <a:t>(VM) </a:t>
            </a:r>
            <a:r>
              <a:rPr kumimoji="1" lang="ja-JP" altLang="en-US"/>
              <a:t>が広く利用されている</a:t>
            </a:r>
          </a:p>
          <a:p>
            <a:pPr lvl="1"/>
            <a:r>
              <a:rPr lang="ja-JP" altLang="en-US"/>
              <a:t>近年</a:t>
            </a:r>
            <a:r>
              <a:rPr kumimoji="1" lang="ja-JP" altLang="en-US"/>
              <a:t>、</a:t>
            </a:r>
            <a:r>
              <a:rPr kumimoji="1" lang="en-US" altLang="ja-JP"/>
              <a:t>VM</a:t>
            </a:r>
            <a:r>
              <a:rPr kumimoji="1" lang="ja-JP" altLang="en-US"/>
              <a:t>のメモリの大容量化が進んでいる</a:t>
            </a:r>
            <a:endParaRPr kumimoji="1" lang="en-US" altLang="ja-JP"/>
          </a:p>
          <a:p>
            <a:r>
              <a:rPr kumimoji="1" lang="en-US" altLang="ja-JP"/>
              <a:t>VM</a:t>
            </a:r>
            <a:r>
              <a:rPr kumimoji="1" lang="ja-JP" altLang="en-US"/>
              <a:t>は停止させずに他のホストへ移動することができる</a:t>
            </a:r>
          </a:p>
          <a:p>
            <a:pPr lvl="1"/>
            <a:r>
              <a:rPr kumimoji="1" lang="ja-JP" altLang="en-US"/>
              <a:t>最適な移送先ホストを選択し、移送元ホストから</a:t>
            </a:r>
            <a:r>
              <a:rPr kumimoji="1" lang="en-US" altLang="ja-JP"/>
              <a:t>VM</a:t>
            </a:r>
            <a:r>
              <a:rPr kumimoji="1" lang="ja-JP" altLang="en-US"/>
              <a:t>の状態を転送</a:t>
            </a:r>
          </a:p>
          <a:p>
            <a:pPr lvl="1"/>
            <a:r>
              <a:rPr kumimoji="1" lang="ja-JP" altLang="en-US"/>
              <a:t>大容量メモリを持つ</a:t>
            </a:r>
            <a:r>
              <a:rPr kumimoji="1" lang="en-US" altLang="ja-JP"/>
              <a:t>VM</a:t>
            </a:r>
            <a:r>
              <a:rPr lang="ja-JP" altLang="en-US"/>
              <a:t>では非常に長い時間が必要になる</a:t>
            </a:r>
            <a:endParaRPr lang="en-US" altLang="ja-JP"/>
          </a:p>
          <a:p>
            <a:pPr lvl="1"/>
            <a:r>
              <a:rPr lang="ja-JP" altLang="en-US"/>
              <a:t>ホストの高負荷時やネットワークの混雑時はさらに時間がかかる</a:t>
            </a:r>
            <a:endParaRPr kumimoji="1" lang="ja-JP" altLang="en-US"/>
          </a:p>
        </p:txBody>
      </p:sp>
      <p:grpSp>
        <p:nvGrpSpPr>
          <p:cNvPr id="9" name="グループ化 8">
            <a:extLst>
              <a:ext uri="{FF2B5EF4-FFF2-40B4-BE49-F238E27FC236}">
                <a16:creationId xmlns:a16="http://schemas.microsoft.com/office/drawing/2014/main" id="{57AF1CFB-BC05-2F15-EB58-D48A9D5379C4}"/>
              </a:ext>
            </a:extLst>
          </p:cNvPr>
          <p:cNvGrpSpPr/>
          <p:nvPr/>
        </p:nvGrpSpPr>
        <p:grpSpPr>
          <a:xfrm>
            <a:off x="838200" y="4395691"/>
            <a:ext cx="10515600" cy="1804396"/>
            <a:chOff x="838200" y="4456754"/>
            <a:chExt cx="10515600" cy="1804396"/>
          </a:xfrm>
        </p:grpSpPr>
        <p:sp>
          <p:nvSpPr>
            <p:cNvPr id="4" name="四角形: 角を丸くする 3">
              <a:extLst>
                <a:ext uri="{FF2B5EF4-FFF2-40B4-BE49-F238E27FC236}">
                  <a16:creationId xmlns:a16="http://schemas.microsoft.com/office/drawing/2014/main" id="{EA9F2A99-F0D3-2529-A7EF-5723523C9C41}"/>
                </a:ext>
              </a:extLst>
            </p:cNvPr>
            <p:cNvSpPr/>
            <p:nvPr/>
          </p:nvSpPr>
          <p:spPr>
            <a:xfrm>
              <a:off x="838200" y="4457506"/>
              <a:ext cx="3165231" cy="180364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6" name="四角形: 角を丸くする 5">
              <a:extLst>
                <a:ext uri="{FF2B5EF4-FFF2-40B4-BE49-F238E27FC236}">
                  <a16:creationId xmlns:a16="http://schemas.microsoft.com/office/drawing/2014/main" id="{AF8D9C8B-9901-04F2-5818-445A0AE41CC3}"/>
                </a:ext>
              </a:extLst>
            </p:cNvPr>
            <p:cNvSpPr/>
            <p:nvPr/>
          </p:nvSpPr>
          <p:spPr>
            <a:xfrm>
              <a:off x="8188569" y="4456754"/>
              <a:ext cx="3165231" cy="180364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7" name="正方形/長方形 6">
              <a:extLst>
                <a:ext uri="{FF2B5EF4-FFF2-40B4-BE49-F238E27FC236}">
                  <a16:creationId xmlns:a16="http://schemas.microsoft.com/office/drawing/2014/main" id="{B1335D5F-50CF-9ECA-5223-367F1E58A31A}"/>
                </a:ext>
              </a:extLst>
            </p:cNvPr>
            <p:cNvSpPr/>
            <p:nvPr/>
          </p:nvSpPr>
          <p:spPr>
            <a:xfrm>
              <a:off x="1881553" y="4905986"/>
              <a:ext cx="1078523" cy="100818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8" name="正方形/長方形 7">
              <a:extLst>
                <a:ext uri="{FF2B5EF4-FFF2-40B4-BE49-F238E27FC236}">
                  <a16:creationId xmlns:a16="http://schemas.microsoft.com/office/drawing/2014/main" id="{BD7F3527-9CA9-52F4-6278-9006395D2EE8}"/>
                </a:ext>
              </a:extLst>
            </p:cNvPr>
            <p:cNvSpPr/>
            <p:nvPr/>
          </p:nvSpPr>
          <p:spPr>
            <a:xfrm>
              <a:off x="9231922" y="4854484"/>
              <a:ext cx="1078523" cy="10081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空の</a:t>
              </a: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10" name="矢印: 右 9">
              <a:extLst>
                <a:ext uri="{FF2B5EF4-FFF2-40B4-BE49-F238E27FC236}">
                  <a16:creationId xmlns:a16="http://schemas.microsoft.com/office/drawing/2014/main" id="{2641E41E-3144-1BE3-91EC-0D187D5F388D}"/>
                </a:ext>
              </a:extLst>
            </p:cNvPr>
            <p:cNvSpPr/>
            <p:nvPr/>
          </p:nvSpPr>
          <p:spPr>
            <a:xfrm>
              <a:off x="2986453" y="5102073"/>
              <a:ext cx="6245469" cy="66204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50" charset="-128"/>
                <a:cs typeface="+mn-cs"/>
              </a:endParaRPr>
            </a:p>
          </p:txBody>
        </p:sp>
        <p:sp>
          <p:nvSpPr>
            <p:cNvPr id="16" name="テキスト ボックス 15">
              <a:extLst>
                <a:ext uri="{FF2B5EF4-FFF2-40B4-BE49-F238E27FC236}">
                  <a16:creationId xmlns:a16="http://schemas.microsoft.com/office/drawing/2014/main" id="{556B6515-3F1A-DD58-8A29-262D719FEFD8}"/>
                </a:ext>
              </a:extLst>
            </p:cNvPr>
            <p:cNvSpPr txBox="1"/>
            <p:nvPr/>
          </p:nvSpPr>
          <p:spPr>
            <a:xfrm>
              <a:off x="1037491" y="4574962"/>
              <a:ext cx="168812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移送元ホスト</a:t>
              </a:r>
            </a:p>
          </p:txBody>
        </p:sp>
        <p:sp>
          <p:nvSpPr>
            <p:cNvPr id="17" name="テキスト ボックス 16">
              <a:extLst>
                <a:ext uri="{FF2B5EF4-FFF2-40B4-BE49-F238E27FC236}">
                  <a16:creationId xmlns:a16="http://schemas.microsoft.com/office/drawing/2014/main" id="{8133A4A0-C244-E2FA-EAC9-3F1F6C4CC135}"/>
                </a:ext>
              </a:extLst>
            </p:cNvPr>
            <p:cNvSpPr txBox="1"/>
            <p:nvPr/>
          </p:nvSpPr>
          <p:spPr>
            <a:xfrm>
              <a:off x="8299938" y="4515852"/>
              <a:ext cx="168812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移送先ホスト</a:t>
              </a:r>
            </a:p>
          </p:txBody>
        </p:sp>
        <p:sp>
          <p:nvSpPr>
            <p:cNvPr id="11" name="テキスト ボックス 10">
              <a:extLst>
                <a:ext uri="{FF2B5EF4-FFF2-40B4-BE49-F238E27FC236}">
                  <a16:creationId xmlns:a16="http://schemas.microsoft.com/office/drawing/2014/main" id="{2F2E4B79-5720-402D-CD52-96974F4B9EF8}"/>
                </a:ext>
              </a:extLst>
            </p:cNvPr>
            <p:cNvSpPr txBox="1"/>
            <p:nvPr/>
          </p:nvSpPr>
          <p:spPr>
            <a:xfrm>
              <a:off x="4653453" y="4967136"/>
              <a:ext cx="306912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VM</a:t>
              </a: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の状態 </a:t>
              </a: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メモリ、</a:t>
              </a: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CPU</a:t>
              </a: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等</a:t>
              </a: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a:t>
              </a: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grpSp>
      <p:sp>
        <p:nvSpPr>
          <p:cNvPr id="5" name="スライド番号プレースホルダー 4">
            <a:extLst>
              <a:ext uri="{FF2B5EF4-FFF2-40B4-BE49-F238E27FC236}">
                <a16:creationId xmlns:a16="http://schemas.microsoft.com/office/drawing/2014/main" id="{871112F4-3C04-D728-5519-F8DDDF597155}"/>
              </a:ext>
            </a:extLst>
          </p:cNvPr>
          <p:cNvSpPr>
            <a:spLocks noGrp="1"/>
          </p:cNvSpPr>
          <p:nvPr>
            <p:ph type="sldNum" sz="quarter" idx="12"/>
          </p:nvPr>
        </p:nvSpPr>
        <p:spPr/>
        <p:txBody>
          <a:bodyPr/>
          <a:lstStyle/>
          <a:p>
            <a:fld id="{3012E056-953B-4EF5-8A53-CAFB7FD99EE3}" type="slidenum">
              <a:rPr kumimoji="1" lang="ja-JP" altLang="en-US" smtClean="0"/>
              <a:t>2</a:t>
            </a:fld>
            <a:endParaRPr kumimoji="1" lang="ja-JP" altLang="en-US"/>
          </a:p>
        </p:txBody>
      </p:sp>
    </p:spTree>
    <p:extLst>
      <p:ext uri="{BB962C8B-B14F-4D97-AF65-F5344CB8AC3E}">
        <p14:creationId xmlns:p14="http://schemas.microsoft.com/office/powerpoint/2010/main" val="3270341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751FC-68CF-6280-9CCC-4A3C07F30A46}"/>
              </a:ext>
            </a:extLst>
          </p:cNvPr>
          <p:cNvSpPr>
            <a:spLocks noGrp="1"/>
          </p:cNvSpPr>
          <p:nvPr>
            <p:ph type="title"/>
          </p:nvPr>
        </p:nvSpPr>
        <p:spPr/>
        <p:txBody>
          <a:bodyPr/>
          <a:lstStyle/>
          <a:p>
            <a:r>
              <a:rPr kumimoji="1" lang="ja-JP" altLang="en-US"/>
              <a:t>移送先変更</a:t>
            </a:r>
            <a:r>
              <a:rPr lang="ja-JP" altLang="en-US"/>
              <a:t>にかかる時間</a:t>
            </a:r>
            <a:endParaRPr kumimoji="1" lang="ja-JP" altLang="en-US"/>
          </a:p>
        </p:txBody>
      </p:sp>
      <p:sp>
        <p:nvSpPr>
          <p:cNvPr id="3" name="コンテンツ プレースホルダー 2">
            <a:extLst>
              <a:ext uri="{FF2B5EF4-FFF2-40B4-BE49-F238E27FC236}">
                <a16:creationId xmlns:a16="http://schemas.microsoft.com/office/drawing/2014/main" id="{A6B6AB0D-B8E5-0D82-1629-03276ED54867}"/>
              </a:ext>
            </a:extLst>
          </p:cNvPr>
          <p:cNvSpPr>
            <a:spLocks noGrp="1"/>
          </p:cNvSpPr>
          <p:nvPr>
            <p:ph idx="1"/>
          </p:nvPr>
        </p:nvSpPr>
        <p:spPr>
          <a:xfrm>
            <a:off x="838200" y="1825625"/>
            <a:ext cx="10515600" cy="2281154"/>
          </a:xfrm>
        </p:spPr>
        <p:txBody>
          <a:bodyPr/>
          <a:lstStyle/>
          <a:p>
            <a:r>
              <a:rPr lang="en-US" altLang="ja-JP"/>
              <a:t>DCmigrate</a:t>
            </a:r>
            <a:r>
              <a:rPr lang="ja-JP" altLang="en-US"/>
              <a:t>を用いて移送先を変更した場合にかかる時間を測定</a:t>
            </a:r>
            <a:endParaRPr lang="en-US" altLang="ja-JP"/>
          </a:p>
          <a:p>
            <a:pPr lvl="1"/>
            <a:r>
              <a:rPr kumimoji="1" lang="ja-JP" altLang="en-US"/>
              <a:t>比較として、キャンセルして再送する場合の切り替え時間も測定</a:t>
            </a:r>
            <a:endParaRPr kumimoji="1" lang="en-US" altLang="ja-JP"/>
          </a:p>
          <a:p>
            <a:r>
              <a:rPr lang="en-US" altLang="ja-JP"/>
              <a:t>DCmigrate</a:t>
            </a:r>
            <a:r>
              <a:rPr lang="ja-JP" altLang="en-US"/>
              <a:t>のほうが</a:t>
            </a:r>
            <a:r>
              <a:rPr lang="en-US" altLang="ja-JP"/>
              <a:t>0.5s</a:t>
            </a:r>
            <a:r>
              <a:rPr lang="ja-JP" altLang="en-US"/>
              <a:t>ほど切り替えに時間を要していた</a:t>
            </a:r>
            <a:endParaRPr lang="en-US" altLang="ja-JP"/>
          </a:p>
          <a:p>
            <a:pPr lvl="1"/>
            <a:r>
              <a:rPr kumimoji="1" lang="ja-JP" altLang="en-US"/>
              <a:t>古い移送先に対するコマンド送信</a:t>
            </a:r>
            <a:r>
              <a:rPr lang="ja-JP" altLang="en-US"/>
              <a:t>が必要</a:t>
            </a:r>
            <a:endParaRPr lang="en-US" altLang="ja-JP"/>
          </a:p>
          <a:p>
            <a:pPr lvl="1"/>
            <a:r>
              <a:rPr kumimoji="1" lang="ja-JP" altLang="en-US"/>
              <a:t>マイグレーション時間に対して非常に小さく、影響はほとんどない</a:t>
            </a:r>
            <a:endParaRPr kumimoji="1" lang="en-US" altLang="ja-JP"/>
          </a:p>
        </p:txBody>
      </p:sp>
      <p:graphicFrame>
        <p:nvGraphicFramePr>
          <p:cNvPr id="6" name="グラフ 5">
            <a:extLst>
              <a:ext uri="{FF2B5EF4-FFF2-40B4-BE49-F238E27FC236}">
                <a16:creationId xmlns:a16="http://schemas.microsoft.com/office/drawing/2014/main" id="{A698FA3A-1E96-A367-86C4-C377EDAA36BC}"/>
              </a:ext>
            </a:extLst>
          </p:cNvPr>
          <p:cNvGraphicFramePr>
            <a:graphicFrameLocks/>
          </p:cNvGraphicFramePr>
          <p:nvPr>
            <p:extLst>
              <p:ext uri="{D42A27DB-BD31-4B8C-83A1-F6EECF244321}">
                <p14:modId xmlns:p14="http://schemas.microsoft.com/office/powerpoint/2010/main" val="4156013793"/>
              </p:ext>
            </p:extLst>
          </p:nvPr>
        </p:nvGraphicFramePr>
        <p:xfrm>
          <a:off x="3067050" y="4106779"/>
          <a:ext cx="5820918"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スライド番号プレースホルダー 4">
            <a:extLst>
              <a:ext uri="{FF2B5EF4-FFF2-40B4-BE49-F238E27FC236}">
                <a16:creationId xmlns:a16="http://schemas.microsoft.com/office/drawing/2014/main" id="{2B1F7545-5398-A3AB-1B16-47815884FFE8}"/>
              </a:ext>
            </a:extLst>
          </p:cNvPr>
          <p:cNvSpPr>
            <a:spLocks noGrp="1"/>
          </p:cNvSpPr>
          <p:nvPr>
            <p:ph type="sldNum" sz="quarter" idx="12"/>
          </p:nvPr>
        </p:nvSpPr>
        <p:spPr/>
        <p:txBody>
          <a:bodyPr/>
          <a:lstStyle/>
          <a:p>
            <a:fld id="{3012E056-953B-4EF5-8A53-CAFB7FD99EE3}" type="slidenum">
              <a:rPr kumimoji="1" lang="ja-JP" altLang="en-US" smtClean="0"/>
              <a:t>20</a:t>
            </a:fld>
            <a:endParaRPr kumimoji="1" lang="ja-JP" altLang="en-US"/>
          </a:p>
        </p:txBody>
      </p:sp>
    </p:spTree>
    <p:extLst>
      <p:ext uri="{BB962C8B-B14F-4D97-AF65-F5344CB8AC3E}">
        <p14:creationId xmlns:p14="http://schemas.microsoft.com/office/powerpoint/2010/main" val="3036931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9D8D4-AF4C-46C1-1EE0-AA15417BC309}"/>
              </a:ext>
            </a:extLst>
          </p:cNvPr>
          <p:cNvSpPr>
            <a:spLocks noGrp="1"/>
          </p:cNvSpPr>
          <p:nvPr>
            <p:ph type="title"/>
          </p:nvPr>
        </p:nvSpPr>
        <p:spPr>
          <a:xfrm>
            <a:off x="838199" y="365125"/>
            <a:ext cx="10311063" cy="1325563"/>
          </a:xfrm>
        </p:spPr>
        <p:txBody>
          <a:bodyPr/>
          <a:lstStyle/>
          <a:p>
            <a:r>
              <a:rPr kumimoji="1" lang="ja-JP" altLang="en-US"/>
              <a:t>実験</a:t>
            </a:r>
            <a:r>
              <a:rPr kumimoji="1" lang="en-US" altLang="ja-JP"/>
              <a:t>2</a:t>
            </a:r>
            <a:r>
              <a:rPr kumimoji="1" lang="ja-JP" altLang="en-US"/>
              <a:t>：マイグレーション時間</a:t>
            </a:r>
          </a:p>
        </p:txBody>
      </p:sp>
      <p:sp>
        <p:nvSpPr>
          <p:cNvPr id="3" name="コンテンツ プレースホルダー 2">
            <a:extLst>
              <a:ext uri="{FF2B5EF4-FFF2-40B4-BE49-F238E27FC236}">
                <a16:creationId xmlns:a16="http://schemas.microsoft.com/office/drawing/2014/main" id="{7FC5F037-6BAE-891E-93F2-2FA7789528F8}"/>
              </a:ext>
            </a:extLst>
          </p:cNvPr>
          <p:cNvSpPr>
            <a:spLocks noGrp="1"/>
          </p:cNvSpPr>
          <p:nvPr>
            <p:ph idx="1"/>
          </p:nvPr>
        </p:nvSpPr>
        <p:spPr>
          <a:xfrm>
            <a:off x="838200" y="1825625"/>
            <a:ext cx="10515600" cy="2350835"/>
          </a:xfrm>
        </p:spPr>
        <p:txBody>
          <a:bodyPr>
            <a:normAutofit/>
          </a:bodyPr>
          <a:lstStyle/>
          <a:p>
            <a:r>
              <a:rPr kumimoji="1" lang="ja-JP" altLang="en-US"/>
              <a:t>移送先変更後にマイグレーションを完了するまでの時間を測定</a:t>
            </a:r>
            <a:endParaRPr kumimoji="1" lang="en-US" altLang="ja-JP"/>
          </a:p>
          <a:p>
            <a:pPr lvl="1"/>
            <a:r>
              <a:rPr lang="ja-JP" altLang="en-US"/>
              <a:t>古い移送先の帯域変更してマイグレーション時間を比較</a:t>
            </a:r>
            <a:endParaRPr kumimoji="1" lang="en-US" altLang="ja-JP"/>
          </a:p>
          <a:p>
            <a:pPr lvl="1"/>
            <a:r>
              <a:rPr kumimoji="1" lang="ja-JP" altLang="en-US"/>
              <a:t>変更前の移送先へのマイグレーションの進捗度を変えながら実験</a:t>
            </a:r>
          </a:p>
          <a:p>
            <a:r>
              <a:rPr kumimoji="1" lang="en-US" altLang="ja-JP"/>
              <a:t>DCmigrate</a:t>
            </a:r>
            <a:r>
              <a:rPr kumimoji="1" lang="ja-JP" altLang="en-US"/>
              <a:t>により移送先変更後の転送時間を短縮</a:t>
            </a:r>
            <a:endParaRPr kumimoji="1" lang="en-US" altLang="ja-JP"/>
          </a:p>
        </p:txBody>
      </p:sp>
      <p:graphicFrame>
        <p:nvGraphicFramePr>
          <p:cNvPr id="12" name="グラフ 11">
            <a:extLst>
              <a:ext uri="{FF2B5EF4-FFF2-40B4-BE49-F238E27FC236}">
                <a16:creationId xmlns:a16="http://schemas.microsoft.com/office/drawing/2014/main" id="{23852E0F-4641-AC1F-54E3-612D8657B731}"/>
              </a:ext>
            </a:extLst>
          </p:cNvPr>
          <p:cNvGraphicFramePr>
            <a:graphicFrameLocks/>
          </p:cNvGraphicFramePr>
          <p:nvPr>
            <p:extLst>
              <p:ext uri="{D42A27DB-BD31-4B8C-83A1-F6EECF244321}">
                <p14:modId xmlns:p14="http://schemas.microsoft.com/office/powerpoint/2010/main" val="2626155678"/>
              </p:ext>
            </p:extLst>
          </p:nvPr>
        </p:nvGraphicFramePr>
        <p:xfrm>
          <a:off x="0" y="3840405"/>
          <a:ext cx="6025896" cy="30175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a16="http://schemas.microsoft.com/office/drawing/2014/main" id="{9BAEDE8D-E6CC-44B1-B391-4233196B2E82}"/>
              </a:ext>
            </a:extLst>
          </p:cNvPr>
          <p:cNvGraphicFramePr>
            <a:graphicFrameLocks/>
          </p:cNvGraphicFramePr>
          <p:nvPr>
            <p:extLst>
              <p:ext uri="{D42A27DB-BD31-4B8C-83A1-F6EECF244321}">
                <p14:modId xmlns:p14="http://schemas.microsoft.com/office/powerpoint/2010/main" val="2423378838"/>
              </p:ext>
            </p:extLst>
          </p:nvPr>
        </p:nvGraphicFramePr>
        <p:xfrm>
          <a:off x="6124660" y="3819201"/>
          <a:ext cx="6025896" cy="3060001"/>
        </p:xfrm>
        <a:graphic>
          <a:graphicData uri="http://schemas.openxmlformats.org/drawingml/2006/chart">
            <c:chart xmlns:c="http://schemas.openxmlformats.org/drawingml/2006/chart" xmlns:r="http://schemas.openxmlformats.org/officeDocument/2006/relationships" r:id="rId4"/>
          </a:graphicData>
        </a:graphic>
      </p:graphicFrame>
      <p:sp>
        <p:nvSpPr>
          <p:cNvPr id="5" name="スライド番号プレースホルダー 4">
            <a:extLst>
              <a:ext uri="{FF2B5EF4-FFF2-40B4-BE49-F238E27FC236}">
                <a16:creationId xmlns:a16="http://schemas.microsoft.com/office/drawing/2014/main" id="{FC877E9F-96DC-DC52-9531-17C6D554B15C}"/>
              </a:ext>
            </a:extLst>
          </p:cNvPr>
          <p:cNvSpPr>
            <a:spLocks noGrp="1"/>
          </p:cNvSpPr>
          <p:nvPr>
            <p:ph type="sldNum" sz="quarter" idx="12"/>
          </p:nvPr>
        </p:nvSpPr>
        <p:spPr/>
        <p:txBody>
          <a:bodyPr/>
          <a:lstStyle/>
          <a:p>
            <a:fld id="{3012E056-953B-4EF5-8A53-CAFB7FD99EE3}" type="slidenum">
              <a:rPr kumimoji="1" lang="ja-JP" altLang="en-US" smtClean="0"/>
              <a:t>21</a:t>
            </a:fld>
            <a:endParaRPr kumimoji="1" lang="ja-JP" altLang="en-US"/>
          </a:p>
        </p:txBody>
      </p:sp>
    </p:spTree>
    <p:extLst>
      <p:ext uri="{BB962C8B-B14F-4D97-AF65-F5344CB8AC3E}">
        <p14:creationId xmlns:p14="http://schemas.microsoft.com/office/powerpoint/2010/main" val="4102037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A89CE636-B3A6-1898-CFF8-7B87E184AC3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E80CBAC-E2F3-062F-14C7-E98FFBEB1060}"/>
              </a:ext>
            </a:extLst>
          </p:cNvPr>
          <p:cNvSpPr>
            <a:spLocks noGrp="1"/>
          </p:cNvSpPr>
          <p:nvPr>
            <p:ph type="title"/>
          </p:nvPr>
        </p:nvSpPr>
        <p:spPr>
          <a:xfrm>
            <a:off x="838199" y="365125"/>
            <a:ext cx="10311063" cy="1325563"/>
          </a:xfrm>
        </p:spPr>
        <p:txBody>
          <a:bodyPr/>
          <a:lstStyle/>
          <a:p>
            <a:r>
              <a:rPr kumimoji="1" lang="ja-JP" altLang="en-US"/>
              <a:t>実験</a:t>
            </a:r>
            <a:r>
              <a:rPr lang="en-US" altLang="ja-JP"/>
              <a:t>3</a:t>
            </a:r>
            <a:r>
              <a:rPr kumimoji="1" lang="ja-JP" altLang="en-US"/>
              <a:t>：転送量と帯域使用率</a:t>
            </a:r>
          </a:p>
        </p:txBody>
      </p:sp>
      <p:sp>
        <p:nvSpPr>
          <p:cNvPr id="3" name="コンテンツ プレースホルダー 2">
            <a:extLst>
              <a:ext uri="{FF2B5EF4-FFF2-40B4-BE49-F238E27FC236}">
                <a16:creationId xmlns:a16="http://schemas.microsoft.com/office/drawing/2014/main" id="{6E9280C1-0BD0-03D8-01C5-3AE990C10898}"/>
              </a:ext>
            </a:extLst>
          </p:cNvPr>
          <p:cNvSpPr>
            <a:spLocks noGrp="1"/>
          </p:cNvSpPr>
          <p:nvPr>
            <p:ph idx="1"/>
          </p:nvPr>
        </p:nvSpPr>
        <p:spPr>
          <a:xfrm>
            <a:off x="838200" y="1825625"/>
            <a:ext cx="10515600" cy="2350835"/>
          </a:xfrm>
        </p:spPr>
        <p:txBody>
          <a:bodyPr>
            <a:normAutofit/>
          </a:bodyPr>
          <a:lstStyle/>
          <a:p>
            <a:r>
              <a:rPr kumimoji="1" lang="ja-JP" altLang="en-US"/>
              <a:t>いづれの帯域</a:t>
            </a:r>
            <a:r>
              <a:rPr lang="ja-JP" altLang="en-US"/>
              <a:t>においても移送元からの転送量を削減</a:t>
            </a:r>
            <a:endParaRPr lang="en-US" altLang="ja-JP"/>
          </a:p>
          <a:p>
            <a:r>
              <a:rPr kumimoji="1" lang="ja-JP" altLang="en-US"/>
              <a:t>帯域使用率ではネットワークが空いている場合に削減</a:t>
            </a:r>
            <a:endParaRPr kumimoji="1" lang="en-US" altLang="ja-JP"/>
          </a:p>
          <a:p>
            <a:pPr lvl="1"/>
            <a:r>
              <a:rPr lang="ja-JP" altLang="en-US"/>
              <a:t>新しい移送先の帯域幅より転送量が多い場合には帯域を節約</a:t>
            </a:r>
            <a:endParaRPr kumimoji="1" lang="en-US" altLang="ja-JP"/>
          </a:p>
        </p:txBody>
      </p:sp>
      <p:graphicFrame>
        <p:nvGraphicFramePr>
          <p:cNvPr id="7" name="グラフ 6">
            <a:extLst>
              <a:ext uri="{FF2B5EF4-FFF2-40B4-BE49-F238E27FC236}">
                <a16:creationId xmlns:a16="http://schemas.microsoft.com/office/drawing/2014/main" id="{87FB54A3-F8EF-43F8-97BB-5C7F00426C4E}"/>
              </a:ext>
            </a:extLst>
          </p:cNvPr>
          <p:cNvGraphicFramePr>
            <a:graphicFrameLocks/>
          </p:cNvGraphicFramePr>
          <p:nvPr>
            <p:extLst>
              <p:ext uri="{D42A27DB-BD31-4B8C-83A1-F6EECF244321}">
                <p14:modId xmlns:p14="http://schemas.microsoft.com/office/powerpoint/2010/main" val="613423844"/>
              </p:ext>
            </p:extLst>
          </p:nvPr>
        </p:nvGraphicFramePr>
        <p:xfrm>
          <a:off x="6362700" y="3816588"/>
          <a:ext cx="5829300" cy="30175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8BED8E28-A6D3-C56C-0B52-D9D95A287C21}"/>
              </a:ext>
            </a:extLst>
          </p:cNvPr>
          <p:cNvGraphicFramePr>
            <a:graphicFrameLocks/>
          </p:cNvGraphicFramePr>
          <p:nvPr>
            <p:extLst>
              <p:ext uri="{D42A27DB-BD31-4B8C-83A1-F6EECF244321}">
                <p14:modId xmlns:p14="http://schemas.microsoft.com/office/powerpoint/2010/main" val="22448372"/>
              </p:ext>
            </p:extLst>
          </p:nvPr>
        </p:nvGraphicFramePr>
        <p:xfrm>
          <a:off x="0" y="3816587"/>
          <a:ext cx="6096000" cy="3017595"/>
        </p:xfrm>
        <a:graphic>
          <a:graphicData uri="http://schemas.openxmlformats.org/drawingml/2006/chart">
            <c:chart xmlns:c="http://schemas.openxmlformats.org/drawingml/2006/chart" xmlns:r="http://schemas.openxmlformats.org/officeDocument/2006/relationships" r:id="rId4"/>
          </a:graphicData>
        </a:graphic>
      </p:graphicFrame>
      <p:sp>
        <p:nvSpPr>
          <p:cNvPr id="5" name="スライド番号プレースホルダー 4">
            <a:extLst>
              <a:ext uri="{FF2B5EF4-FFF2-40B4-BE49-F238E27FC236}">
                <a16:creationId xmlns:a16="http://schemas.microsoft.com/office/drawing/2014/main" id="{764D5639-0AE7-01D4-AE3C-39FDC4913AA2}"/>
              </a:ext>
            </a:extLst>
          </p:cNvPr>
          <p:cNvSpPr>
            <a:spLocks noGrp="1"/>
          </p:cNvSpPr>
          <p:nvPr>
            <p:ph type="sldNum" sz="quarter" idx="12"/>
          </p:nvPr>
        </p:nvSpPr>
        <p:spPr/>
        <p:txBody>
          <a:bodyPr/>
          <a:lstStyle/>
          <a:p>
            <a:fld id="{3012E056-953B-4EF5-8A53-CAFB7FD99EE3}" type="slidenum">
              <a:rPr kumimoji="1" lang="ja-JP" altLang="en-US" smtClean="0"/>
              <a:t>22</a:t>
            </a:fld>
            <a:endParaRPr kumimoji="1" lang="ja-JP" altLang="en-US"/>
          </a:p>
        </p:txBody>
      </p:sp>
    </p:spTree>
    <p:extLst>
      <p:ext uri="{BB962C8B-B14F-4D97-AF65-F5344CB8AC3E}">
        <p14:creationId xmlns:p14="http://schemas.microsoft.com/office/powerpoint/2010/main" val="3197001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47B1F-975E-4EB6-B7D5-9CF6CBFC5158}"/>
              </a:ext>
            </a:extLst>
          </p:cNvPr>
          <p:cNvSpPr>
            <a:spLocks noGrp="1"/>
          </p:cNvSpPr>
          <p:nvPr>
            <p:ph type="title"/>
          </p:nvPr>
        </p:nvSpPr>
        <p:spPr/>
        <p:txBody>
          <a:bodyPr/>
          <a:lstStyle/>
          <a:p>
            <a:r>
              <a:rPr kumimoji="1" lang="ja-JP" altLang="en-US"/>
              <a:t>マイグレーション中の状況の変化</a:t>
            </a:r>
          </a:p>
        </p:txBody>
      </p:sp>
      <p:sp>
        <p:nvSpPr>
          <p:cNvPr id="3" name="コンテンツ プレースホルダー 2">
            <a:extLst>
              <a:ext uri="{FF2B5EF4-FFF2-40B4-BE49-F238E27FC236}">
                <a16:creationId xmlns:a16="http://schemas.microsoft.com/office/drawing/2014/main" id="{B349A42C-8D0A-3885-DF05-4B07D8A10ABB}"/>
              </a:ext>
            </a:extLst>
          </p:cNvPr>
          <p:cNvSpPr>
            <a:spLocks noGrp="1"/>
          </p:cNvSpPr>
          <p:nvPr>
            <p:ph idx="1"/>
          </p:nvPr>
        </p:nvSpPr>
        <p:spPr/>
        <p:txBody>
          <a:bodyPr/>
          <a:lstStyle/>
          <a:p>
            <a:r>
              <a:rPr kumimoji="1" lang="ja-JP" altLang="en-US"/>
              <a:t>時間のかかるマイグレーション中に状況が変わる可能性がある</a:t>
            </a:r>
          </a:p>
          <a:p>
            <a:pPr lvl="1"/>
            <a:r>
              <a:rPr kumimoji="1" lang="ja-JP" altLang="en-US"/>
              <a:t>移送先ホストの負荷が高くなる</a:t>
            </a:r>
          </a:p>
          <a:p>
            <a:pPr lvl="1"/>
            <a:r>
              <a:rPr kumimoji="1" lang="ja-JP" altLang="en-US"/>
              <a:t>移送元と移送先の間のネットワークが混雑する、など</a:t>
            </a:r>
            <a:endParaRPr kumimoji="1" lang="en-US" altLang="ja-JP"/>
          </a:p>
          <a:p>
            <a:pPr lvl="1"/>
            <a:r>
              <a:rPr lang="ja-JP" altLang="en-US"/>
              <a:t>一般に低負荷でネットワークが空いているホストを移送先に選ぶ</a:t>
            </a:r>
            <a:endParaRPr kumimoji="1" lang="en-US" altLang="ja-JP"/>
          </a:p>
          <a:p>
            <a:r>
              <a:rPr lang="ja-JP" altLang="en-US"/>
              <a:t>大容量メモリを持つ</a:t>
            </a:r>
            <a:r>
              <a:rPr lang="en-US" altLang="ja-JP"/>
              <a:t>VM</a:t>
            </a:r>
            <a:r>
              <a:rPr lang="ja-JP" altLang="en-US"/>
              <a:t>の場合、状況変化の可能性が高くなる</a:t>
            </a:r>
            <a:endParaRPr lang="en-US" altLang="ja-JP"/>
          </a:p>
          <a:p>
            <a:pPr lvl="1"/>
            <a:r>
              <a:rPr lang="ja-JP" altLang="en-US"/>
              <a:t>マイグレーションにより長い時間がかかるため</a:t>
            </a:r>
            <a:endParaRPr lang="en-US" altLang="ja-JP"/>
          </a:p>
        </p:txBody>
      </p:sp>
      <p:sp>
        <p:nvSpPr>
          <p:cNvPr id="12" name="スライド番号プレースホルダー 3">
            <a:extLst>
              <a:ext uri="{FF2B5EF4-FFF2-40B4-BE49-F238E27FC236}">
                <a16:creationId xmlns:a16="http://schemas.microsoft.com/office/drawing/2014/main" id="{079709DE-D716-C496-0EC5-CF343A63D901}"/>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0990AED-5204-41BB-ACB8-A24E2496A742}" type="slidenum">
              <a:rPr lang="ja-JP" altLang="en-US" smtClean="0"/>
              <a:pPr/>
              <a:t>3</a:t>
            </a:fld>
            <a:endParaRPr lang="ja-JP" altLang="en-US"/>
          </a:p>
        </p:txBody>
      </p:sp>
      <p:sp>
        <p:nvSpPr>
          <p:cNvPr id="16" name="四角形: 角を丸くする 15">
            <a:extLst>
              <a:ext uri="{FF2B5EF4-FFF2-40B4-BE49-F238E27FC236}">
                <a16:creationId xmlns:a16="http://schemas.microsoft.com/office/drawing/2014/main" id="{48E94970-31D4-B10B-030C-638ACBA36892}"/>
              </a:ext>
            </a:extLst>
          </p:cNvPr>
          <p:cNvSpPr/>
          <p:nvPr/>
        </p:nvSpPr>
        <p:spPr>
          <a:xfrm>
            <a:off x="1252286" y="4584011"/>
            <a:ext cx="2815391" cy="16160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E96960C-A72E-2DF1-2976-9C69E0A7853B}"/>
              </a:ext>
            </a:extLst>
          </p:cNvPr>
          <p:cNvSpPr/>
          <p:nvPr/>
        </p:nvSpPr>
        <p:spPr>
          <a:xfrm>
            <a:off x="2745823" y="5675366"/>
            <a:ext cx="786063" cy="438319"/>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0" name="正方形/長方形 19">
            <a:extLst>
              <a:ext uri="{FF2B5EF4-FFF2-40B4-BE49-F238E27FC236}">
                <a16:creationId xmlns:a16="http://schemas.microsoft.com/office/drawing/2014/main" id="{FAA0BA5D-164A-15A0-EB0D-A7CDF50DDEA1}"/>
              </a:ext>
            </a:extLst>
          </p:cNvPr>
          <p:cNvSpPr/>
          <p:nvPr/>
        </p:nvSpPr>
        <p:spPr>
          <a:xfrm>
            <a:off x="2745823" y="5180172"/>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1" name="正方形/長方形 20">
            <a:extLst>
              <a:ext uri="{FF2B5EF4-FFF2-40B4-BE49-F238E27FC236}">
                <a16:creationId xmlns:a16="http://schemas.microsoft.com/office/drawing/2014/main" id="{A0E9F737-ABEA-3F5B-F745-6393FC72E50F}"/>
              </a:ext>
            </a:extLst>
          </p:cNvPr>
          <p:cNvSpPr/>
          <p:nvPr/>
        </p:nvSpPr>
        <p:spPr>
          <a:xfrm>
            <a:off x="1764690" y="5657865"/>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3" name="テキスト ボックス 22">
            <a:extLst>
              <a:ext uri="{FF2B5EF4-FFF2-40B4-BE49-F238E27FC236}">
                <a16:creationId xmlns:a16="http://schemas.microsoft.com/office/drawing/2014/main" id="{254B271E-57ED-1E12-9E59-1F640D355525}"/>
              </a:ext>
            </a:extLst>
          </p:cNvPr>
          <p:cNvSpPr txBox="1"/>
          <p:nvPr/>
        </p:nvSpPr>
        <p:spPr>
          <a:xfrm>
            <a:off x="1893968" y="4627007"/>
            <a:ext cx="1576139" cy="369332"/>
          </a:xfrm>
          <a:prstGeom prst="rect">
            <a:avLst/>
          </a:prstGeom>
          <a:noFill/>
        </p:spPr>
        <p:txBody>
          <a:bodyPr wrap="square" rtlCol="0">
            <a:spAutoFit/>
          </a:bodyPr>
          <a:lstStyle/>
          <a:p>
            <a:r>
              <a:rPr kumimoji="1" lang="ja-JP" altLang="en-US"/>
              <a:t>移送元ホスト</a:t>
            </a:r>
          </a:p>
        </p:txBody>
      </p:sp>
      <p:sp>
        <p:nvSpPr>
          <p:cNvPr id="25" name="四角形: 角を丸くする 24">
            <a:extLst>
              <a:ext uri="{FF2B5EF4-FFF2-40B4-BE49-F238E27FC236}">
                <a16:creationId xmlns:a16="http://schemas.microsoft.com/office/drawing/2014/main" id="{FB53635D-AE70-F64F-7F79-4A4B32DBC447}"/>
              </a:ext>
            </a:extLst>
          </p:cNvPr>
          <p:cNvSpPr/>
          <p:nvPr/>
        </p:nvSpPr>
        <p:spPr>
          <a:xfrm>
            <a:off x="8124323" y="4584011"/>
            <a:ext cx="2815391" cy="16160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154B227C-4839-ED42-AB5E-4BF297F4D881}"/>
              </a:ext>
            </a:extLst>
          </p:cNvPr>
          <p:cNvSpPr/>
          <p:nvPr/>
        </p:nvSpPr>
        <p:spPr>
          <a:xfrm>
            <a:off x="9907036" y="5120842"/>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7" name="正方形/長方形 26">
            <a:extLst>
              <a:ext uri="{FF2B5EF4-FFF2-40B4-BE49-F238E27FC236}">
                <a16:creationId xmlns:a16="http://schemas.microsoft.com/office/drawing/2014/main" id="{D8F06CAC-9165-9093-34F0-2254FFA5FA65}"/>
              </a:ext>
            </a:extLst>
          </p:cNvPr>
          <p:cNvSpPr/>
          <p:nvPr/>
        </p:nvSpPr>
        <p:spPr>
          <a:xfrm>
            <a:off x="8378135" y="5120842"/>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8" name="正方形/長方形 27">
            <a:extLst>
              <a:ext uri="{FF2B5EF4-FFF2-40B4-BE49-F238E27FC236}">
                <a16:creationId xmlns:a16="http://schemas.microsoft.com/office/drawing/2014/main" id="{F70F8B26-C2C8-F073-F659-83A776235744}"/>
              </a:ext>
            </a:extLst>
          </p:cNvPr>
          <p:cNvSpPr/>
          <p:nvPr/>
        </p:nvSpPr>
        <p:spPr>
          <a:xfrm>
            <a:off x="9907036" y="5657865"/>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9" name="正方形/長方形 28">
            <a:extLst>
              <a:ext uri="{FF2B5EF4-FFF2-40B4-BE49-F238E27FC236}">
                <a16:creationId xmlns:a16="http://schemas.microsoft.com/office/drawing/2014/main" id="{95579F29-845E-3A98-F39A-A081F4739E4B}"/>
              </a:ext>
            </a:extLst>
          </p:cNvPr>
          <p:cNvSpPr/>
          <p:nvPr/>
        </p:nvSpPr>
        <p:spPr>
          <a:xfrm>
            <a:off x="8378135" y="5657865"/>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0" name="テキスト ボックス 29">
            <a:extLst>
              <a:ext uri="{FF2B5EF4-FFF2-40B4-BE49-F238E27FC236}">
                <a16:creationId xmlns:a16="http://schemas.microsoft.com/office/drawing/2014/main" id="{5D90FC38-C971-1289-816F-724FC5E8EF7C}"/>
              </a:ext>
            </a:extLst>
          </p:cNvPr>
          <p:cNvSpPr txBox="1"/>
          <p:nvPr/>
        </p:nvSpPr>
        <p:spPr>
          <a:xfrm>
            <a:off x="8743948" y="4627008"/>
            <a:ext cx="1576139" cy="369332"/>
          </a:xfrm>
          <a:prstGeom prst="rect">
            <a:avLst/>
          </a:prstGeom>
          <a:noFill/>
        </p:spPr>
        <p:txBody>
          <a:bodyPr wrap="square" rtlCol="0">
            <a:spAutoFit/>
          </a:bodyPr>
          <a:lstStyle/>
          <a:p>
            <a:r>
              <a:rPr kumimoji="1" lang="ja-JP" altLang="en-US"/>
              <a:t>移送先ホスト</a:t>
            </a:r>
          </a:p>
        </p:txBody>
      </p:sp>
      <p:cxnSp>
        <p:nvCxnSpPr>
          <p:cNvPr id="34" name="直線矢印コネクタ 33">
            <a:extLst>
              <a:ext uri="{FF2B5EF4-FFF2-40B4-BE49-F238E27FC236}">
                <a16:creationId xmlns:a16="http://schemas.microsoft.com/office/drawing/2014/main" id="{CE728F8E-52AD-F51E-0445-CD515DF86009}"/>
              </a:ext>
            </a:extLst>
          </p:cNvPr>
          <p:cNvCxnSpPr>
            <a:cxnSpLocks/>
            <a:stCxn id="17" idx="3"/>
          </p:cNvCxnSpPr>
          <p:nvPr/>
        </p:nvCxnSpPr>
        <p:spPr>
          <a:xfrm flipV="1">
            <a:off x="3531886" y="5879957"/>
            <a:ext cx="4592435" cy="14569"/>
          </a:xfrm>
          <a:prstGeom prst="straightConnector1">
            <a:avLst/>
          </a:prstGeom>
          <a:ln w="88900">
            <a:tailEnd type="triangle"/>
          </a:ln>
        </p:spPr>
        <p:style>
          <a:lnRef idx="1">
            <a:schemeClr val="accent2"/>
          </a:lnRef>
          <a:fillRef idx="0">
            <a:schemeClr val="accent2"/>
          </a:fillRef>
          <a:effectRef idx="0">
            <a:schemeClr val="accent2"/>
          </a:effectRef>
          <a:fontRef idx="minor">
            <a:schemeClr val="tx1"/>
          </a:fontRef>
        </p:style>
      </p:cxnSp>
      <p:grpSp>
        <p:nvGrpSpPr>
          <p:cNvPr id="35" name="グループ化 34">
            <a:extLst>
              <a:ext uri="{FF2B5EF4-FFF2-40B4-BE49-F238E27FC236}">
                <a16:creationId xmlns:a16="http://schemas.microsoft.com/office/drawing/2014/main" id="{35E395F4-63F9-A7D1-BCE7-0A4ADEC39B6A}"/>
              </a:ext>
            </a:extLst>
          </p:cNvPr>
          <p:cNvGrpSpPr/>
          <p:nvPr/>
        </p:nvGrpSpPr>
        <p:grpSpPr>
          <a:xfrm>
            <a:off x="5458985" y="6014895"/>
            <a:ext cx="1274026" cy="448142"/>
            <a:chOff x="5228719" y="5773103"/>
            <a:chExt cx="1274026" cy="448142"/>
          </a:xfrm>
        </p:grpSpPr>
        <p:cxnSp>
          <p:nvCxnSpPr>
            <p:cNvPr id="37" name="直線矢印コネクタ 36">
              <a:extLst>
                <a:ext uri="{FF2B5EF4-FFF2-40B4-BE49-F238E27FC236}">
                  <a16:creationId xmlns:a16="http://schemas.microsoft.com/office/drawing/2014/main" id="{A45F5DB9-1457-8C49-EB89-A44B859549ED}"/>
                </a:ext>
              </a:extLst>
            </p:cNvPr>
            <p:cNvCxnSpPr>
              <a:cxnSpLocks/>
            </p:cNvCxnSpPr>
            <p:nvPr/>
          </p:nvCxnSpPr>
          <p:spPr>
            <a:xfrm flipV="1">
              <a:off x="5993134"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49E9B22F-184A-010C-A433-AAEE7C6BE56B}"/>
                </a:ext>
              </a:extLst>
            </p:cNvPr>
            <p:cNvCxnSpPr>
              <a:cxnSpLocks/>
            </p:cNvCxnSpPr>
            <p:nvPr/>
          </p:nvCxnSpPr>
          <p:spPr>
            <a:xfrm flipV="1">
              <a:off x="522871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0A148E66-ECF4-9CA7-F389-5D9FC478D9D4}"/>
                </a:ext>
              </a:extLst>
            </p:cNvPr>
            <p:cNvCxnSpPr>
              <a:cxnSpLocks/>
            </p:cNvCxnSpPr>
            <p:nvPr/>
          </p:nvCxnSpPr>
          <p:spPr>
            <a:xfrm flipV="1">
              <a:off x="624793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A07D7DBC-AA53-D5E8-656E-36F2E3993E7D}"/>
                </a:ext>
              </a:extLst>
            </p:cNvPr>
            <p:cNvCxnSpPr>
              <a:cxnSpLocks/>
            </p:cNvCxnSpPr>
            <p:nvPr/>
          </p:nvCxnSpPr>
          <p:spPr>
            <a:xfrm flipV="1">
              <a:off x="6502745"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FBA294FF-5FC1-8256-3D0D-BD99E7AD5CFF}"/>
                </a:ext>
              </a:extLst>
            </p:cNvPr>
            <p:cNvCxnSpPr>
              <a:cxnSpLocks/>
            </p:cNvCxnSpPr>
            <p:nvPr/>
          </p:nvCxnSpPr>
          <p:spPr>
            <a:xfrm flipV="1">
              <a:off x="5483524"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715505FB-BE70-8977-89DF-F7DAC0537B00}"/>
                </a:ext>
              </a:extLst>
            </p:cNvPr>
            <p:cNvCxnSpPr>
              <a:cxnSpLocks/>
            </p:cNvCxnSpPr>
            <p:nvPr/>
          </p:nvCxnSpPr>
          <p:spPr>
            <a:xfrm flipV="1">
              <a:off x="573832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grpSp>
      <p:sp>
        <p:nvSpPr>
          <p:cNvPr id="43" name="正方形/長方形 42">
            <a:extLst>
              <a:ext uri="{FF2B5EF4-FFF2-40B4-BE49-F238E27FC236}">
                <a16:creationId xmlns:a16="http://schemas.microsoft.com/office/drawing/2014/main" id="{48C78694-CFCA-D425-2257-3AC6E6BE8C21}"/>
              </a:ext>
            </a:extLst>
          </p:cNvPr>
          <p:cNvSpPr/>
          <p:nvPr/>
        </p:nvSpPr>
        <p:spPr>
          <a:xfrm>
            <a:off x="1764690" y="5180173"/>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5" name="スライド番号プレースホルダー 4">
            <a:extLst>
              <a:ext uri="{FF2B5EF4-FFF2-40B4-BE49-F238E27FC236}">
                <a16:creationId xmlns:a16="http://schemas.microsoft.com/office/drawing/2014/main" id="{285BE633-764C-0EE9-9EDE-EFA08AB2FF96}"/>
              </a:ext>
            </a:extLst>
          </p:cNvPr>
          <p:cNvSpPr>
            <a:spLocks noGrp="1"/>
          </p:cNvSpPr>
          <p:nvPr>
            <p:ph type="sldNum" sz="quarter" idx="12"/>
          </p:nvPr>
        </p:nvSpPr>
        <p:spPr/>
        <p:txBody>
          <a:bodyPr/>
          <a:lstStyle/>
          <a:p>
            <a:fld id="{3012E056-953B-4EF5-8A53-CAFB7FD99EE3}" type="slidenum">
              <a:rPr kumimoji="1" lang="ja-JP" altLang="en-US" smtClean="0"/>
              <a:t>3</a:t>
            </a:fld>
            <a:endParaRPr kumimoji="1" lang="ja-JP" altLang="en-US"/>
          </a:p>
        </p:txBody>
      </p:sp>
    </p:spTree>
    <p:extLst>
      <p:ext uri="{BB962C8B-B14F-4D97-AF65-F5344CB8AC3E}">
        <p14:creationId xmlns:p14="http://schemas.microsoft.com/office/powerpoint/2010/main" val="152244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7"/>
                                        </p:tgtEl>
                                        <p:attrNameLst>
                                          <p:attrName>fillcolor</p:attrName>
                                        </p:attrNameLst>
                                      </p:cBhvr>
                                      <p:to>
                                        <a:srgbClr val="FF0000"/>
                                      </p:to>
                                    </p:animClr>
                                    <p:set>
                                      <p:cBhvr>
                                        <p:cTn id="7" dur="2000" fill="hold"/>
                                        <p:tgtEl>
                                          <p:spTgt spid="27"/>
                                        </p:tgtEl>
                                        <p:attrNameLst>
                                          <p:attrName>fill.type</p:attrName>
                                        </p:attrNameLst>
                                      </p:cBhvr>
                                      <p:to>
                                        <p:strVal val="solid"/>
                                      </p:to>
                                    </p:set>
                                    <p:set>
                                      <p:cBhvr>
                                        <p:cTn id="8" dur="2000" fill="hold"/>
                                        <p:tgtEl>
                                          <p:spTgt spid="27"/>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26"/>
                                        </p:tgtEl>
                                        <p:attrNameLst>
                                          <p:attrName>fillcolor</p:attrName>
                                        </p:attrNameLst>
                                      </p:cBhvr>
                                      <p:to>
                                        <a:srgbClr val="FF0000"/>
                                      </p:to>
                                    </p:animClr>
                                    <p:set>
                                      <p:cBhvr>
                                        <p:cTn id="11" dur="2000" fill="hold"/>
                                        <p:tgtEl>
                                          <p:spTgt spid="26"/>
                                        </p:tgtEl>
                                        <p:attrNameLst>
                                          <p:attrName>fill.type</p:attrName>
                                        </p:attrNameLst>
                                      </p:cBhvr>
                                      <p:to>
                                        <p:strVal val="solid"/>
                                      </p:to>
                                    </p:set>
                                    <p:set>
                                      <p:cBhvr>
                                        <p:cTn id="12" dur="2000" fill="hold"/>
                                        <p:tgtEl>
                                          <p:spTgt spid="26"/>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29"/>
                                        </p:tgtEl>
                                        <p:attrNameLst>
                                          <p:attrName>fillcolor</p:attrName>
                                        </p:attrNameLst>
                                      </p:cBhvr>
                                      <p:to>
                                        <a:srgbClr val="FF0000"/>
                                      </p:to>
                                    </p:animClr>
                                    <p:set>
                                      <p:cBhvr>
                                        <p:cTn id="15" dur="2000" fill="hold"/>
                                        <p:tgtEl>
                                          <p:spTgt spid="29"/>
                                        </p:tgtEl>
                                        <p:attrNameLst>
                                          <p:attrName>fill.type</p:attrName>
                                        </p:attrNameLst>
                                      </p:cBhvr>
                                      <p:to>
                                        <p:strVal val="solid"/>
                                      </p:to>
                                    </p:set>
                                    <p:set>
                                      <p:cBhvr>
                                        <p:cTn id="16" dur="2000" fill="hold"/>
                                        <p:tgtEl>
                                          <p:spTgt spid="29"/>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28"/>
                                        </p:tgtEl>
                                        <p:attrNameLst>
                                          <p:attrName>fillcolor</p:attrName>
                                        </p:attrNameLst>
                                      </p:cBhvr>
                                      <p:to>
                                        <a:srgbClr val="FF0000"/>
                                      </p:to>
                                    </p:animClr>
                                    <p:set>
                                      <p:cBhvr>
                                        <p:cTn id="19" dur="2000" fill="hold"/>
                                        <p:tgtEl>
                                          <p:spTgt spid="28"/>
                                        </p:tgtEl>
                                        <p:attrNameLst>
                                          <p:attrName>fill.type</p:attrName>
                                        </p:attrNameLst>
                                      </p:cBhvr>
                                      <p:to>
                                        <p:strVal val="solid"/>
                                      </p:to>
                                    </p:set>
                                    <p:set>
                                      <p:cBhvr>
                                        <p:cTn id="20" dur="2000" fill="hold"/>
                                        <p:tgtEl>
                                          <p:spTgt spid="28"/>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99CD97-6DF0-98E7-4698-982DD2F1D481}"/>
              </a:ext>
            </a:extLst>
          </p:cNvPr>
          <p:cNvSpPr>
            <a:spLocks noGrp="1"/>
          </p:cNvSpPr>
          <p:nvPr>
            <p:ph type="title"/>
          </p:nvPr>
        </p:nvSpPr>
        <p:spPr/>
        <p:txBody>
          <a:bodyPr/>
          <a:lstStyle/>
          <a:p>
            <a:r>
              <a:rPr kumimoji="1" lang="ja-JP" altLang="en-US"/>
              <a:t>マイグレーション中の移送先変更</a:t>
            </a:r>
          </a:p>
        </p:txBody>
      </p:sp>
      <p:sp>
        <p:nvSpPr>
          <p:cNvPr id="3" name="コンテンツ プレースホルダー 2">
            <a:extLst>
              <a:ext uri="{FF2B5EF4-FFF2-40B4-BE49-F238E27FC236}">
                <a16:creationId xmlns:a16="http://schemas.microsoft.com/office/drawing/2014/main" id="{2AF32E13-7742-7267-41BC-67688EDE910A}"/>
              </a:ext>
            </a:extLst>
          </p:cNvPr>
          <p:cNvSpPr>
            <a:spLocks noGrp="1"/>
          </p:cNvSpPr>
          <p:nvPr>
            <p:ph idx="1"/>
          </p:nvPr>
        </p:nvSpPr>
        <p:spPr/>
        <p:txBody>
          <a:bodyPr/>
          <a:lstStyle/>
          <a:p>
            <a:r>
              <a:rPr lang="ja-JP" altLang="en-US"/>
              <a:t>状況が変化した場合、移送先を変更するとよい場合がある</a:t>
            </a:r>
            <a:endParaRPr lang="en-US" altLang="ja-JP"/>
          </a:p>
          <a:p>
            <a:pPr lvl="1"/>
            <a:r>
              <a:rPr lang="ja-JP" altLang="en-US"/>
              <a:t>より負荷の低いホストがある場合</a:t>
            </a:r>
            <a:endParaRPr lang="en-US" altLang="ja-JP"/>
          </a:p>
          <a:p>
            <a:pPr lvl="1"/>
            <a:r>
              <a:rPr lang="ja-JP" altLang="en-US"/>
              <a:t>混雑していないネットワークでつながれたホストがある場合</a:t>
            </a:r>
            <a:endParaRPr lang="en-US" altLang="ja-JP"/>
          </a:p>
          <a:p>
            <a:r>
              <a:rPr lang="ja-JP" altLang="en-US"/>
              <a:t>移送先を変更することでマイグレーションを高速化</a:t>
            </a:r>
            <a:endParaRPr lang="en-US" altLang="ja-JP"/>
          </a:p>
          <a:p>
            <a:pPr lvl="1"/>
            <a:r>
              <a:rPr lang="ja-JP" altLang="en-US"/>
              <a:t>マイグレーション後の</a:t>
            </a:r>
            <a:r>
              <a:rPr lang="en-US" altLang="ja-JP"/>
              <a:t>VM</a:t>
            </a:r>
            <a:r>
              <a:rPr lang="ja-JP" altLang="en-US"/>
              <a:t>の性能も向上</a:t>
            </a:r>
            <a:r>
              <a:rPr lang="ja-JP" altLang="en-JP"/>
              <a:t>す</a:t>
            </a:r>
            <a:r>
              <a:rPr lang="ja-JP" altLang="en-US"/>
              <a:t>る可能性</a:t>
            </a:r>
            <a:endParaRPr lang="en-US" altLang="ja-JP"/>
          </a:p>
          <a:p>
            <a:pPr lvl="1"/>
            <a:r>
              <a:rPr lang="en-US" altLang="ja-JP"/>
              <a:t>VM</a:t>
            </a:r>
            <a:r>
              <a:rPr lang="ja-JP" altLang="en-US"/>
              <a:t>のネットワーク性能も向上する可能性</a:t>
            </a:r>
            <a:endParaRPr lang="en-US" altLang="ja-JP"/>
          </a:p>
          <a:p>
            <a:pPr lvl="1"/>
            <a:endParaRPr lang="en-US" altLang="ja-JP"/>
          </a:p>
          <a:p>
            <a:endParaRPr kumimoji="1" lang="ja-JP" altLang="en-US"/>
          </a:p>
        </p:txBody>
      </p:sp>
      <p:grpSp>
        <p:nvGrpSpPr>
          <p:cNvPr id="21" name="グループ化 20">
            <a:extLst>
              <a:ext uri="{FF2B5EF4-FFF2-40B4-BE49-F238E27FC236}">
                <a16:creationId xmlns:a16="http://schemas.microsoft.com/office/drawing/2014/main" id="{7D1699B9-6051-1790-F1DA-58E310685E24}"/>
              </a:ext>
            </a:extLst>
          </p:cNvPr>
          <p:cNvGrpSpPr/>
          <p:nvPr/>
        </p:nvGrpSpPr>
        <p:grpSpPr>
          <a:xfrm>
            <a:off x="3753849" y="6132875"/>
            <a:ext cx="733922" cy="360000"/>
            <a:chOff x="1106906" y="6348600"/>
            <a:chExt cx="733922" cy="360000"/>
          </a:xfrm>
        </p:grpSpPr>
        <p:cxnSp>
          <p:nvCxnSpPr>
            <p:cNvPr id="22" name="直線矢印コネクタ 21">
              <a:extLst>
                <a:ext uri="{FF2B5EF4-FFF2-40B4-BE49-F238E27FC236}">
                  <a16:creationId xmlns:a16="http://schemas.microsoft.com/office/drawing/2014/main" id="{4FCA8972-7EA8-DFCA-95D4-6C51A2BEAE5F}"/>
                </a:ext>
              </a:extLst>
            </p:cNvPr>
            <p:cNvCxnSpPr>
              <a:cxnSpLocks/>
            </p:cNvCxnSpPr>
            <p:nvPr/>
          </p:nvCxnSpPr>
          <p:spPr>
            <a:xfrm flipV="1">
              <a:off x="129038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43031C15-D4D0-8536-8A4B-F68D2A21A985}"/>
                </a:ext>
              </a:extLst>
            </p:cNvPr>
            <p:cNvCxnSpPr>
              <a:cxnSpLocks/>
            </p:cNvCxnSpPr>
            <p:nvPr/>
          </p:nvCxnSpPr>
          <p:spPr>
            <a:xfrm flipV="1">
              <a:off x="110690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6044F98E-6257-7E71-14B2-B9219B2A029A}"/>
                </a:ext>
              </a:extLst>
            </p:cNvPr>
            <p:cNvCxnSpPr>
              <a:cxnSpLocks/>
            </p:cNvCxnSpPr>
            <p:nvPr/>
          </p:nvCxnSpPr>
          <p:spPr>
            <a:xfrm flipV="1">
              <a:off x="147386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B7C69DF6-6898-E7AB-96F1-77104DA7A8E0}"/>
                </a:ext>
              </a:extLst>
            </p:cNvPr>
            <p:cNvCxnSpPr>
              <a:cxnSpLocks/>
            </p:cNvCxnSpPr>
            <p:nvPr/>
          </p:nvCxnSpPr>
          <p:spPr>
            <a:xfrm flipV="1">
              <a:off x="165734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61FF6113-898A-E24B-1123-A0E16645F54A}"/>
                </a:ext>
              </a:extLst>
            </p:cNvPr>
            <p:cNvCxnSpPr>
              <a:cxnSpLocks/>
            </p:cNvCxnSpPr>
            <p:nvPr/>
          </p:nvCxnSpPr>
          <p:spPr>
            <a:xfrm flipV="1">
              <a:off x="1840828"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28" name="四角形: 角を丸くする 27">
            <a:extLst>
              <a:ext uri="{FF2B5EF4-FFF2-40B4-BE49-F238E27FC236}">
                <a16:creationId xmlns:a16="http://schemas.microsoft.com/office/drawing/2014/main" id="{6753EA22-CD4E-920D-30A5-E3FA12F99738}"/>
              </a:ext>
            </a:extLst>
          </p:cNvPr>
          <p:cNvSpPr/>
          <p:nvPr/>
        </p:nvSpPr>
        <p:spPr>
          <a:xfrm>
            <a:off x="802104" y="4740275"/>
            <a:ext cx="2815391" cy="1616075"/>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391195FF-D461-49A6-F1D1-DCCB611A2DBB}"/>
              </a:ext>
            </a:extLst>
          </p:cNvPr>
          <p:cNvSpPr/>
          <p:nvPr/>
        </p:nvSpPr>
        <p:spPr>
          <a:xfrm>
            <a:off x="2307194" y="5814000"/>
            <a:ext cx="786063" cy="438319"/>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0" name="正方形/長方形 29">
            <a:extLst>
              <a:ext uri="{FF2B5EF4-FFF2-40B4-BE49-F238E27FC236}">
                <a16:creationId xmlns:a16="http://schemas.microsoft.com/office/drawing/2014/main" id="{E91350C6-C7C9-EBE0-49BB-E814F9AFD093}"/>
              </a:ext>
            </a:extLst>
          </p:cNvPr>
          <p:cNvSpPr/>
          <p:nvPr/>
        </p:nvSpPr>
        <p:spPr>
          <a:xfrm>
            <a:off x="2301034" y="532423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1" name="正方形/長方形 30">
            <a:extLst>
              <a:ext uri="{FF2B5EF4-FFF2-40B4-BE49-F238E27FC236}">
                <a16:creationId xmlns:a16="http://schemas.microsoft.com/office/drawing/2014/main" id="{E07BBD99-F63C-AF56-0D32-BFF92EBAA0B3}"/>
              </a:ext>
            </a:extLst>
          </p:cNvPr>
          <p:cNvSpPr/>
          <p:nvPr/>
        </p:nvSpPr>
        <p:spPr>
          <a:xfrm>
            <a:off x="1331493" y="581412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2" name="テキスト ボックス 31">
            <a:extLst>
              <a:ext uri="{FF2B5EF4-FFF2-40B4-BE49-F238E27FC236}">
                <a16:creationId xmlns:a16="http://schemas.microsoft.com/office/drawing/2014/main" id="{48B84982-244F-8655-3655-E5C55778581E}"/>
              </a:ext>
            </a:extLst>
          </p:cNvPr>
          <p:cNvSpPr txBox="1"/>
          <p:nvPr/>
        </p:nvSpPr>
        <p:spPr>
          <a:xfrm>
            <a:off x="1443786" y="4783271"/>
            <a:ext cx="1576139" cy="369332"/>
          </a:xfrm>
          <a:prstGeom prst="rect">
            <a:avLst/>
          </a:prstGeom>
          <a:noFill/>
        </p:spPr>
        <p:txBody>
          <a:bodyPr wrap="square" rtlCol="0">
            <a:spAutoFit/>
          </a:bodyPr>
          <a:lstStyle/>
          <a:p>
            <a:r>
              <a:rPr kumimoji="1" lang="ja-JP" altLang="en-US"/>
              <a:t>移送元ホスト</a:t>
            </a:r>
          </a:p>
        </p:txBody>
      </p:sp>
      <p:sp>
        <p:nvSpPr>
          <p:cNvPr id="33" name="正方形/長方形 32">
            <a:extLst>
              <a:ext uri="{FF2B5EF4-FFF2-40B4-BE49-F238E27FC236}">
                <a16:creationId xmlns:a16="http://schemas.microsoft.com/office/drawing/2014/main" id="{576C5C3C-F7EB-4BA0-38A7-7BA489B2742A}"/>
              </a:ext>
            </a:extLst>
          </p:cNvPr>
          <p:cNvSpPr/>
          <p:nvPr/>
        </p:nvSpPr>
        <p:spPr>
          <a:xfrm>
            <a:off x="1331493" y="5324240"/>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4" name="四角形: 角を丸くする 33">
            <a:extLst>
              <a:ext uri="{FF2B5EF4-FFF2-40B4-BE49-F238E27FC236}">
                <a16:creationId xmlns:a16="http://schemas.microsoft.com/office/drawing/2014/main" id="{EFE2DFA0-AF92-77F0-DF24-9A863630C50C}"/>
              </a:ext>
            </a:extLst>
          </p:cNvPr>
          <p:cNvSpPr/>
          <p:nvPr/>
        </p:nvSpPr>
        <p:spPr>
          <a:xfrm>
            <a:off x="4724399" y="4740275"/>
            <a:ext cx="2815391" cy="1616075"/>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27392A3-3F8D-E662-4D7B-A03C64E64656}"/>
              </a:ext>
            </a:extLst>
          </p:cNvPr>
          <p:cNvSpPr/>
          <p:nvPr/>
        </p:nvSpPr>
        <p:spPr>
          <a:xfrm>
            <a:off x="6228345" y="5329152"/>
            <a:ext cx="786063" cy="4383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6" name="正方形/長方形 35">
            <a:extLst>
              <a:ext uri="{FF2B5EF4-FFF2-40B4-BE49-F238E27FC236}">
                <a16:creationId xmlns:a16="http://schemas.microsoft.com/office/drawing/2014/main" id="{39DA6B55-FA35-ECD6-7DAD-A8036800A60D}"/>
              </a:ext>
            </a:extLst>
          </p:cNvPr>
          <p:cNvSpPr/>
          <p:nvPr/>
        </p:nvSpPr>
        <p:spPr>
          <a:xfrm>
            <a:off x="6228346" y="5825740"/>
            <a:ext cx="786063" cy="4383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7" name="正方形/長方形 36">
            <a:extLst>
              <a:ext uri="{FF2B5EF4-FFF2-40B4-BE49-F238E27FC236}">
                <a16:creationId xmlns:a16="http://schemas.microsoft.com/office/drawing/2014/main" id="{821EB8FC-4745-8991-E510-0F8F9D575916}"/>
              </a:ext>
            </a:extLst>
          </p:cNvPr>
          <p:cNvSpPr/>
          <p:nvPr/>
        </p:nvSpPr>
        <p:spPr>
          <a:xfrm>
            <a:off x="5253788" y="5814129"/>
            <a:ext cx="786063" cy="4383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8" name="テキスト ボックス 37">
            <a:extLst>
              <a:ext uri="{FF2B5EF4-FFF2-40B4-BE49-F238E27FC236}">
                <a16:creationId xmlns:a16="http://schemas.microsoft.com/office/drawing/2014/main" id="{C2670838-B2EC-7871-4D16-4A6E33058F95}"/>
              </a:ext>
            </a:extLst>
          </p:cNvPr>
          <p:cNvSpPr txBox="1"/>
          <p:nvPr/>
        </p:nvSpPr>
        <p:spPr>
          <a:xfrm>
            <a:off x="5043235" y="4783271"/>
            <a:ext cx="2177718" cy="369332"/>
          </a:xfrm>
          <a:prstGeom prst="rect">
            <a:avLst/>
          </a:prstGeom>
          <a:noFill/>
        </p:spPr>
        <p:txBody>
          <a:bodyPr wrap="square" rtlCol="0">
            <a:spAutoFit/>
          </a:bodyPr>
          <a:lstStyle/>
          <a:p>
            <a:r>
              <a:rPr lang="ja-JP" altLang="en-US"/>
              <a:t>古い移送先</a:t>
            </a:r>
            <a:r>
              <a:rPr kumimoji="1" lang="ja-JP" altLang="en-US"/>
              <a:t>ホスト</a:t>
            </a:r>
          </a:p>
        </p:txBody>
      </p:sp>
      <p:sp>
        <p:nvSpPr>
          <p:cNvPr id="39" name="正方形/長方形 38">
            <a:extLst>
              <a:ext uri="{FF2B5EF4-FFF2-40B4-BE49-F238E27FC236}">
                <a16:creationId xmlns:a16="http://schemas.microsoft.com/office/drawing/2014/main" id="{69E313DD-8AAD-C1AD-8E08-A8044055808F}"/>
              </a:ext>
            </a:extLst>
          </p:cNvPr>
          <p:cNvSpPr/>
          <p:nvPr/>
        </p:nvSpPr>
        <p:spPr>
          <a:xfrm>
            <a:off x="5253788" y="5324240"/>
            <a:ext cx="786063" cy="438319"/>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41" name="四角形: 角を丸くする 40">
            <a:extLst>
              <a:ext uri="{FF2B5EF4-FFF2-40B4-BE49-F238E27FC236}">
                <a16:creationId xmlns:a16="http://schemas.microsoft.com/office/drawing/2014/main" id="{07FCE2D1-9FA0-9AF5-F7F5-55CBCE717174}"/>
              </a:ext>
            </a:extLst>
          </p:cNvPr>
          <p:cNvSpPr/>
          <p:nvPr/>
        </p:nvSpPr>
        <p:spPr>
          <a:xfrm>
            <a:off x="8574504" y="4740275"/>
            <a:ext cx="2815391" cy="1616075"/>
          </a:xfrm>
          <a:prstGeom prst="roundRect">
            <a:avLst/>
          </a:prstGeom>
          <a:solidFill>
            <a:schemeClr val="accent2">
              <a:lumMod val="20000"/>
              <a:lumOff val="80000"/>
            </a:schemeClr>
          </a:solidFill>
          <a:ln w="57150">
            <a:solidFill>
              <a:schemeClr val="accent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0A4208C7-17C4-4139-B2A0-376878423F17}"/>
              </a:ext>
            </a:extLst>
          </p:cNvPr>
          <p:cNvSpPr/>
          <p:nvPr/>
        </p:nvSpPr>
        <p:spPr>
          <a:xfrm>
            <a:off x="9589168" y="581412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45" name="テキスト ボックス 44">
            <a:extLst>
              <a:ext uri="{FF2B5EF4-FFF2-40B4-BE49-F238E27FC236}">
                <a16:creationId xmlns:a16="http://schemas.microsoft.com/office/drawing/2014/main" id="{8CC77D18-C413-F7BF-D0A0-ADBE49B97568}"/>
              </a:ext>
            </a:extLst>
          </p:cNvPr>
          <p:cNvSpPr txBox="1"/>
          <p:nvPr/>
        </p:nvSpPr>
        <p:spPr>
          <a:xfrm>
            <a:off x="8812127" y="4783271"/>
            <a:ext cx="2340145" cy="369332"/>
          </a:xfrm>
          <a:prstGeom prst="rect">
            <a:avLst/>
          </a:prstGeom>
          <a:noFill/>
        </p:spPr>
        <p:txBody>
          <a:bodyPr wrap="square" rtlCol="0">
            <a:spAutoFit/>
          </a:bodyPr>
          <a:lstStyle/>
          <a:p>
            <a:r>
              <a:rPr kumimoji="1" lang="ja-JP" altLang="en-US"/>
              <a:t>新しい移送先ホスト</a:t>
            </a:r>
          </a:p>
        </p:txBody>
      </p:sp>
      <p:sp>
        <p:nvSpPr>
          <p:cNvPr id="46" name="正方形/長方形 45">
            <a:extLst>
              <a:ext uri="{FF2B5EF4-FFF2-40B4-BE49-F238E27FC236}">
                <a16:creationId xmlns:a16="http://schemas.microsoft.com/office/drawing/2014/main" id="{1193A0D8-7512-13EE-4568-05FEB4887EEA}"/>
              </a:ext>
            </a:extLst>
          </p:cNvPr>
          <p:cNvSpPr/>
          <p:nvPr/>
        </p:nvSpPr>
        <p:spPr>
          <a:xfrm>
            <a:off x="9589168" y="5324240"/>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cxnSp>
        <p:nvCxnSpPr>
          <p:cNvPr id="47" name="直線矢印コネクタ 46">
            <a:extLst>
              <a:ext uri="{FF2B5EF4-FFF2-40B4-BE49-F238E27FC236}">
                <a16:creationId xmlns:a16="http://schemas.microsoft.com/office/drawing/2014/main" id="{6AB1DB5E-DF7C-77A1-EB46-07CC0B0A4B13}"/>
              </a:ext>
            </a:extLst>
          </p:cNvPr>
          <p:cNvCxnSpPr>
            <a:cxnSpLocks/>
          </p:cNvCxnSpPr>
          <p:nvPr/>
        </p:nvCxnSpPr>
        <p:spPr>
          <a:xfrm flipV="1">
            <a:off x="3093257" y="6062193"/>
            <a:ext cx="1631142"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75F7D673-F0C1-E74D-EB09-D477715E0E8F}"/>
              </a:ext>
            </a:extLst>
          </p:cNvPr>
          <p:cNvSpPr>
            <a:spLocks noGrp="1"/>
          </p:cNvSpPr>
          <p:nvPr>
            <p:ph type="sldNum" sz="quarter" idx="12"/>
          </p:nvPr>
        </p:nvSpPr>
        <p:spPr/>
        <p:txBody>
          <a:bodyPr/>
          <a:lstStyle/>
          <a:p>
            <a:fld id="{3012E056-953B-4EF5-8A53-CAFB7FD99EE3}" type="slidenum">
              <a:rPr kumimoji="1" lang="ja-JP" altLang="en-US" smtClean="0"/>
              <a:t>4</a:t>
            </a:fld>
            <a:endParaRPr kumimoji="1" lang="ja-JP" altLang="en-US"/>
          </a:p>
        </p:txBody>
      </p:sp>
      <p:cxnSp>
        <p:nvCxnSpPr>
          <p:cNvPr id="8" name="コネクタ: カギ線 7">
            <a:extLst>
              <a:ext uri="{FF2B5EF4-FFF2-40B4-BE49-F238E27FC236}">
                <a16:creationId xmlns:a16="http://schemas.microsoft.com/office/drawing/2014/main" id="{69EF2E45-2BC4-F827-6E34-5A6D7DEED1A1}"/>
              </a:ext>
            </a:extLst>
          </p:cNvPr>
          <p:cNvCxnSpPr>
            <a:stCxn id="29" idx="2"/>
            <a:endCxn id="41" idx="2"/>
          </p:cNvCxnSpPr>
          <p:nvPr/>
        </p:nvCxnSpPr>
        <p:spPr>
          <a:xfrm rot="16200000" flipH="1">
            <a:off x="6289198" y="2663347"/>
            <a:ext cx="104031" cy="7281974"/>
          </a:xfrm>
          <a:prstGeom prst="bentConnector3">
            <a:avLst>
              <a:gd name="adj1" fmla="val 475393"/>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乗算記号 10">
            <a:extLst>
              <a:ext uri="{FF2B5EF4-FFF2-40B4-BE49-F238E27FC236}">
                <a16:creationId xmlns:a16="http://schemas.microsoft.com/office/drawing/2014/main" id="{A0B56273-1922-258B-302C-C799C41D279B}"/>
              </a:ext>
            </a:extLst>
          </p:cNvPr>
          <p:cNvSpPr/>
          <p:nvPr/>
        </p:nvSpPr>
        <p:spPr>
          <a:xfrm>
            <a:off x="3955795" y="5829288"/>
            <a:ext cx="420157" cy="429069"/>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0166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20D39B-F1E1-3442-1235-E575EC162BD7}"/>
              </a:ext>
            </a:extLst>
          </p:cNvPr>
          <p:cNvSpPr>
            <a:spLocks noGrp="1"/>
          </p:cNvSpPr>
          <p:nvPr>
            <p:ph type="title"/>
          </p:nvPr>
        </p:nvSpPr>
        <p:spPr/>
        <p:txBody>
          <a:bodyPr/>
          <a:lstStyle/>
          <a:p>
            <a:r>
              <a:rPr kumimoji="1" lang="ja-JP" altLang="en-US"/>
              <a:t>移送先の変更に伴う問題点</a:t>
            </a:r>
          </a:p>
        </p:txBody>
      </p:sp>
      <p:sp>
        <p:nvSpPr>
          <p:cNvPr id="3" name="コンテンツ プレースホルダー 2">
            <a:extLst>
              <a:ext uri="{FF2B5EF4-FFF2-40B4-BE49-F238E27FC236}">
                <a16:creationId xmlns:a16="http://schemas.microsoft.com/office/drawing/2014/main" id="{F334C15D-1528-617C-64ED-F33CD296652D}"/>
              </a:ext>
            </a:extLst>
          </p:cNvPr>
          <p:cNvSpPr>
            <a:spLocks noGrp="1"/>
          </p:cNvSpPr>
          <p:nvPr>
            <p:ph idx="1"/>
          </p:nvPr>
        </p:nvSpPr>
        <p:spPr/>
        <p:txBody>
          <a:bodyPr/>
          <a:lstStyle/>
          <a:p>
            <a:r>
              <a:rPr kumimoji="1" lang="ja-JP" altLang="en-US"/>
              <a:t>実行中のマイグレーションを一旦キャンセルする必要がある</a:t>
            </a:r>
            <a:endParaRPr kumimoji="1" lang="en-US" altLang="ja-JP"/>
          </a:p>
          <a:p>
            <a:pPr lvl="1"/>
            <a:r>
              <a:rPr kumimoji="1" lang="ja-JP" altLang="en-US"/>
              <a:t>移送先に転送済みの</a:t>
            </a:r>
            <a:r>
              <a:rPr kumimoji="1" lang="en-US" altLang="ja-JP"/>
              <a:t>VM</a:t>
            </a:r>
            <a:r>
              <a:rPr kumimoji="1" lang="ja-JP" altLang="en-US"/>
              <a:t>の状態はすべて破棄される</a:t>
            </a:r>
            <a:endParaRPr kumimoji="1" lang="en-US" altLang="ja-JP"/>
          </a:p>
          <a:p>
            <a:pPr lvl="1"/>
            <a:r>
              <a:rPr lang="en-US" altLang="ja-JP"/>
              <a:t>VM</a:t>
            </a:r>
            <a:r>
              <a:rPr lang="ja-JP" altLang="en-US"/>
              <a:t>の実行は移送元で継続される</a:t>
            </a:r>
            <a:endParaRPr kumimoji="1" lang="ja-JP" altLang="en-US"/>
          </a:p>
          <a:p>
            <a:r>
              <a:rPr lang="ja-JP" altLang="en-US"/>
              <a:t>その後で新しい移送先に</a:t>
            </a:r>
            <a:r>
              <a:rPr lang="en-US" altLang="ja-JP"/>
              <a:t>VM</a:t>
            </a:r>
            <a:r>
              <a:rPr lang="ja-JP" altLang="en-US"/>
              <a:t>を一からマイグレーション</a:t>
            </a:r>
            <a:endParaRPr lang="en-US" altLang="ja-JP"/>
          </a:p>
          <a:p>
            <a:pPr lvl="1"/>
            <a:r>
              <a:rPr lang="ja-JP" altLang="en-US"/>
              <a:t>再び、</a:t>
            </a:r>
            <a:r>
              <a:rPr lang="en-US" altLang="ja-JP"/>
              <a:t>VM</a:t>
            </a:r>
            <a:r>
              <a:rPr lang="ja-JP" altLang="en-US"/>
              <a:t>のメモリサイズに応じたマイグレーション時間がかかる</a:t>
            </a:r>
            <a:endParaRPr lang="en-US" altLang="ja-JP"/>
          </a:p>
          <a:p>
            <a:pPr lvl="1"/>
            <a:r>
              <a:rPr lang="ja-JP" altLang="en-US"/>
              <a:t>その間にまた状況が変わる可能性がある</a:t>
            </a:r>
            <a:endParaRPr lang="en-US" altLang="ja-JP"/>
          </a:p>
          <a:p>
            <a:endParaRPr kumimoji="1" lang="ja-JP" altLang="en-US"/>
          </a:p>
        </p:txBody>
      </p:sp>
      <p:sp>
        <p:nvSpPr>
          <p:cNvPr id="9" name="テキスト ボックス 8">
            <a:extLst>
              <a:ext uri="{FF2B5EF4-FFF2-40B4-BE49-F238E27FC236}">
                <a16:creationId xmlns:a16="http://schemas.microsoft.com/office/drawing/2014/main" id="{8CCAD826-C714-25B9-5632-3B0FE5CE6CDD}"/>
              </a:ext>
            </a:extLst>
          </p:cNvPr>
          <p:cNvSpPr txBox="1"/>
          <p:nvPr/>
        </p:nvSpPr>
        <p:spPr>
          <a:xfrm>
            <a:off x="5229727" y="4980758"/>
            <a:ext cx="1732547" cy="647241"/>
          </a:xfrm>
          <a:prstGeom prst="rect">
            <a:avLst/>
          </a:prstGeom>
          <a:noFill/>
        </p:spPr>
        <p:txBody>
          <a:bodyPr wrap="square" rtlCol="0">
            <a:spAutoFit/>
          </a:bodyPr>
          <a:lstStyle/>
          <a:p>
            <a:endParaRPr kumimoji="1" lang="ja-JP" altLang="en-US"/>
          </a:p>
        </p:txBody>
      </p:sp>
      <p:sp>
        <p:nvSpPr>
          <p:cNvPr id="4" name="四角形: 角を丸くする 3">
            <a:extLst>
              <a:ext uri="{FF2B5EF4-FFF2-40B4-BE49-F238E27FC236}">
                <a16:creationId xmlns:a16="http://schemas.microsoft.com/office/drawing/2014/main" id="{DAED6103-2E30-2437-8EA0-DCEAF18F1A6B}"/>
              </a:ext>
            </a:extLst>
          </p:cNvPr>
          <p:cNvSpPr/>
          <p:nvPr/>
        </p:nvSpPr>
        <p:spPr>
          <a:xfrm>
            <a:off x="838200" y="4710739"/>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C6D50259-F737-EAC1-B229-1BFC360B7020}"/>
              </a:ext>
            </a:extLst>
          </p:cNvPr>
          <p:cNvSpPr/>
          <p:nvPr/>
        </p:nvSpPr>
        <p:spPr>
          <a:xfrm>
            <a:off x="8610600" y="4710738"/>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2CDABDB1-B6D9-D950-74F4-FE5885C364F9}"/>
              </a:ext>
            </a:extLst>
          </p:cNvPr>
          <p:cNvSpPr/>
          <p:nvPr/>
        </p:nvSpPr>
        <p:spPr>
          <a:xfrm>
            <a:off x="4724400" y="4710738"/>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CCA47185-1B74-A8A4-A98B-7EFDD4DE8A0D}"/>
              </a:ext>
            </a:extLst>
          </p:cNvPr>
          <p:cNvSpPr txBox="1"/>
          <p:nvPr/>
        </p:nvSpPr>
        <p:spPr>
          <a:xfrm>
            <a:off x="1415716" y="4796092"/>
            <a:ext cx="1588169" cy="369332"/>
          </a:xfrm>
          <a:prstGeom prst="rect">
            <a:avLst/>
          </a:prstGeom>
          <a:noFill/>
        </p:spPr>
        <p:txBody>
          <a:bodyPr wrap="square" rtlCol="0">
            <a:spAutoFit/>
          </a:bodyPr>
          <a:lstStyle/>
          <a:p>
            <a:r>
              <a:rPr kumimoji="1" lang="ja-JP" altLang="en-US"/>
              <a:t>移送元ホスト</a:t>
            </a:r>
          </a:p>
        </p:txBody>
      </p:sp>
      <p:sp>
        <p:nvSpPr>
          <p:cNvPr id="14" name="テキスト ボックス 13">
            <a:extLst>
              <a:ext uri="{FF2B5EF4-FFF2-40B4-BE49-F238E27FC236}">
                <a16:creationId xmlns:a16="http://schemas.microsoft.com/office/drawing/2014/main" id="{C25C6D6B-3295-9174-FB05-112004FC71D9}"/>
              </a:ext>
            </a:extLst>
          </p:cNvPr>
          <p:cNvSpPr txBox="1"/>
          <p:nvPr/>
        </p:nvSpPr>
        <p:spPr>
          <a:xfrm>
            <a:off x="8825164" y="4796092"/>
            <a:ext cx="2314073" cy="369332"/>
          </a:xfrm>
          <a:prstGeom prst="rect">
            <a:avLst/>
          </a:prstGeom>
          <a:noFill/>
        </p:spPr>
        <p:txBody>
          <a:bodyPr wrap="square" rtlCol="0">
            <a:spAutoFit/>
          </a:bodyPr>
          <a:lstStyle/>
          <a:p>
            <a:r>
              <a:rPr kumimoji="1" lang="ja-JP" altLang="en-US"/>
              <a:t>新しい移送先ホスト</a:t>
            </a:r>
          </a:p>
        </p:txBody>
      </p:sp>
      <p:sp>
        <p:nvSpPr>
          <p:cNvPr id="16" name="テキスト ボックス 15">
            <a:extLst>
              <a:ext uri="{FF2B5EF4-FFF2-40B4-BE49-F238E27FC236}">
                <a16:creationId xmlns:a16="http://schemas.microsoft.com/office/drawing/2014/main" id="{8126C440-EC56-41DD-9C8D-DE9A6E9D913D}"/>
              </a:ext>
            </a:extLst>
          </p:cNvPr>
          <p:cNvSpPr txBox="1"/>
          <p:nvPr/>
        </p:nvSpPr>
        <p:spPr>
          <a:xfrm>
            <a:off x="5011153" y="4796092"/>
            <a:ext cx="2169695" cy="369332"/>
          </a:xfrm>
          <a:prstGeom prst="rect">
            <a:avLst/>
          </a:prstGeom>
          <a:noFill/>
        </p:spPr>
        <p:txBody>
          <a:bodyPr wrap="square" rtlCol="0">
            <a:spAutoFit/>
          </a:bodyPr>
          <a:lstStyle/>
          <a:p>
            <a:r>
              <a:rPr kumimoji="1" lang="ja-JP" altLang="en-US"/>
              <a:t>古い移送先ホスト</a:t>
            </a:r>
          </a:p>
        </p:txBody>
      </p:sp>
      <p:sp>
        <p:nvSpPr>
          <p:cNvPr id="17" name="正方形/長方形 16">
            <a:extLst>
              <a:ext uri="{FF2B5EF4-FFF2-40B4-BE49-F238E27FC236}">
                <a16:creationId xmlns:a16="http://schemas.microsoft.com/office/drawing/2014/main" id="{A97BD062-4411-894F-7691-FE924A11E8B0}"/>
              </a:ext>
            </a:extLst>
          </p:cNvPr>
          <p:cNvSpPr/>
          <p:nvPr/>
        </p:nvSpPr>
        <p:spPr>
          <a:xfrm>
            <a:off x="1669800" y="5198035"/>
            <a:ext cx="1080000" cy="720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8" name="正方形/長方形 17">
            <a:extLst>
              <a:ext uri="{FF2B5EF4-FFF2-40B4-BE49-F238E27FC236}">
                <a16:creationId xmlns:a16="http://schemas.microsoft.com/office/drawing/2014/main" id="{29566008-489B-3AD8-1CEF-EE4167847EFC}"/>
              </a:ext>
            </a:extLst>
          </p:cNvPr>
          <p:cNvSpPr/>
          <p:nvPr/>
        </p:nvSpPr>
        <p:spPr>
          <a:xfrm>
            <a:off x="9442200" y="5198035"/>
            <a:ext cx="1080000" cy="72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19" name="正方形/長方形 18">
            <a:extLst>
              <a:ext uri="{FF2B5EF4-FFF2-40B4-BE49-F238E27FC236}">
                <a16:creationId xmlns:a16="http://schemas.microsoft.com/office/drawing/2014/main" id="{C66C9CBE-B46D-4043-BE57-812C70C8C229}"/>
              </a:ext>
            </a:extLst>
          </p:cNvPr>
          <p:cNvSpPr/>
          <p:nvPr/>
        </p:nvSpPr>
        <p:spPr>
          <a:xfrm>
            <a:off x="5556000" y="5198035"/>
            <a:ext cx="1080000" cy="720000"/>
          </a:xfrm>
          <a:prstGeom prst="rect">
            <a:avLst/>
          </a:prstGeom>
          <a:gradFill>
            <a:gsLst>
              <a:gs pos="50000">
                <a:schemeClr val="bg1"/>
              </a:gs>
              <a:gs pos="55000">
                <a:srgbClr val="FFFF00"/>
              </a:gs>
            </a:gsLst>
            <a:lin ang="5400000" scaled="1"/>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21" name="直線矢印コネクタ 20">
            <a:extLst>
              <a:ext uri="{FF2B5EF4-FFF2-40B4-BE49-F238E27FC236}">
                <a16:creationId xmlns:a16="http://schemas.microsoft.com/office/drawing/2014/main" id="{EB9FA6BF-2C0D-2C24-9E4C-266D35DED167}"/>
              </a:ext>
            </a:extLst>
          </p:cNvPr>
          <p:cNvCxnSpPr>
            <a:cxnSpLocks/>
          </p:cNvCxnSpPr>
          <p:nvPr/>
        </p:nvCxnSpPr>
        <p:spPr>
          <a:xfrm flipV="1">
            <a:off x="2749800" y="5552016"/>
            <a:ext cx="2806200" cy="12039"/>
          </a:xfrm>
          <a:prstGeom prst="straightConnector1">
            <a:avLst/>
          </a:prstGeom>
          <a:ln w="101600">
            <a:tailEnd type="triangle"/>
          </a:ln>
        </p:spPr>
        <p:style>
          <a:lnRef idx="1">
            <a:schemeClr val="accent2"/>
          </a:lnRef>
          <a:fillRef idx="0">
            <a:schemeClr val="accent2"/>
          </a:fillRef>
          <a:effectRef idx="0">
            <a:schemeClr val="accent2"/>
          </a:effectRef>
          <a:fontRef idx="minor">
            <a:schemeClr val="tx1"/>
          </a:fontRef>
        </p:style>
      </p:cxnSp>
      <p:cxnSp>
        <p:nvCxnSpPr>
          <p:cNvPr id="26" name="コネクタ: カギ線 25">
            <a:extLst>
              <a:ext uri="{FF2B5EF4-FFF2-40B4-BE49-F238E27FC236}">
                <a16:creationId xmlns:a16="http://schemas.microsoft.com/office/drawing/2014/main" id="{B9CCD60A-1DB3-0864-E649-BACE74FF81B5}"/>
              </a:ext>
            </a:extLst>
          </p:cNvPr>
          <p:cNvCxnSpPr>
            <a:cxnSpLocks/>
            <a:stCxn id="17" idx="2"/>
            <a:endCxn id="18" idx="2"/>
          </p:cNvCxnSpPr>
          <p:nvPr/>
        </p:nvCxnSpPr>
        <p:spPr>
          <a:xfrm rot="16200000" flipH="1">
            <a:off x="6096000" y="2031835"/>
            <a:ext cx="12700" cy="7772400"/>
          </a:xfrm>
          <a:prstGeom prst="bentConnector3">
            <a:avLst>
              <a:gd name="adj1" fmla="val 5093622"/>
            </a:avLst>
          </a:prstGeom>
          <a:ln w="1016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7" name="スライド番号プレースホルダー 6">
            <a:extLst>
              <a:ext uri="{FF2B5EF4-FFF2-40B4-BE49-F238E27FC236}">
                <a16:creationId xmlns:a16="http://schemas.microsoft.com/office/drawing/2014/main" id="{89F32C98-6566-3E36-5021-11EF817843F3}"/>
              </a:ext>
            </a:extLst>
          </p:cNvPr>
          <p:cNvSpPr>
            <a:spLocks noGrp="1"/>
          </p:cNvSpPr>
          <p:nvPr>
            <p:ph type="sldNum" sz="quarter" idx="12"/>
          </p:nvPr>
        </p:nvSpPr>
        <p:spPr/>
        <p:txBody>
          <a:bodyPr/>
          <a:lstStyle/>
          <a:p>
            <a:fld id="{3012E056-953B-4EF5-8A53-CAFB7FD99EE3}" type="slidenum">
              <a:rPr kumimoji="1" lang="ja-JP" altLang="en-US" smtClean="0"/>
              <a:t>5</a:t>
            </a:fld>
            <a:endParaRPr kumimoji="1" lang="ja-JP" altLang="en-US"/>
          </a:p>
        </p:txBody>
      </p:sp>
      <p:sp>
        <p:nvSpPr>
          <p:cNvPr id="8" name="乗算記号 7">
            <a:extLst>
              <a:ext uri="{FF2B5EF4-FFF2-40B4-BE49-F238E27FC236}">
                <a16:creationId xmlns:a16="http://schemas.microsoft.com/office/drawing/2014/main" id="{80E14B52-E773-2412-4058-53F4C38ADC52}"/>
              </a:ext>
            </a:extLst>
          </p:cNvPr>
          <p:cNvSpPr/>
          <p:nvPr/>
        </p:nvSpPr>
        <p:spPr>
          <a:xfrm>
            <a:off x="3749786" y="5198035"/>
            <a:ext cx="720000" cy="720000"/>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424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7" presetClass="emph" presetSubtype="2" fill="hold" nodeType="withEffect">
                                  <p:stCondLst>
                                    <p:cond delay="0"/>
                                  </p:stCondLst>
                                  <p:childTnLst>
                                    <p:animClr clrSpc="rgb" dir="cw">
                                      <p:cBhvr>
                                        <p:cTn id="9" dur="500" fill="hold"/>
                                        <p:tgtEl>
                                          <p:spTgt spid="21"/>
                                        </p:tgtEl>
                                        <p:attrNameLst>
                                          <p:attrName>stroke.color</p:attrName>
                                        </p:attrNameLst>
                                      </p:cBhvr>
                                      <p:to>
                                        <a:srgbClr val="B2B2B2"/>
                                      </p:to>
                                    </p:animClr>
                                    <p:set>
                                      <p:cBhvr>
                                        <p:cTn id="10" dur="500" fill="hold"/>
                                        <p:tgtEl>
                                          <p:spTgt spid="21"/>
                                        </p:tgtEl>
                                        <p:attrNameLst>
                                          <p:attrName>stroke.on</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19"/>
                                        </p:tgtEl>
                                      </p:cBhvr>
                                    </p:animEffect>
                                    <p:set>
                                      <p:cBhvr>
                                        <p:cTn id="15" dur="1" fill="hold">
                                          <p:stCondLst>
                                            <p:cond delay="499"/>
                                          </p:stCondLst>
                                        </p:cTn>
                                        <p:tgtEl>
                                          <p:spTgt spid="1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F9A270-6046-6443-EC1A-6FA6C33A46DD}"/>
              </a:ext>
            </a:extLst>
          </p:cNvPr>
          <p:cNvSpPr>
            <a:spLocks noGrp="1"/>
          </p:cNvSpPr>
          <p:nvPr>
            <p:ph type="title"/>
          </p:nvPr>
        </p:nvSpPr>
        <p:spPr/>
        <p:txBody>
          <a:bodyPr/>
          <a:lstStyle/>
          <a:p>
            <a:r>
              <a:rPr kumimoji="1" lang="ja-JP" altLang="en-US"/>
              <a:t>提案</a:t>
            </a:r>
            <a:r>
              <a:rPr lang="ja-JP" altLang="en-US"/>
              <a:t>：</a:t>
            </a:r>
            <a:r>
              <a:rPr kumimoji="1" lang="en-US" altLang="ja-JP"/>
              <a:t>DCmigrate</a:t>
            </a:r>
            <a:endParaRPr kumimoji="1" lang="ja-JP" altLang="en-US"/>
          </a:p>
        </p:txBody>
      </p:sp>
      <p:sp>
        <p:nvSpPr>
          <p:cNvPr id="3" name="コンテンツ プレースホルダー 2">
            <a:extLst>
              <a:ext uri="{FF2B5EF4-FFF2-40B4-BE49-F238E27FC236}">
                <a16:creationId xmlns:a16="http://schemas.microsoft.com/office/drawing/2014/main" id="{3F00423A-31A2-29EA-228F-B7DC02B262BA}"/>
              </a:ext>
            </a:extLst>
          </p:cNvPr>
          <p:cNvSpPr>
            <a:spLocks noGrp="1"/>
          </p:cNvSpPr>
          <p:nvPr>
            <p:ph idx="1"/>
          </p:nvPr>
        </p:nvSpPr>
        <p:spPr/>
        <p:txBody>
          <a:bodyPr/>
          <a:lstStyle/>
          <a:p>
            <a:r>
              <a:rPr kumimoji="1" lang="en-US" altLang="ja-JP"/>
              <a:t>VM</a:t>
            </a:r>
            <a:r>
              <a:rPr kumimoji="1" lang="ja-JP" altLang="en-US"/>
              <a:t>マイグレーションをキャンセルする</a:t>
            </a:r>
            <a:r>
              <a:rPr lang="ja-JP" altLang="en-US"/>
              <a:t>ことなく移</a:t>
            </a:r>
            <a:r>
              <a:rPr kumimoji="1" lang="ja-JP" altLang="en-US"/>
              <a:t>送</a:t>
            </a:r>
            <a:r>
              <a:rPr lang="ja-JP" altLang="en-US"/>
              <a:t>先を</a:t>
            </a:r>
            <a:r>
              <a:rPr kumimoji="1" lang="ja-JP" altLang="en-US"/>
              <a:t>変更</a:t>
            </a:r>
            <a:endParaRPr kumimoji="1" lang="en-US" altLang="ja-JP"/>
          </a:p>
          <a:p>
            <a:pPr lvl="1"/>
            <a:r>
              <a:rPr kumimoji="1" lang="ja-JP" altLang="en-US"/>
              <a:t>移送元は新しい移送先に残りの</a:t>
            </a:r>
            <a:r>
              <a:rPr kumimoji="1" lang="en-US" altLang="ja-JP"/>
              <a:t>VM</a:t>
            </a:r>
            <a:r>
              <a:rPr kumimoji="1" lang="ja-JP" altLang="en-US"/>
              <a:t>の状態だけを転送</a:t>
            </a:r>
            <a:endParaRPr kumimoji="1" lang="en-US" altLang="ja-JP"/>
          </a:p>
          <a:p>
            <a:pPr lvl="1"/>
            <a:r>
              <a:rPr lang="ja-JP" altLang="en-US"/>
              <a:t>古い移送先は受信済みの</a:t>
            </a:r>
            <a:r>
              <a:rPr lang="en-US" altLang="ja-JP"/>
              <a:t>VM</a:t>
            </a:r>
            <a:r>
              <a:rPr lang="ja-JP" altLang="en-US"/>
              <a:t>の状態を新しい移送先に転送</a:t>
            </a:r>
            <a:endParaRPr lang="en-US" altLang="ja-JP"/>
          </a:p>
          <a:p>
            <a:pPr lvl="1"/>
            <a:r>
              <a:rPr kumimoji="1" lang="ja-JP" altLang="en-US"/>
              <a:t>新しい移送先は移送元と古い移送先から</a:t>
            </a:r>
            <a:r>
              <a:rPr kumimoji="1" lang="en-US" altLang="ja-JP"/>
              <a:t>VM</a:t>
            </a:r>
            <a:r>
              <a:rPr kumimoji="1" lang="ja-JP" altLang="en-US"/>
              <a:t>の状態を並列に受信</a:t>
            </a:r>
            <a:endParaRPr kumimoji="1" lang="en-US" altLang="ja-JP"/>
          </a:p>
          <a:p>
            <a:r>
              <a:rPr lang="en-US" altLang="ja-JP"/>
              <a:t>2</a:t>
            </a:r>
            <a:r>
              <a:rPr lang="ja-JP" altLang="en-US"/>
              <a:t>つのホストからの並列転送と転送量の最適化による高速化</a:t>
            </a:r>
            <a:endParaRPr lang="en-US" altLang="ja-JP"/>
          </a:p>
          <a:p>
            <a:pPr lvl="1"/>
            <a:r>
              <a:rPr lang="ja-JP" altLang="en-US"/>
              <a:t>移送先変更後に再度、状況が変化する可能性を減らせる</a:t>
            </a:r>
            <a:endParaRPr lang="en-US" altLang="ja-JP"/>
          </a:p>
        </p:txBody>
      </p:sp>
      <p:sp>
        <p:nvSpPr>
          <p:cNvPr id="8" name="スライド番号プレースホルダー 7">
            <a:extLst>
              <a:ext uri="{FF2B5EF4-FFF2-40B4-BE49-F238E27FC236}">
                <a16:creationId xmlns:a16="http://schemas.microsoft.com/office/drawing/2014/main" id="{76730157-A941-F86F-EC41-2E60CF2F7915}"/>
              </a:ext>
            </a:extLst>
          </p:cNvPr>
          <p:cNvSpPr>
            <a:spLocks noGrp="1"/>
          </p:cNvSpPr>
          <p:nvPr>
            <p:ph type="sldNum" sz="quarter" idx="12"/>
          </p:nvPr>
        </p:nvSpPr>
        <p:spPr/>
        <p:txBody>
          <a:bodyPr/>
          <a:lstStyle/>
          <a:p>
            <a:fld id="{3012E056-953B-4EF5-8A53-CAFB7FD99EE3}" type="slidenum">
              <a:rPr kumimoji="1" lang="ja-JP" altLang="en-US" smtClean="0"/>
              <a:t>6</a:t>
            </a:fld>
            <a:endParaRPr kumimoji="1" lang="ja-JP" altLang="en-US"/>
          </a:p>
        </p:txBody>
      </p:sp>
      <p:sp>
        <p:nvSpPr>
          <p:cNvPr id="18" name="四角形: 角を丸くする 17">
            <a:extLst>
              <a:ext uri="{FF2B5EF4-FFF2-40B4-BE49-F238E27FC236}">
                <a16:creationId xmlns:a16="http://schemas.microsoft.com/office/drawing/2014/main" id="{ABE5F35E-D479-877F-5498-54C53FFE40FD}"/>
              </a:ext>
            </a:extLst>
          </p:cNvPr>
          <p:cNvSpPr/>
          <p:nvPr/>
        </p:nvSpPr>
        <p:spPr>
          <a:xfrm>
            <a:off x="838200" y="4710739"/>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D1F72783-4260-0DA8-F1A4-2199A0144A1F}"/>
              </a:ext>
            </a:extLst>
          </p:cNvPr>
          <p:cNvSpPr/>
          <p:nvPr/>
        </p:nvSpPr>
        <p:spPr>
          <a:xfrm>
            <a:off x="8610600" y="4710738"/>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C316124C-F554-B45A-6AA6-5348F0205392}"/>
              </a:ext>
            </a:extLst>
          </p:cNvPr>
          <p:cNvSpPr/>
          <p:nvPr/>
        </p:nvSpPr>
        <p:spPr>
          <a:xfrm>
            <a:off x="4724400" y="4710738"/>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363F6FAE-76C3-F0CD-30B7-50E4A7BA78D8}"/>
              </a:ext>
            </a:extLst>
          </p:cNvPr>
          <p:cNvSpPr txBox="1"/>
          <p:nvPr/>
        </p:nvSpPr>
        <p:spPr>
          <a:xfrm>
            <a:off x="1415716" y="4796092"/>
            <a:ext cx="1588169" cy="369332"/>
          </a:xfrm>
          <a:prstGeom prst="rect">
            <a:avLst/>
          </a:prstGeom>
          <a:noFill/>
        </p:spPr>
        <p:txBody>
          <a:bodyPr wrap="square" rtlCol="0">
            <a:spAutoFit/>
          </a:bodyPr>
          <a:lstStyle/>
          <a:p>
            <a:r>
              <a:rPr kumimoji="1" lang="ja-JP" altLang="en-US"/>
              <a:t>移送元ホスト</a:t>
            </a:r>
          </a:p>
        </p:txBody>
      </p:sp>
      <p:sp>
        <p:nvSpPr>
          <p:cNvPr id="24" name="テキスト ボックス 23">
            <a:extLst>
              <a:ext uri="{FF2B5EF4-FFF2-40B4-BE49-F238E27FC236}">
                <a16:creationId xmlns:a16="http://schemas.microsoft.com/office/drawing/2014/main" id="{946CF5FE-BB95-C66F-B4CC-F08333FD234D}"/>
              </a:ext>
            </a:extLst>
          </p:cNvPr>
          <p:cNvSpPr txBox="1"/>
          <p:nvPr/>
        </p:nvSpPr>
        <p:spPr>
          <a:xfrm>
            <a:off x="8825164" y="4796092"/>
            <a:ext cx="2314073" cy="369332"/>
          </a:xfrm>
          <a:prstGeom prst="rect">
            <a:avLst/>
          </a:prstGeom>
          <a:noFill/>
        </p:spPr>
        <p:txBody>
          <a:bodyPr wrap="square" rtlCol="0">
            <a:spAutoFit/>
          </a:bodyPr>
          <a:lstStyle/>
          <a:p>
            <a:r>
              <a:rPr kumimoji="1" lang="ja-JP" altLang="en-US"/>
              <a:t>新しい移送先ホスト</a:t>
            </a:r>
          </a:p>
        </p:txBody>
      </p:sp>
      <p:sp>
        <p:nvSpPr>
          <p:cNvPr id="25" name="テキスト ボックス 24">
            <a:extLst>
              <a:ext uri="{FF2B5EF4-FFF2-40B4-BE49-F238E27FC236}">
                <a16:creationId xmlns:a16="http://schemas.microsoft.com/office/drawing/2014/main" id="{DC8BCCD8-2EB9-B636-1D06-1433B0A99798}"/>
              </a:ext>
            </a:extLst>
          </p:cNvPr>
          <p:cNvSpPr txBox="1"/>
          <p:nvPr/>
        </p:nvSpPr>
        <p:spPr>
          <a:xfrm>
            <a:off x="5011153" y="4796092"/>
            <a:ext cx="2169695" cy="369332"/>
          </a:xfrm>
          <a:prstGeom prst="rect">
            <a:avLst/>
          </a:prstGeom>
          <a:noFill/>
        </p:spPr>
        <p:txBody>
          <a:bodyPr wrap="square" rtlCol="0">
            <a:spAutoFit/>
          </a:bodyPr>
          <a:lstStyle/>
          <a:p>
            <a:r>
              <a:rPr kumimoji="1" lang="ja-JP" altLang="en-US"/>
              <a:t>古い移送先ホスト</a:t>
            </a:r>
          </a:p>
        </p:txBody>
      </p:sp>
      <p:sp>
        <p:nvSpPr>
          <p:cNvPr id="26" name="正方形/長方形 25">
            <a:extLst>
              <a:ext uri="{FF2B5EF4-FFF2-40B4-BE49-F238E27FC236}">
                <a16:creationId xmlns:a16="http://schemas.microsoft.com/office/drawing/2014/main" id="{94E6AA59-A777-EE7F-C436-5E105A887745}"/>
              </a:ext>
            </a:extLst>
          </p:cNvPr>
          <p:cNvSpPr/>
          <p:nvPr/>
        </p:nvSpPr>
        <p:spPr>
          <a:xfrm>
            <a:off x="1669800" y="5198035"/>
            <a:ext cx="1080000" cy="720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7" name="正方形/長方形 26">
            <a:extLst>
              <a:ext uri="{FF2B5EF4-FFF2-40B4-BE49-F238E27FC236}">
                <a16:creationId xmlns:a16="http://schemas.microsoft.com/office/drawing/2014/main" id="{76CCBBD8-E140-E642-F7A8-E2BDE19971FC}"/>
              </a:ext>
            </a:extLst>
          </p:cNvPr>
          <p:cNvSpPr/>
          <p:nvPr/>
        </p:nvSpPr>
        <p:spPr>
          <a:xfrm>
            <a:off x="9442200" y="5198035"/>
            <a:ext cx="1080000" cy="72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28" name="正方形/長方形 27">
            <a:extLst>
              <a:ext uri="{FF2B5EF4-FFF2-40B4-BE49-F238E27FC236}">
                <a16:creationId xmlns:a16="http://schemas.microsoft.com/office/drawing/2014/main" id="{550EDD3F-E96A-737F-8779-A8EA9997D41E}"/>
              </a:ext>
            </a:extLst>
          </p:cNvPr>
          <p:cNvSpPr/>
          <p:nvPr/>
        </p:nvSpPr>
        <p:spPr>
          <a:xfrm>
            <a:off x="5556000" y="5198035"/>
            <a:ext cx="1080000" cy="720000"/>
          </a:xfrm>
          <a:prstGeom prst="rect">
            <a:avLst/>
          </a:prstGeom>
          <a:gradFill>
            <a:gsLst>
              <a:gs pos="50000">
                <a:schemeClr val="bg1"/>
              </a:gs>
              <a:gs pos="55000">
                <a:srgbClr val="FFFF00"/>
              </a:gs>
            </a:gsLst>
            <a:lin ang="5400000" scaled="1"/>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cxnSp>
        <p:nvCxnSpPr>
          <p:cNvPr id="29" name="直線矢印コネクタ 28">
            <a:extLst>
              <a:ext uri="{FF2B5EF4-FFF2-40B4-BE49-F238E27FC236}">
                <a16:creationId xmlns:a16="http://schemas.microsoft.com/office/drawing/2014/main" id="{23EE4D7D-ACAA-DD4D-4B8E-AAF782C6885A}"/>
              </a:ext>
            </a:extLst>
          </p:cNvPr>
          <p:cNvCxnSpPr>
            <a:cxnSpLocks/>
          </p:cNvCxnSpPr>
          <p:nvPr/>
        </p:nvCxnSpPr>
        <p:spPr>
          <a:xfrm flipV="1">
            <a:off x="2749800" y="5552016"/>
            <a:ext cx="2806200" cy="12039"/>
          </a:xfrm>
          <a:prstGeom prst="straightConnector1">
            <a:avLst/>
          </a:prstGeom>
          <a:ln w="101600">
            <a:tailEnd type="triangle"/>
          </a:ln>
        </p:spPr>
        <p:style>
          <a:lnRef idx="1">
            <a:schemeClr val="accent2"/>
          </a:lnRef>
          <a:fillRef idx="0">
            <a:schemeClr val="accent2"/>
          </a:fillRef>
          <a:effectRef idx="0">
            <a:schemeClr val="accent2"/>
          </a:effectRef>
          <a:fontRef idx="minor">
            <a:schemeClr val="tx1"/>
          </a:fontRef>
        </p:style>
      </p:cxnSp>
      <p:cxnSp>
        <p:nvCxnSpPr>
          <p:cNvPr id="31" name="コネクタ: カギ線 30">
            <a:extLst>
              <a:ext uri="{FF2B5EF4-FFF2-40B4-BE49-F238E27FC236}">
                <a16:creationId xmlns:a16="http://schemas.microsoft.com/office/drawing/2014/main" id="{A38D846F-1F8C-676D-493E-C4DBE8FBA0D9}"/>
              </a:ext>
            </a:extLst>
          </p:cNvPr>
          <p:cNvCxnSpPr>
            <a:cxnSpLocks/>
            <a:stCxn id="34" idx="2"/>
            <a:endCxn id="27" idx="2"/>
          </p:cNvCxnSpPr>
          <p:nvPr/>
        </p:nvCxnSpPr>
        <p:spPr>
          <a:xfrm rot="16200000" flipH="1">
            <a:off x="5919010" y="1854845"/>
            <a:ext cx="353980" cy="7772400"/>
          </a:xfrm>
          <a:prstGeom prst="bentConnector3">
            <a:avLst>
              <a:gd name="adj1" fmla="val 293740"/>
            </a:avLst>
          </a:prstGeom>
          <a:ln w="1016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33" name="直線矢印コネクタ 32">
            <a:extLst>
              <a:ext uri="{FF2B5EF4-FFF2-40B4-BE49-F238E27FC236}">
                <a16:creationId xmlns:a16="http://schemas.microsoft.com/office/drawing/2014/main" id="{C6CAE12E-6883-ACB3-F030-30FCEF65E08D}"/>
              </a:ext>
            </a:extLst>
          </p:cNvPr>
          <p:cNvCxnSpPr>
            <a:cxnSpLocks/>
            <a:stCxn id="39" idx="3"/>
          </p:cNvCxnSpPr>
          <p:nvPr/>
        </p:nvCxnSpPr>
        <p:spPr>
          <a:xfrm>
            <a:off x="6636000" y="5725998"/>
            <a:ext cx="2806200" cy="0"/>
          </a:xfrm>
          <a:prstGeom prst="straightConnector1">
            <a:avLst/>
          </a:prstGeom>
          <a:ln w="1016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22A4D2DD-16E5-3A56-29BD-28839FB74403}"/>
              </a:ext>
            </a:extLst>
          </p:cNvPr>
          <p:cNvSpPr/>
          <p:nvPr/>
        </p:nvSpPr>
        <p:spPr>
          <a:xfrm>
            <a:off x="1669800" y="5204055"/>
            <a:ext cx="1080000" cy="360000"/>
          </a:xfrm>
          <a:prstGeom prst="rect">
            <a:avLst/>
          </a:prstGeom>
          <a:noFill/>
          <a:ln w="38100">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C00000"/>
                </a:solidFill>
              </a:rPr>
              <a:t>未転送</a:t>
            </a:r>
          </a:p>
        </p:txBody>
      </p:sp>
      <p:sp>
        <p:nvSpPr>
          <p:cNvPr id="39" name="正方形/長方形 38">
            <a:extLst>
              <a:ext uri="{FF2B5EF4-FFF2-40B4-BE49-F238E27FC236}">
                <a16:creationId xmlns:a16="http://schemas.microsoft.com/office/drawing/2014/main" id="{53BC405E-2E86-DC4B-D59D-6E4D028147E3}"/>
              </a:ext>
            </a:extLst>
          </p:cNvPr>
          <p:cNvSpPr/>
          <p:nvPr/>
        </p:nvSpPr>
        <p:spPr>
          <a:xfrm>
            <a:off x="5556000" y="5545998"/>
            <a:ext cx="1080000" cy="360000"/>
          </a:xfrm>
          <a:prstGeom prst="rect">
            <a:avLst/>
          </a:prstGeom>
          <a:solidFill>
            <a:srgbClr val="FFFF00"/>
          </a:solidFill>
          <a:ln w="38100">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C00000"/>
                </a:solidFill>
              </a:rPr>
              <a:t>受信済</a:t>
            </a:r>
          </a:p>
        </p:txBody>
      </p:sp>
    </p:spTree>
    <p:extLst>
      <p:ext uri="{BB962C8B-B14F-4D97-AF65-F5344CB8AC3E}">
        <p14:creationId xmlns:p14="http://schemas.microsoft.com/office/powerpoint/2010/main" val="261068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100" fill="hold"/>
                                        <p:tgtEl>
                                          <p:spTgt spid="18"/>
                                        </p:tgtEl>
                                        <p:attrNameLst>
                                          <p:attrName>fillcolor</p:attrName>
                                        </p:attrNameLst>
                                      </p:cBhvr>
                                      <p:to>
                                        <a:srgbClr val="FBE5D6"/>
                                      </p:to>
                                    </p:animClr>
                                    <p:set>
                                      <p:cBhvr>
                                        <p:cTn id="7" dur="100" fill="hold"/>
                                        <p:tgtEl>
                                          <p:spTgt spid="18"/>
                                        </p:tgtEl>
                                        <p:attrNameLst>
                                          <p:attrName>fill.type</p:attrName>
                                        </p:attrNameLst>
                                      </p:cBhvr>
                                      <p:to>
                                        <p:strVal val="solid"/>
                                      </p:to>
                                    </p:set>
                                    <p:set>
                                      <p:cBhvr>
                                        <p:cTn id="8" dur="100" fill="hold"/>
                                        <p:tgtEl>
                                          <p:spTgt spid="18"/>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7" presetClass="emph" presetSubtype="2" fill="hold" nodeType="clickEffect">
                                  <p:stCondLst>
                                    <p:cond delay="0"/>
                                  </p:stCondLst>
                                  <p:childTnLst>
                                    <p:animClr clrSpc="rgb" dir="cw">
                                      <p:cBhvr>
                                        <p:cTn id="12" dur="500" fill="hold"/>
                                        <p:tgtEl>
                                          <p:spTgt spid="29"/>
                                        </p:tgtEl>
                                        <p:attrNameLst>
                                          <p:attrName>stroke.color</p:attrName>
                                        </p:attrNameLst>
                                      </p:cBhvr>
                                      <p:to>
                                        <a:srgbClr val="A5A5A5"/>
                                      </p:to>
                                    </p:animClr>
                                    <p:set>
                                      <p:cBhvr>
                                        <p:cTn id="13" dur="500" fill="hold"/>
                                        <p:tgtEl>
                                          <p:spTgt spid="29"/>
                                        </p:tgtEl>
                                        <p:attrNameLst>
                                          <p:attrName>stroke.on</p:attrName>
                                        </p:attrNameLst>
                                      </p:cBhvr>
                                      <p:to>
                                        <p:strVal val="true"/>
                                      </p:to>
                                    </p:se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par>
                          <p:cTn id="18" fill="hold">
                            <p:stCondLst>
                              <p:cond delay="1000"/>
                            </p:stCondLst>
                            <p:childTnLst>
                              <p:par>
                                <p:cTn id="19" presetID="10" presetClass="entr" presetSubtype="0" fill="hold" nodeType="afterEffect">
                                  <p:stCondLst>
                                    <p:cond delay="100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500"/>
                                        <p:tgtEl>
                                          <p:spTgt spid="3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mph" presetSubtype="2" fill="hold" nodeType="clickEffect">
                                  <p:stCondLst>
                                    <p:cond delay="0"/>
                                  </p:stCondLst>
                                  <p:childTnLst>
                                    <p:animClr clrSpc="rgb" dir="cw">
                                      <p:cBhvr>
                                        <p:cTn id="25" dur="10" fill="hold"/>
                                        <p:tgtEl>
                                          <p:spTgt spid="18"/>
                                        </p:tgtEl>
                                        <p:attrNameLst>
                                          <p:attrName>fillcolor</p:attrName>
                                        </p:attrNameLst>
                                      </p:cBhvr>
                                      <p:to>
                                        <a:schemeClr val="bg1"/>
                                      </p:to>
                                    </p:animClr>
                                    <p:set>
                                      <p:cBhvr>
                                        <p:cTn id="26" dur="10" fill="hold"/>
                                        <p:tgtEl>
                                          <p:spTgt spid="18"/>
                                        </p:tgtEl>
                                        <p:attrNameLst>
                                          <p:attrName>fill.type</p:attrName>
                                        </p:attrNameLst>
                                      </p:cBhvr>
                                      <p:to>
                                        <p:strVal val="solid"/>
                                      </p:to>
                                    </p:set>
                                    <p:set>
                                      <p:cBhvr>
                                        <p:cTn id="27" dur="10" fill="hold"/>
                                        <p:tgtEl>
                                          <p:spTgt spid="18"/>
                                        </p:tgtEl>
                                        <p:attrNameLst>
                                          <p:attrName>fill.on</p:attrName>
                                        </p:attrNameLst>
                                      </p:cBhvr>
                                      <p:to>
                                        <p:strVal val="true"/>
                                      </p:to>
                                    </p:set>
                                  </p:childTnLst>
                                </p:cTn>
                              </p:par>
                              <p:par>
                                <p:cTn id="28" presetID="1" presetClass="emph" presetSubtype="2" fill="hold" nodeType="withEffect">
                                  <p:stCondLst>
                                    <p:cond delay="0"/>
                                  </p:stCondLst>
                                  <p:childTnLst>
                                    <p:animClr clrSpc="rgb" dir="cw">
                                      <p:cBhvr>
                                        <p:cTn id="29" dur="10" fill="hold"/>
                                        <p:tgtEl>
                                          <p:spTgt spid="22"/>
                                        </p:tgtEl>
                                        <p:attrNameLst>
                                          <p:attrName>fillcolor</p:attrName>
                                        </p:attrNameLst>
                                      </p:cBhvr>
                                      <p:to>
                                        <a:srgbClr val="FBE5D6"/>
                                      </p:to>
                                    </p:animClr>
                                    <p:set>
                                      <p:cBhvr>
                                        <p:cTn id="30" dur="10" fill="hold"/>
                                        <p:tgtEl>
                                          <p:spTgt spid="22"/>
                                        </p:tgtEl>
                                        <p:attrNameLst>
                                          <p:attrName>fill.type</p:attrName>
                                        </p:attrNameLst>
                                      </p:cBhvr>
                                      <p:to>
                                        <p:strVal val="solid"/>
                                      </p:to>
                                    </p:set>
                                    <p:set>
                                      <p:cBhvr>
                                        <p:cTn id="31" dur="10" fill="hold"/>
                                        <p:tgtEl>
                                          <p:spTgt spid="22"/>
                                        </p:tgtEl>
                                        <p:attrNameLst>
                                          <p:attrName>fill.on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fade">
                                      <p:cBhvr>
                                        <p:cTn id="36" dur="500"/>
                                        <p:tgtEl>
                                          <p:spTgt spid="39"/>
                                        </p:tgtEl>
                                      </p:cBhvr>
                                    </p:animEffect>
                                  </p:childTnLst>
                                </p:cTn>
                              </p:par>
                            </p:childTnLst>
                          </p:cTn>
                        </p:par>
                        <p:par>
                          <p:cTn id="37" fill="hold">
                            <p:stCondLst>
                              <p:cond delay="500"/>
                            </p:stCondLst>
                            <p:childTnLst>
                              <p:par>
                                <p:cTn id="38" presetID="10" presetClass="entr" presetSubtype="0"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500"/>
                                        <p:tgtEl>
                                          <p:spTgt spid="33"/>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mph" presetSubtype="2" fill="hold" nodeType="clickEffect">
                                  <p:stCondLst>
                                    <p:cond delay="0"/>
                                  </p:stCondLst>
                                  <p:childTnLst>
                                    <p:animClr clrSpc="rgb" dir="cw">
                                      <p:cBhvr>
                                        <p:cTn id="44" dur="10" fill="hold"/>
                                        <p:tgtEl>
                                          <p:spTgt spid="22"/>
                                        </p:tgtEl>
                                        <p:attrNameLst>
                                          <p:attrName>fillcolor</p:attrName>
                                        </p:attrNameLst>
                                      </p:cBhvr>
                                      <p:to>
                                        <a:schemeClr val="bg1"/>
                                      </p:to>
                                    </p:animClr>
                                    <p:set>
                                      <p:cBhvr>
                                        <p:cTn id="45" dur="10" fill="hold"/>
                                        <p:tgtEl>
                                          <p:spTgt spid="22"/>
                                        </p:tgtEl>
                                        <p:attrNameLst>
                                          <p:attrName>fill.type</p:attrName>
                                        </p:attrNameLst>
                                      </p:cBhvr>
                                      <p:to>
                                        <p:strVal val="solid"/>
                                      </p:to>
                                    </p:set>
                                    <p:set>
                                      <p:cBhvr>
                                        <p:cTn id="46" dur="10" fill="hold"/>
                                        <p:tgtEl>
                                          <p:spTgt spid="22"/>
                                        </p:tgtEl>
                                        <p:attrNameLst>
                                          <p:attrName>fill.on</p:attrName>
                                        </p:attrNameLst>
                                      </p:cBhvr>
                                      <p:to>
                                        <p:strVal val="true"/>
                                      </p:to>
                                    </p:set>
                                  </p:childTnLst>
                                </p:cTn>
                              </p:par>
                              <p:par>
                                <p:cTn id="47" presetID="1" presetClass="emph" presetSubtype="2" fill="hold" nodeType="withEffect">
                                  <p:stCondLst>
                                    <p:cond delay="0"/>
                                  </p:stCondLst>
                                  <p:childTnLst>
                                    <p:animClr clrSpc="rgb" dir="cw">
                                      <p:cBhvr>
                                        <p:cTn id="48" dur="10" fill="hold"/>
                                        <p:tgtEl>
                                          <p:spTgt spid="20"/>
                                        </p:tgtEl>
                                        <p:attrNameLst>
                                          <p:attrName>fillcolor</p:attrName>
                                        </p:attrNameLst>
                                      </p:cBhvr>
                                      <p:to>
                                        <a:srgbClr val="FBE5D6"/>
                                      </p:to>
                                    </p:animClr>
                                    <p:set>
                                      <p:cBhvr>
                                        <p:cTn id="49" dur="10" fill="hold"/>
                                        <p:tgtEl>
                                          <p:spTgt spid="20"/>
                                        </p:tgtEl>
                                        <p:attrNameLst>
                                          <p:attrName>fill.type</p:attrName>
                                        </p:attrNameLst>
                                      </p:cBhvr>
                                      <p:to>
                                        <p:strVal val="solid"/>
                                      </p:to>
                                    </p:set>
                                    <p:set>
                                      <p:cBhvr>
                                        <p:cTn id="50" dur="10" fill="hold"/>
                                        <p:tgtEl>
                                          <p:spTgt spid="2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ACC91C-3F4D-0427-58F5-B40EBEAAB328}"/>
              </a:ext>
            </a:extLst>
          </p:cNvPr>
          <p:cNvSpPr>
            <a:spLocks noGrp="1"/>
          </p:cNvSpPr>
          <p:nvPr>
            <p:ph type="title"/>
          </p:nvPr>
        </p:nvSpPr>
        <p:spPr/>
        <p:txBody>
          <a:bodyPr/>
          <a:lstStyle/>
          <a:p>
            <a:r>
              <a:rPr kumimoji="1" lang="ja-JP" altLang="en-US"/>
              <a:t>従来の</a:t>
            </a:r>
            <a:r>
              <a:rPr kumimoji="1" lang="en-US" altLang="ja-JP"/>
              <a:t>VM</a:t>
            </a:r>
            <a:r>
              <a:rPr kumimoji="1" lang="ja-JP" altLang="en-US"/>
              <a:t>マイグレーションの流れ</a:t>
            </a:r>
          </a:p>
        </p:txBody>
      </p:sp>
      <p:sp>
        <p:nvSpPr>
          <p:cNvPr id="3" name="コンテンツ プレースホルダー 2">
            <a:extLst>
              <a:ext uri="{FF2B5EF4-FFF2-40B4-BE49-F238E27FC236}">
                <a16:creationId xmlns:a16="http://schemas.microsoft.com/office/drawing/2014/main" id="{45612801-59B4-9422-76B8-FFF86E7FE294}"/>
              </a:ext>
            </a:extLst>
          </p:cNvPr>
          <p:cNvSpPr>
            <a:spLocks noGrp="1"/>
          </p:cNvSpPr>
          <p:nvPr>
            <p:ph idx="1"/>
          </p:nvPr>
        </p:nvSpPr>
        <p:spPr/>
        <p:txBody>
          <a:bodyPr/>
          <a:lstStyle/>
          <a:p>
            <a:r>
              <a:rPr lang="ja-JP" altLang="en-US"/>
              <a:t>移送元ホストの管理サーバに移送コマンドを送信</a:t>
            </a:r>
            <a:endParaRPr lang="en-US" altLang="ja-JP"/>
          </a:p>
          <a:p>
            <a:pPr lvl="1"/>
            <a:r>
              <a:rPr kumimoji="1" lang="ja-JP" altLang="en-US"/>
              <a:t>移送元としてのマイグレーションジョブを開始</a:t>
            </a:r>
            <a:endParaRPr kumimoji="1" lang="en-US" altLang="ja-JP"/>
          </a:p>
          <a:p>
            <a:pPr lvl="1"/>
            <a:r>
              <a:rPr lang="en-US" altLang="ja-JP"/>
              <a:t>VM</a:t>
            </a:r>
            <a:r>
              <a:rPr lang="ja-JP" altLang="en-US"/>
              <a:t>に移送コマンドを送信し、移送先ホストへ状態の転送を行う</a:t>
            </a:r>
            <a:endParaRPr lang="en-US" altLang="ja-JP"/>
          </a:p>
          <a:p>
            <a:r>
              <a:rPr kumimoji="1" lang="ja-JP" altLang="en-US"/>
              <a:t>移送先ホストの管理サーバに移送待受コマンドを送信</a:t>
            </a:r>
            <a:endParaRPr kumimoji="1" lang="en-US" altLang="ja-JP"/>
          </a:p>
          <a:p>
            <a:pPr lvl="1"/>
            <a:r>
              <a:rPr lang="ja-JP" altLang="en-US"/>
              <a:t>移送先としてのマイグレーションジョブを開始</a:t>
            </a:r>
            <a:endParaRPr lang="en-US" altLang="ja-JP"/>
          </a:p>
          <a:p>
            <a:pPr lvl="1"/>
            <a:r>
              <a:rPr kumimoji="1" lang="ja-JP" altLang="en-US"/>
              <a:t>空の</a:t>
            </a:r>
            <a:r>
              <a:rPr kumimoji="1" lang="en-US" altLang="ja-JP"/>
              <a:t>VM</a:t>
            </a:r>
            <a:r>
              <a:rPr kumimoji="1" lang="ja-JP" altLang="en-US"/>
              <a:t>を作成して移送待受コマンドを送信し、状態の受信を行う</a:t>
            </a:r>
          </a:p>
        </p:txBody>
      </p:sp>
      <p:sp>
        <p:nvSpPr>
          <p:cNvPr id="12" name="四角形: 角を丸くする 11">
            <a:extLst>
              <a:ext uri="{FF2B5EF4-FFF2-40B4-BE49-F238E27FC236}">
                <a16:creationId xmlns:a16="http://schemas.microsoft.com/office/drawing/2014/main" id="{B9BDE41A-F7FD-CF52-A09C-FEBFAC3B4787}"/>
              </a:ext>
            </a:extLst>
          </p:cNvPr>
          <p:cNvSpPr/>
          <p:nvPr/>
        </p:nvSpPr>
        <p:spPr>
          <a:xfrm>
            <a:off x="1359066" y="4530472"/>
            <a:ext cx="2442410" cy="1825877"/>
          </a:xfrm>
          <a:prstGeom prst="roundRect">
            <a:avLst/>
          </a:prstGeom>
          <a:solidFill>
            <a:srgbClr val="FBE5D6"/>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05A121E3-88F1-2AC6-349F-D6594306421A}"/>
              </a:ext>
            </a:extLst>
          </p:cNvPr>
          <p:cNvSpPr/>
          <p:nvPr/>
        </p:nvSpPr>
        <p:spPr>
          <a:xfrm>
            <a:off x="4874794" y="4530389"/>
            <a:ext cx="2442410" cy="1772431"/>
          </a:xfrm>
          <a:prstGeom prst="roundRect">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3ADECE7B-ED90-1E42-251A-A91FE99B0526}"/>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24" name="テキスト ボックス 23">
            <a:extLst>
              <a:ext uri="{FF2B5EF4-FFF2-40B4-BE49-F238E27FC236}">
                <a16:creationId xmlns:a16="http://schemas.microsoft.com/office/drawing/2014/main" id="{918539BC-34ED-3C3D-4C76-FB6EA7B6A06D}"/>
              </a:ext>
            </a:extLst>
          </p:cNvPr>
          <p:cNvSpPr txBox="1"/>
          <p:nvPr/>
        </p:nvSpPr>
        <p:spPr>
          <a:xfrm>
            <a:off x="5054265" y="4554796"/>
            <a:ext cx="2083469" cy="369332"/>
          </a:xfrm>
          <a:prstGeom prst="rect">
            <a:avLst/>
          </a:prstGeom>
          <a:noFill/>
        </p:spPr>
        <p:txBody>
          <a:bodyPr wrap="square" rtlCol="0">
            <a:spAutoFit/>
          </a:bodyPr>
          <a:lstStyle/>
          <a:p>
            <a:r>
              <a:rPr kumimoji="1" lang="ja-JP" altLang="en-US"/>
              <a:t>古い移送先ホスト</a:t>
            </a:r>
          </a:p>
        </p:txBody>
      </p:sp>
      <p:sp>
        <p:nvSpPr>
          <p:cNvPr id="28" name="正方形/長方形 27">
            <a:extLst>
              <a:ext uri="{FF2B5EF4-FFF2-40B4-BE49-F238E27FC236}">
                <a16:creationId xmlns:a16="http://schemas.microsoft.com/office/drawing/2014/main" id="{2088B730-5826-E661-8BB9-B6099F29E682}"/>
              </a:ext>
            </a:extLst>
          </p:cNvPr>
          <p:cNvSpPr/>
          <p:nvPr/>
        </p:nvSpPr>
        <p:spPr>
          <a:xfrm>
            <a:off x="2219323"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9" name="正方形/長方形 28">
            <a:extLst>
              <a:ext uri="{FF2B5EF4-FFF2-40B4-BE49-F238E27FC236}">
                <a16:creationId xmlns:a16="http://schemas.microsoft.com/office/drawing/2014/main" id="{915EF0A7-B909-61E4-6C8F-E0968D061392}"/>
              </a:ext>
            </a:extLst>
          </p:cNvPr>
          <p:cNvSpPr/>
          <p:nvPr/>
        </p:nvSpPr>
        <p:spPr>
          <a:xfrm>
            <a:off x="5609999" y="4860000"/>
            <a:ext cx="972000" cy="468000"/>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33" name="直線矢印コネクタ 32">
            <a:extLst>
              <a:ext uri="{FF2B5EF4-FFF2-40B4-BE49-F238E27FC236}">
                <a16:creationId xmlns:a16="http://schemas.microsoft.com/office/drawing/2014/main" id="{2430DB5D-55F4-C672-5218-F961FC61F68E}"/>
              </a:ext>
            </a:extLst>
          </p:cNvPr>
          <p:cNvCxnSpPr>
            <a:cxnSpLocks/>
            <a:stCxn id="28" idx="3"/>
            <a:endCxn id="29" idx="1"/>
          </p:cNvCxnSpPr>
          <p:nvPr/>
        </p:nvCxnSpPr>
        <p:spPr>
          <a:xfrm>
            <a:off x="2941218" y="5094000"/>
            <a:ext cx="2668781" cy="0"/>
          </a:xfrm>
          <a:prstGeom prst="straightConnector1">
            <a:avLst/>
          </a:prstGeom>
          <a:ln w="76200">
            <a:solidFill>
              <a:schemeClr val="accent2"/>
            </a:solidFill>
            <a:tailEnd type="triangle"/>
          </a:ln>
        </p:spPr>
        <p:style>
          <a:lnRef idx="3">
            <a:schemeClr val="accent3"/>
          </a:lnRef>
          <a:fillRef idx="0">
            <a:schemeClr val="accent3"/>
          </a:fillRef>
          <a:effectRef idx="2">
            <a:schemeClr val="accent3"/>
          </a:effectRef>
          <a:fontRef idx="minor">
            <a:schemeClr val="tx1"/>
          </a:fontRef>
        </p:style>
      </p:cxnSp>
      <p:sp>
        <p:nvSpPr>
          <p:cNvPr id="34" name="正方形/長方形 33">
            <a:extLst>
              <a:ext uri="{FF2B5EF4-FFF2-40B4-BE49-F238E27FC236}">
                <a16:creationId xmlns:a16="http://schemas.microsoft.com/office/drawing/2014/main" id="{04B600FC-0C38-0510-871A-5AF123B20D6B}"/>
              </a:ext>
            </a:extLst>
          </p:cNvPr>
          <p:cNvSpPr/>
          <p:nvPr/>
        </p:nvSpPr>
        <p:spPr>
          <a:xfrm>
            <a:off x="1795211"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36" name="正方形/長方形 35">
            <a:extLst>
              <a:ext uri="{FF2B5EF4-FFF2-40B4-BE49-F238E27FC236}">
                <a16:creationId xmlns:a16="http://schemas.microsoft.com/office/drawing/2014/main" id="{823217CF-6329-4674-65DF-3BF867706F49}"/>
              </a:ext>
            </a:extLst>
          </p:cNvPr>
          <p:cNvSpPr/>
          <p:nvPr/>
        </p:nvSpPr>
        <p:spPr>
          <a:xfrm>
            <a:off x="5310939"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37" name="正方形/長方形 36">
            <a:extLst>
              <a:ext uri="{FF2B5EF4-FFF2-40B4-BE49-F238E27FC236}">
                <a16:creationId xmlns:a16="http://schemas.microsoft.com/office/drawing/2014/main" id="{9869404F-E146-7C17-8F94-7B44FFD77432}"/>
              </a:ext>
            </a:extLst>
          </p:cNvPr>
          <p:cNvSpPr/>
          <p:nvPr/>
        </p:nvSpPr>
        <p:spPr>
          <a:xfrm>
            <a:off x="5310939" y="6461292"/>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38" name="直線矢印コネクタ 37">
            <a:extLst>
              <a:ext uri="{FF2B5EF4-FFF2-40B4-BE49-F238E27FC236}">
                <a16:creationId xmlns:a16="http://schemas.microsoft.com/office/drawing/2014/main" id="{C3828332-4868-22F8-06F7-0045EC218FCE}"/>
              </a:ext>
            </a:extLst>
          </p:cNvPr>
          <p:cNvCxnSpPr>
            <a:cxnSpLocks/>
          </p:cNvCxnSpPr>
          <p:nvPr/>
        </p:nvCxnSpPr>
        <p:spPr>
          <a:xfrm flipV="1">
            <a:off x="6095999" y="6193978"/>
            <a:ext cx="0" cy="267314"/>
          </a:xfrm>
          <a:prstGeom prst="straightConnector1">
            <a:avLst/>
          </a:prstGeom>
          <a:ln w="57150">
            <a:tailEnd type="triangle"/>
          </a:ln>
        </p:spPr>
        <p:style>
          <a:lnRef idx="3">
            <a:schemeClr val="accent6"/>
          </a:lnRef>
          <a:fillRef idx="0">
            <a:schemeClr val="accent6"/>
          </a:fillRef>
          <a:effectRef idx="2">
            <a:schemeClr val="accent6"/>
          </a:effectRef>
          <a:fontRef idx="minor">
            <a:schemeClr val="tx1"/>
          </a:fontRef>
        </p:style>
      </p:cxnSp>
      <p:cxnSp>
        <p:nvCxnSpPr>
          <p:cNvPr id="40" name="直線矢印コネクタ 39">
            <a:extLst>
              <a:ext uri="{FF2B5EF4-FFF2-40B4-BE49-F238E27FC236}">
                <a16:creationId xmlns:a16="http://schemas.microsoft.com/office/drawing/2014/main" id="{436D28D7-3084-617A-A39B-B77AA545CF9E}"/>
              </a:ext>
            </a:extLst>
          </p:cNvPr>
          <p:cNvCxnSpPr>
            <a:cxnSpLocks/>
          </p:cNvCxnSpPr>
          <p:nvPr/>
        </p:nvCxnSpPr>
        <p:spPr>
          <a:xfrm flipV="1">
            <a:off x="6095999" y="5342182"/>
            <a:ext cx="0" cy="495889"/>
          </a:xfrm>
          <a:prstGeom prst="straightConnector1">
            <a:avLst/>
          </a:prstGeom>
          <a:ln w="76200">
            <a:solidFill>
              <a:schemeClr val="accent5"/>
            </a:solidFill>
            <a:tailEnd type="triangle"/>
          </a:ln>
        </p:spPr>
        <p:style>
          <a:lnRef idx="3">
            <a:schemeClr val="accent6"/>
          </a:lnRef>
          <a:fillRef idx="0">
            <a:schemeClr val="accent6"/>
          </a:fillRef>
          <a:effectRef idx="2">
            <a:schemeClr val="accent6"/>
          </a:effectRef>
          <a:fontRef idx="minor">
            <a:schemeClr val="tx1"/>
          </a:fontRef>
        </p:style>
      </p:cxnSp>
      <p:sp>
        <p:nvSpPr>
          <p:cNvPr id="41" name="楕円 40">
            <a:extLst>
              <a:ext uri="{FF2B5EF4-FFF2-40B4-BE49-F238E27FC236}">
                <a16:creationId xmlns:a16="http://schemas.microsoft.com/office/drawing/2014/main" id="{04E2B580-1FD1-828C-96D7-6D4DD8B410B3}"/>
              </a:ext>
            </a:extLst>
          </p:cNvPr>
          <p:cNvSpPr/>
          <p:nvPr/>
        </p:nvSpPr>
        <p:spPr>
          <a:xfrm>
            <a:off x="1521321" y="5402048"/>
            <a:ext cx="781287" cy="376157"/>
          </a:xfrm>
          <a:prstGeom prst="ellipse">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42" name="楕円 41">
            <a:extLst>
              <a:ext uri="{FF2B5EF4-FFF2-40B4-BE49-F238E27FC236}">
                <a16:creationId xmlns:a16="http://schemas.microsoft.com/office/drawing/2014/main" id="{6688B73D-0331-D958-1155-4C76FDB64212}"/>
              </a:ext>
            </a:extLst>
          </p:cNvPr>
          <p:cNvSpPr/>
          <p:nvPr/>
        </p:nvSpPr>
        <p:spPr>
          <a:xfrm>
            <a:off x="5073675" y="5402048"/>
            <a:ext cx="781287" cy="376157"/>
          </a:xfrm>
          <a:prstGeom prst="ellipse">
            <a:avLst/>
          </a:prstGeom>
          <a:solidFill>
            <a:schemeClr val="accent2"/>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cxnSp>
        <p:nvCxnSpPr>
          <p:cNvPr id="44" name="コネクタ: カギ線 43">
            <a:extLst>
              <a:ext uri="{FF2B5EF4-FFF2-40B4-BE49-F238E27FC236}">
                <a16:creationId xmlns:a16="http://schemas.microsoft.com/office/drawing/2014/main" id="{8F7DEB0D-1F26-C52A-C432-97BD4439CB6D}"/>
              </a:ext>
            </a:extLst>
          </p:cNvPr>
          <p:cNvCxnSpPr>
            <a:stCxn id="37" idx="1"/>
            <a:endCxn id="34" idx="2"/>
          </p:cNvCxnSpPr>
          <p:nvPr/>
        </p:nvCxnSpPr>
        <p:spPr>
          <a:xfrm rot="10800000">
            <a:off x="2580271" y="6200047"/>
            <a:ext cx="2730668" cy="449325"/>
          </a:xfrm>
          <a:prstGeom prst="bentConnector2">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a:extLst>
              <a:ext uri="{FF2B5EF4-FFF2-40B4-BE49-F238E27FC236}">
                <a16:creationId xmlns:a16="http://schemas.microsoft.com/office/drawing/2014/main" id="{CA043F12-EBDA-E78E-560E-B8AA8258ACFF}"/>
              </a:ext>
            </a:extLst>
          </p:cNvPr>
          <p:cNvCxnSpPr>
            <a:cxnSpLocks/>
          </p:cNvCxnSpPr>
          <p:nvPr/>
        </p:nvCxnSpPr>
        <p:spPr>
          <a:xfrm flipV="1">
            <a:off x="2580271" y="5342182"/>
            <a:ext cx="0" cy="495889"/>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25F4BFDF-F190-11C9-4BDF-4076BA60E2E7}"/>
              </a:ext>
            </a:extLst>
          </p:cNvPr>
          <p:cNvSpPr txBox="1"/>
          <p:nvPr/>
        </p:nvSpPr>
        <p:spPr>
          <a:xfrm>
            <a:off x="2598100" y="5405460"/>
            <a:ext cx="646331" cy="369332"/>
          </a:xfrm>
          <a:prstGeom prst="rect">
            <a:avLst/>
          </a:prstGeom>
          <a:noFill/>
        </p:spPr>
        <p:txBody>
          <a:bodyPr wrap="none" rtlCol="0">
            <a:spAutoFit/>
          </a:bodyPr>
          <a:lstStyle/>
          <a:p>
            <a:r>
              <a:rPr kumimoji="1" lang="ja-JP" altLang="en-US">
                <a:solidFill>
                  <a:schemeClr val="accent5"/>
                </a:solidFill>
              </a:rPr>
              <a:t>移送</a:t>
            </a:r>
          </a:p>
        </p:txBody>
      </p:sp>
      <p:sp>
        <p:nvSpPr>
          <p:cNvPr id="48" name="テキスト ボックス 47">
            <a:extLst>
              <a:ext uri="{FF2B5EF4-FFF2-40B4-BE49-F238E27FC236}">
                <a16:creationId xmlns:a16="http://schemas.microsoft.com/office/drawing/2014/main" id="{981271B9-180A-C409-4C25-792F76C44A22}"/>
              </a:ext>
            </a:extLst>
          </p:cNvPr>
          <p:cNvSpPr txBox="1"/>
          <p:nvPr/>
        </p:nvSpPr>
        <p:spPr>
          <a:xfrm>
            <a:off x="6142149" y="5405460"/>
            <a:ext cx="1107996" cy="369332"/>
          </a:xfrm>
          <a:prstGeom prst="rect">
            <a:avLst/>
          </a:prstGeom>
          <a:noFill/>
        </p:spPr>
        <p:txBody>
          <a:bodyPr wrap="none" rtlCol="0">
            <a:spAutoFit/>
          </a:bodyPr>
          <a:lstStyle/>
          <a:p>
            <a:r>
              <a:rPr kumimoji="1" lang="ja-JP" altLang="en-US">
                <a:solidFill>
                  <a:schemeClr val="accent5"/>
                </a:solidFill>
              </a:rPr>
              <a:t>移送待受</a:t>
            </a:r>
          </a:p>
        </p:txBody>
      </p:sp>
      <p:sp>
        <p:nvSpPr>
          <p:cNvPr id="53" name="テキスト ボックス 52">
            <a:extLst>
              <a:ext uri="{FF2B5EF4-FFF2-40B4-BE49-F238E27FC236}">
                <a16:creationId xmlns:a16="http://schemas.microsoft.com/office/drawing/2014/main" id="{BA16E1A8-4307-94D5-784F-61A762D8034E}"/>
              </a:ext>
            </a:extLst>
          </p:cNvPr>
          <p:cNvSpPr txBox="1"/>
          <p:nvPr/>
        </p:nvSpPr>
        <p:spPr>
          <a:xfrm>
            <a:off x="3909876" y="4744741"/>
            <a:ext cx="646331" cy="369332"/>
          </a:xfrm>
          <a:prstGeom prst="rect">
            <a:avLst/>
          </a:prstGeom>
          <a:noFill/>
        </p:spPr>
        <p:txBody>
          <a:bodyPr wrap="none" rtlCol="0">
            <a:spAutoFit/>
          </a:bodyPr>
          <a:lstStyle/>
          <a:p>
            <a:r>
              <a:rPr kumimoji="1" lang="ja-JP" altLang="en-US">
                <a:solidFill>
                  <a:srgbClr val="C00000"/>
                </a:solidFill>
              </a:rPr>
              <a:t>状態</a:t>
            </a:r>
          </a:p>
        </p:txBody>
      </p:sp>
      <p:sp>
        <p:nvSpPr>
          <p:cNvPr id="5" name="スライド番号プレースホルダー 4">
            <a:extLst>
              <a:ext uri="{FF2B5EF4-FFF2-40B4-BE49-F238E27FC236}">
                <a16:creationId xmlns:a16="http://schemas.microsoft.com/office/drawing/2014/main" id="{366E5524-3BEC-C569-8869-B142A4C92B72}"/>
              </a:ext>
            </a:extLst>
          </p:cNvPr>
          <p:cNvSpPr>
            <a:spLocks noGrp="1"/>
          </p:cNvSpPr>
          <p:nvPr>
            <p:ph type="sldNum" sz="quarter" idx="12"/>
          </p:nvPr>
        </p:nvSpPr>
        <p:spPr/>
        <p:txBody>
          <a:bodyPr/>
          <a:lstStyle/>
          <a:p>
            <a:fld id="{3012E056-953B-4EF5-8A53-CAFB7FD99EE3}" type="slidenum">
              <a:rPr kumimoji="1" lang="ja-JP" altLang="en-US" smtClean="0"/>
              <a:t>7</a:t>
            </a:fld>
            <a:endParaRPr kumimoji="1" lang="ja-JP" altLang="en-US"/>
          </a:p>
        </p:txBody>
      </p:sp>
    </p:spTree>
    <p:extLst>
      <p:ext uri="{BB962C8B-B14F-4D97-AF65-F5344CB8AC3E}">
        <p14:creationId xmlns:p14="http://schemas.microsoft.com/office/powerpoint/2010/main" val="201712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500"/>
                                        <p:tgtEl>
                                          <p:spTgt spid="46"/>
                                        </p:tgtEl>
                                      </p:cBhvr>
                                    </p:animEffect>
                                  </p:childTnLst>
                                </p:cTn>
                              </p:par>
                              <p:par>
                                <p:cTn id="18" presetID="10" presetClass="entr" presetSubtype="0" fill="hold" nodeType="withEffect">
                                  <p:stCondLst>
                                    <p:cond delay="0"/>
                                  </p:stCondLst>
                                  <p:childTnLst>
                                    <p:set>
                                      <p:cBhvr>
                                        <p:cTn id="19" dur="1" fill="hold">
                                          <p:stCondLst>
                                            <p:cond delay="0"/>
                                          </p:stCondLst>
                                        </p:cTn>
                                        <p:tgtEl>
                                          <p:spTgt spid="47">
                                            <p:txEl>
                                              <p:pRg st="0" end="0"/>
                                            </p:txEl>
                                          </p:spTgt>
                                        </p:tgtEl>
                                        <p:attrNameLst>
                                          <p:attrName>style.visibility</p:attrName>
                                        </p:attrNameLst>
                                      </p:cBhvr>
                                      <p:to>
                                        <p:strVal val="visible"/>
                                      </p:to>
                                    </p:set>
                                    <p:animEffect transition="in" filter="fade">
                                      <p:cBhvr>
                                        <p:cTn id="20" dur="500"/>
                                        <p:tgtEl>
                                          <p:spTgt spid="47">
                                            <p:txEl>
                                              <p:pRg st="0" end="0"/>
                                            </p:txEl>
                                          </p:spTgt>
                                        </p:tgtEl>
                                      </p:cBhvr>
                                    </p:animEffect>
                                  </p:childTnLst>
                                </p:cTn>
                              </p:par>
                            </p:childTnLst>
                          </p:cTn>
                        </p:par>
                        <p:par>
                          <p:cTn id="21" fill="hold">
                            <p:stCondLst>
                              <p:cond delay="500"/>
                            </p:stCondLst>
                            <p:childTnLst>
                              <p:par>
                                <p:cTn id="22" presetID="1" presetClass="emph" presetSubtype="2" fill="hold" nodeType="afterEffect">
                                  <p:stCondLst>
                                    <p:cond delay="0"/>
                                  </p:stCondLst>
                                  <p:childTnLst>
                                    <p:animClr clrSpc="rgb" dir="cw">
                                      <p:cBhvr>
                                        <p:cTn id="23" dur="500" fill="hold"/>
                                        <p:tgtEl>
                                          <p:spTgt spid="12"/>
                                        </p:tgtEl>
                                        <p:attrNameLst>
                                          <p:attrName>fillcolor</p:attrName>
                                        </p:attrNameLst>
                                      </p:cBhvr>
                                      <p:to>
                                        <a:schemeClr val="bg1"/>
                                      </p:to>
                                    </p:animClr>
                                    <p:set>
                                      <p:cBhvr>
                                        <p:cTn id="24" dur="500" fill="hold"/>
                                        <p:tgtEl>
                                          <p:spTgt spid="12"/>
                                        </p:tgtEl>
                                        <p:attrNameLst>
                                          <p:attrName>fill.type</p:attrName>
                                        </p:attrNameLst>
                                      </p:cBhvr>
                                      <p:to>
                                        <p:strVal val="solid"/>
                                      </p:to>
                                    </p:set>
                                    <p:set>
                                      <p:cBhvr>
                                        <p:cTn id="25" dur="500" fill="hold"/>
                                        <p:tgtEl>
                                          <p:spTgt spid="12"/>
                                        </p:tgtEl>
                                        <p:attrNameLst>
                                          <p:attrName>fill.on</p:attrName>
                                        </p:attrNameLst>
                                      </p:cBhvr>
                                      <p:to>
                                        <p:strVal val="tru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fade">
                                      <p:cBhvr>
                                        <p:cTn id="30" dur="500"/>
                                        <p:tgtEl>
                                          <p:spTgt spid="38"/>
                                        </p:tgtEl>
                                      </p:cBhvr>
                                    </p:animEffect>
                                  </p:childTnLst>
                                </p:cTn>
                              </p:par>
                              <p:par>
                                <p:cTn id="31" presetID="1" presetClass="emph" presetSubtype="2" fill="hold" nodeType="withEffect">
                                  <p:stCondLst>
                                    <p:cond delay="0"/>
                                  </p:stCondLst>
                                  <p:childTnLst>
                                    <p:animClr clrSpc="rgb" dir="cw">
                                      <p:cBhvr>
                                        <p:cTn id="32" dur="500" fill="hold"/>
                                        <p:tgtEl>
                                          <p:spTgt spid="15"/>
                                        </p:tgtEl>
                                        <p:attrNameLst>
                                          <p:attrName>fillcolor</p:attrName>
                                        </p:attrNameLst>
                                      </p:cBhvr>
                                      <p:to>
                                        <a:srgbClr val="FBE5D6"/>
                                      </p:to>
                                    </p:animClr>
                                    <p:set>
                                      <p:cBhvr>
                                        <p:cTn id="33" dur="500" fill="hold"/>
                                        <p:tgtEl>
                                          <p:spTgt spid="15"/>
                                        </p:tgtEl>
                                        <p:attrNameLst>
                                          <p:attrName>fill.type</p:attrName>
                                        </p:attrNameLst>
                                      </p:cBhvr>
                                      <p:to>
                                        <p:strVal val="solid"/>
                                      </p:to>
                                    </p:set>
                                    <p:set>
                                      <p:cBhvr>
                                        <p:cTn id="34" dur="500" fill="hold"/>
                                        <p:tgtEl>
                                          <p:spTgt spid="15"/>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500"/>
                                        <p:tgtEl>
                                          <p:spTgt spid="4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500"/>
                                        <p:tgtEl>
                                          <p:spTgt spid="4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8"/>
                                        </p:tgtEl>
                                        <p:attrNameLst>
                                          <p:attrName>style.visibility</p:attrName>
                                        </p:attrNameLst>
                                      </p:cBhvr>
                                      <p:to>
                                        <p:strVal val="visible"/>
                                      </p:to>
                                    </p:set>
                                    <p:animEffect transition="in" filter="fade">
                                      <p:cBhvr>
                                        <p:cTn id="52" dur="500"/>
                                        <p:tgtEl>
                                          <p:spTgt spid="4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fade">
                                      <p:cBhvr>
                                        <p:cTn id="57" dur="500"/>
                                        <p:tgtEl>
                                          <p:spTgt spid="53"/>
                                        </p:tgtEl>
                                      </p:cBhvr>
                                    </p:animEffect>
                                  </p:childTnLst>
                                </p:cTn>
                              </p:par>
                              <p:par>
                                <p:cTn id="58" presetID="10" presetClass="entr" presetSubtype="0"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41" grpId="0" animBg="1"/>
      <p:bldP spid="42" grpId="0" animBg="1"/>
      <p:bldP spid="48" grpId="0"/>
      <p:bldP spid="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48FE56-1E2B-13B0-D66E-25F541456A83}"/>
              </a:ext>
            </a:extLst>
          </p:cNvPr>
          <p:cNvSpPr>
            <a:spLocks noGrp="1"/>
          </p:cNvSpPr>
          <p:nvPr>
            <p:ph type="title"/>
          </p:nvPr>
        </p:nvSpPr>
        <p:spPr/>
        <p:txBody>
          <a:bodyPr/>
          <a:lstStyle/>
          <a:p>
            <a:r>
              <a:rPr lang="ja-JP" altLang="en-US"/>
              <a:t>移送元ホストでの移送先変更</a:t>
            </a:r>
          </a:p>
        </p:txBody>
      </p:sp>
      <p:sp>
        <p:nvSpPr>
          <p:cNvPr id="3" name="コンテンツ プレースホルダー 2">
            <a:extLst>
              <a:ext uri="{FF2B5EF4-FFF2-40B4-BE49-F238E27FC236}">
                <a16:creationId xmlns:a16="http://schemas.microsoft.com/office/drawing/2014/main" id="{79717F33-F614-92A7-7B6B-3FC357A36088}"/>
              </a:ext>
            </a:extLst>
          </p:cNvPr>
          <p:cNvSpPr>
            <a:spLocks noGrp="1"/>
          </p:cNvSpPr>
          <p:nvPr>
            <p:ph idx="1"/>
          </p:nvPr>
        </p:nvSpPr>
        <p:spPr/>
        <p:txBody>
          <a:bodyPr/>
          <a:lstStyle/>
          <a:p>
            <a:r>
              <a:rPr lang="ja-JP" altLang="en-US"/>
              <a:t>移送元ホストの管理サーバに移送先切替コマンドを送信</a:t>
            </a:r>
            <a:endParaRPr lang="en-US" altLang="ja-JP"/>
          </a:p>
          <a:p>
            <a:pPr lvl="1"/>
            <a:r>
              <a:rPr lang="ja-JP" altLang="en-US"/>
              <a:t>実行中のマイグレーションを部分的にキャンセル</a:t>
            </a:r>
          </a:p>
          <a:p>
            <a:pPr lvl="1"/>
            <a:r>
              <a:rPr lang="ja-JP" altLang="en-US"/>
              <a:t>マイグレーションジョブは一旦終了するが、</a:t>
            </a:r>
            <a:r>
              <a:rPr lang="en-US" altLang="ja-JP"/>
              <a:t>VM</a:t>
            </a:r>
            <a:r>
              <a:rPr lang="ja-JP" altLang="en-US"/>
              <a:t>の状態転送は継続</a:t>
            </a:r>
            <a:endParaRPr lang="en-US" altLang="ja-JP"/>
          </a:p>
          <a:p>
            <a:r>
              <a:rPr lang="ja-JP" altLang="en-US"/>
              <a:t>新しい移送先ホストに対してマイグレーションを開始</a:t>
            </a:r>
          </a:p>
          <a:p>
            <a:pPr lvl="1"/>
            <a:r>
              <a:rPr lang="ja-JP" altLang="en-US"/>
              <a:t>新たにマイグレーションジョブを開始し、</a:t>
            </a:r>
            <a:r>
              <a:rPr lang="en-US" altLang="ja-JP"/>
              <a:t>VM</a:t>
            </a:r>
            <a:r>
              <a:rPr lang="ja-JP" altLang="en-US"/>
              <a:t>に切替コマンドを送信</a:t>
            </a:r>
            <a:endParaRPr lang="en-US" altLang="ja-JP"/>
          </a:p>
          <a:p>
            <a:pPr lvl="1"/>
            <a:r>
              <a:rPr lang="ja-JP" altLang="en-US"/>
              <a:t>送信済みの</a:t>
            </a:r>
            <a:r>
              <a:rPr lang="en-US" altLang="ja-JP"/>
              <a:t>VM</a:t>
            </a:r>
            <a:r>
              <a:rPr lang="ja-JP" altLang="en-US"/>
              <a:t>の情報を新しい移送先に再送後、</a:t>
            </a:r>
            <a:r>
              <a:rPr lang="en-US" altLang="ja-JP"/>
              <a:t>VM</a:t>
            </a:r>
            <a:r>
              <a:rPr lang="ja-JP" altLang="en-US"/>
              <a:t>の状態転送を再開</a:t>
            </a:r>
          </a:p>
        </p:txBody>
      </p:sp>
      <p:sp>
        <p:nvSpPr>
          <p:cNvPr id="5" name="四角形: 角を丸くする 4">
            <a:extLst>
              <a:ext uri="{FF2B5EF4-FFF2-40B4-BE49-F238E27FC236}">
                <a16:creationId xmlns:a16="http://schemas.microsoft.com/office/drawing/2014/main" id="{61E5539C-DEEF-24EE-4EC3-91E15406F7A7}"/>
              </a:ext>
            </a:extLst>
          </p:cNvPr>
          <p:cNvSpPr/>
          <p:nvPr/>
        </p:nvSpPr>
        <p:spPr>
          <a:xfrm>
            <a:off x="1359066" y="4530472"/>
            <a:ext cx="2442410" cy="1825877"/>
          </a:xfrm>
          <a:prstGeom prst="roundRect">
            <a:avLst/>
          </a:prstGeom>
          <a:solidFill>
            <a:schemeClr val="accent2">
              <a:lumMod val="20000"/>
              <a:lumOff val="80000"/>
            </a:schemeClr>
          </a:solidFill>
          <a:ln w="76200">
            <a:solidFill>
              <a:schemeClr val="accent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633C758B-7973-00EB-A60F-92EAB1CB393F}"/>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B7F87C76-4CFA-FF76-8CAF-A6B05131C6A1}"/>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00F97CE-5BF1-604C-4A7D-6AF1BFF11106}"/>
              </a:ext>
            </a:extLst>
          </p:cNvPr>
          <p:cNvSpPr txBox="1"/>
          <p:nvPr/>
        </p:nvSpPr>
        <p:spPr>
          <a:xfrm>
            <a:off x="1795211" y="4554796"/>
            <a:ext cx="1570121" cy="369332"/>
          </a:xfrm>
          <a:prstGeom prst="rect">
            <a:avLst/>
          </a:prstGeom>
          <a:noFill/>
        </p:spPr>
        <p:txBody>
          <a:bodyPr wrap="square" rtlCol="0">
            <a:spAutoFit/>
          </a:bodyPr>
          <a:lstStyle/>
          <a:p>
            <a:r>
              <a:rPr kumimoji="1" lang="ja-JP" altLang="en-US"/>
              <a:t>移送元ホスト</a:t>
            </a:r>
          </a:p>
        </p:txBody>
      </p:sp>
      <p:sp>
        <p:nvSpPr>
          <p:cNvPr id="10" name="テキスト ボックス 9">
            <a:extLst>
              <a:ext uri="{FF2B5EF4-FFF2-40B4-BE49-F238E27FC236}">
                <a16:creationId xmlns:a16="http://schemas.microsoft.com/office/drawing/2014/main" id="{02C85EB1-A947-0FF2-1885-308919652B4F}"/>
              </a:ext>
            </a:extLst>
          </p:cNvPr>
          <p:cNvSpPr txBox="1"/>
          <p:nvPr/>
        </p:nvSpPr>
        <p:spPr>
          <a:xfrm>
            <a:off x="5054265" y="4554796"/>
            <a:ext cx="2083469" cy="369332"/>
          </a:xfrm>
          <a:prstGeom prst="rect">
            <a:avLst/>
          </a:prstGeom>
          <a:noFill/>
        </p:spPr>
        <p:txBody>
          <a:bodyPr wrap="square" rtlCol="0">
            <a:spAutoFit/>
          </a:bodyPr>
          <a:lstStyle/>
          <a:p>
            <a:r>
              <a:rPr kumimoji="1" lang="ja-JP" altLang="en-US"/>
              <a:t>古い移送先ホスト</a:t>
            </a:r>
          </a:p>
        </p:txBody>
      </p:sp>
      <p:sp>
        <p:nvSpPr>
          <p:cNvPr id="11" name="テキスト ボックス 10">
            <a:extLst>
              <a:ext uri="{FF2B5EF4-FFF2-40B4-BE49-F238E27FC236}">
                <a16:creationId xmlns:a16="http://schemas.microsoft.com/office/drawing/2014/main" id="{7310342F-17BC-73DC-BF55-B1EF256A67CF}"/>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2" name="正方形/長方形 11">
            <a:extLst>
              <a:ext uri="{FF2B5EF4-FFF2-40B4-BE49-F238E27FC236}">
                <a16:creationId xmlns:a16="http://schemas.microsoft.com/office/drawing/2014/main" id="{3772B983-CD78-0784-D395-0DA35F764F95}"/>
              </a:ext>
            </a:extLst>
          </p:cNvPr>
          <p:cNvSpPr/>
          <p:nvPr/>
        </p:nvSpPr>
        <p:spPr>
          <a:xfrm>
            <a:off x="2219324"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4" name="正方形/長方形 13">
            <a:extLst>
              <a:ext uri="{FF2B5EF4-FFF2-40B4-BE49-F238E27FC236}">
                <a16:creationId xmlns:a16="http://schemas.microsoft.com/office/drawing/2014/main" id="{E1C31252-3801-C901-248D-CAECF92A5269}"/>
              </a:ext>
            </a:extLst>
          </p:cNvPr>
          <p:cNvSpPr/>
          <p:nvPr/>
        </p:nvSpPr>
        <p:spPr>
          <a:xfrm>
            <a:off x="9216688" y="4995389"/>
            <a:ext cx="1044742" cy="3691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18" name="直線矢印コネクタ 17">
            <a:extLst>
              <a:ext uri="{FF2B5EF4-FFF2-40B4-BE49-F238E27FC236}">
                <a16:creationId xmlns:a16="http://schemas.microsoft.com/office/drawing/2014/main" id="{EEAA39E4-3F27-8493-1AC6-FB529A8CC74A}"/>
              </a:ext>
            </a:extLst>
          </p:cNvPr>
          <p:cNvCxnSpPr>
            <a:cxnSpLocks/>
            <a:stCxn id="12" idx="3"/>
            <a:endCxn id="9" idx="1"/>
          </p:cNvCxnSpPr>
          <p:nvPr/>
        </p:nvCxnSpPr>
        <p:spPr>
          <a:xfrm>
            <a:off x="2941219" y="5094000"/>
            <a:ext cx="2793833" cy="0"/>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20" name="コネクタ: カギ線 19">
            <a:extLst>
              <a:ext uri="{FF2B5EF4-FFF2-40B4-BE49-F238E27FC236}">
                <a16:creationId xmlns:a16="http://schemas.microsoft.com/office/drawing/2014/main" id="{692588F8-2A3F-8062-0FB9-E4D2D82E0B53}"/>
              </a:ext>
            </a:extLst>
          </p:cNvPr>
          <p:cNvCxnSpPr>
            <a:stCxn id="12" idx="2"/>
            <a:endCxn id="14" idx="2"/>
          </p:cNvCxnSpPr>
          <p:nvPr/>
        </p:nvCxnSpPr>
        <p:spPr>
          <a:xfrm rot="16200000" flipH="1">
            <a:off x="6141387" y="1766884"/>
            <a:ext cx="36556" cy="7158787"/>
          </a:xfrm>
          <a:prstGeom prst="bentConnector3">
            <a:avLst>
              <a:gd name="adj1" fmla="val 985901"/>
            </a:avLst>
          </a:prstGeom>
          <a:ln w="63500">
            <a:solidFill>
              <a:schemeClr val="accent4"/>
            </a:solidFill>
            <a:tailEnd type="triangle"/>
          </a:ln>
        </p:spPr>
        <p:style>
          <a:lnRef idx="1">
            <a:schemeClr val="accent2"/>
          </a:lnRef>
          <a:fillRef idx="0">
            <a:schemeClr val="accent2"/>
          </a:fillRef>
          <a:effectRef idx="0">
            <a:schemeClr val="accent2"/>
          </a:effectRef>
          <a:fontRef idx="minor">
            <a:schemeClr val="tx1"/>
          </a:fontRef>
        </p:style>
      </p:cxnSp>
      <p:sp>
        <p:nvSpPr>
          <p:cNvPr id="9" name="正方形/長方形 8">
            <a:extLst>
              <a:ext uri="{FF2B5EF4-FFF2-40B4-BE49-F238E27FC236}">
                <a16:creationId xmlns:a16="http://schemas.microsoft.com/office/drawing/2014/main" id="{C9D050A1-F96E-0358-74FC-9EA317E2D3E1}"/>
              </a:ext>
            </a:extLst>
          </p:cNvPr>
          <p:cNvSpPr/>
          <p:nvPr/>
        </p:nvSpPr>
        <p:spPr>
          <a:xfrm>
            <a:off x="5735052" y="4860000"/>
            <a:ext cx="721895" cy="468000"/>
          </a:xfrm>
          <a:prstGeom prst="rect">
            <a:avLst/>
          </a:prstGeom>
          <a:gradFill flip="none" rotWithShape="1">
            <a:gsLst>
              <a:gs pos="30000">
                <a:schemeClr val="bg1"/>
              </a:gs>
              <a:gs pos="36000">
                <a:srgbClr val="FFFF00"/>
              </a:gs>
            </a:gsLst>
            <a:lin ang="54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5" name="正方形/長方形 14">
            <a:extLst>
              <a:ext uri="{FF2B5EF4-FFF2-40B4-BE49-F238E27FC236}">
                <a16:creationId xmlns:a16="http://schemas.microsoft.com/office/drawing/2014/main" id="{B53A4AA3-C1BF-4FB8-8AC2-D8CE4EDC30D1}"/>
              </a:ext>
            </a:extLst>
          </p:cNvPr>
          <p:cNvSpPr/>
          <p:nvPr/>
        </p:nvSpPr>
        <p:spPr>
          <a:xfrm>
            <a:off x="1795211"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6" name="正方形/長方形 15">
            <a:extLst>
              <a:ext uri="{FF2B5EF4-FFF2-40B4-BE49-F238E27FC236}">
                <a16:creationId xmlns:a16="http://schemas.microsoft.com/office/drawing/2014/main" id="{91DEA25F-B41B-E5A5-D882-09995B98750C}"/>
              </a:ext>
            </a:extLst>
          </p:cNvPr>
          <p:cNvSpPr/>
          <p:nvPr/>
        </p:nvSpPr>
        <p:spPr>
          <a:xfrm>
            <a:off x="8953999"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7" name="正方形/長方形 16">
            <a:extLst>
              <a:ext uri="{FF2B5EF4-FFF2-40B4-BE49-F238E27FC236}">
                <a16:creationId xmlns:a16="http://schemas.microsoft.com/office/drawing/2014/main" id="{243B745A-7BF8-6B30-62D9-3DB706C2657B}"/>
              </a:ext>
            </a:extLst>
          </p:cNvPr>
          <p:cNvSpPr/>
          <p:nvPr/>
        </p:nvSpPr>
        <p:spPr>
          <a:xfrm>
            <a:off x="5310939"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21" name="正方形/長方形 20">
            <a:extLst>
              <a:ext uri="{FF2B5EF4-FFF2-40B4-BE49-F238E27FC236}">
                <a16:creationId xmlns:a16="http://schemas.microsoft.com/office/drawing/2014/main" id="{46D869A8-AA13-2D18-F901-CB25A2668F3C}"/>
              </a:ext>
            </a:extLst>
          </p:cNvPr>
          <p:cNvSpPr/>
          <p:nvPr/>
        </p:nvSpPr>
        <p:spPr>
          <a:xfrm>
            <a:off x="5310939" y="6461292"/>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22" name="コネクタ: カギ線 21">
            <a:extLst>
              <a:ext uri="{FF2B5EF4-FFF2-40B4-BE49-F238E27FC236}">
                <a16:creationId xmlns:a16="http://schemas.microsoft.com/office/drawing/2014/main" id="{F3ACBF3C-3CCA-CC57-ADD8-88B20DE163F3}"/>
              </a:ext>
            </a:extLst>
          </p:cNvPr>
          <p:cNvCxnSpPr/>
          <p:nvPr/>
        </p:nvCxnSpPr>
        <p:spPr>
          <a:xfrm rot="10800000">
            <a:off x="2580271" y="6200047"/>
            <a:ext cx="2730668" cy="449325"/>
          </a:xfrm>
          <a:prstGeom prst="bentConnector2">
            <a:avLst/>
          </a:prstGeom>
          <a:ln w="57150">
            <a:tailEnd type="triangle"/>
          </a:ln>
        </p:spPr>
        <p:style>
          <a:lnRef idx="3">
            <a:schemeClr val="accent6"/>
          </a:lnRef>
          <a:fillRef idx="0">
            <a:schemeClr val="accent6"/>
          </a:fillRef>
          <a:effectRef idx="2">
            <a:schemeClr val="accent6"/>
          </a:effectRef>
          <a:fontRef idx="minor">
            <a:schemeClr val="tx1"/>
          </a:fontRef>
        </p:style>
      </p:cxnSp>
      <p:sp>
        <p:nvSpPr>
          <p:cNvPr id="23" name="テキスト ボックス 22">
            <a:extLst>
              <a:ext uri="{FF2B5EF4-FFF2-40B4-BE49-F238E27FC236}">
                <a16:creationId xmlns:a16="http://schemas.microsoft.com/office/drawing/2014/main" id="{67E819C8-B01E-C046-0959-BC9846306B2F}"/>
              </a:ext>
            </a:extLst>
          </p:cNvPr>
          <p:cNvSpPr txBox="1"/>
          <p:nvPr/>
        </p:nvSpPr>
        <p:spPr>
          <a:xfrm>
            <a:off x="2617121" y="5500484"/>
            <a:ext cx="1348536" cy="369332"/>
          </a:xfrm>
          <a:prstGeom prst="rect">
            <a:avLst/>
          </a:prstGeom>
          <a:noFill/>
        </p:spPr>
        <p:txBody>
          <a:bodyPr wrap="square" rtlCol="0">
            <a:spAutoFit/>
          </a:bodyPr>
          <a:lstStyle/>
          <a:p>
            <a:r>
              <a:rPr kumimoji="1" lang="ja-JP" altLang="en-US">
                <a:solidFill>
                  <a:schemeClr val="accent5"/>
                </a:solidFill>
              </a:rPr>
              <a:t>移送先</a:t>
            </a:r>
            <a:r>
              <a:rPr lang="ja-JP" altLang="en-US">
                <a:solidFill>
                  <a:schemeClr val="accent5"/>
                </a:solidFill>
              </a:rPr>
              <a:t>切替</a:t>
            </a:r>
            <a:endParaRPr kumimoji="1" lang="ja-JP" altLang="en-US">
              <a:solidFill>
                <a:schemeClr val="accent5"/>
              </a:solidFill>
            </a:endParaRPr>
          </a:p>
        </p:txBody>
      </p:sp>
      <p:cxnSp>
        <p:nvCxnSpPr>
          <p:cNvPr id="27" name="直線矢印コネクタ 26">
            <a:extLst>
              <a:ext uri="{FF2B5EF4-FFF2-40B4-BE49-F238E27FC236}">
                <a16:creationId xmlns:a16="http://schemas.microsoft.com/office/drawing/2014/main" id="{12E0ACFE-E27D-F935-C71D-85F1BCBB42EF}"/>
              </a:ext>
            </a:extLst>
          </p:cNvPr>
          <p:cNvCxnSpPr>
            <a:stCxn id="15" idx="0"/>
            <a:endCxn id="12" idx="2"/>
          </p:cNvCxnSpPr>
          <p:nvPr/>
        </p:nvCxnSpPr>
        <p:spPr>
          <a:xfrm flipV="1">
            <a:off x="2580271" y="5328000"/>
            <a:ext cx="1" cy="495889"/>
          </a:xfrm>
          <a:prstGeom prst="straightConnector1">
            <a:avLst/>
          </a:prstGeom>
          <a:ln w="76200">
            <a:solidFill>
              <a:schemeClr val="accent5"/>
            </a:solidFill>
            <a:tailEnd type="triangle"/>
          </a:ln>
        </p:spPr>
        <p:style>
          <a:lnRef idx="3">
            <a:schemeClr val="accent6"/>
          </a:lnRef>
          <a:fillRef idx="0">
            <a:schemeClr val="accent6"/>
          </a:fillRef>
          <a:effectRef idx="2">
            <a:schemeClr val="accent6"/>
          </a:effectRef>
          <a:fontRef idx="minor">
            <a:schemeClr val="tx1"/>
          </a:fontRef>
        </p:style>
      </p:cxnSp>
      <p:sp>
        <p:nvSpPr>
          <p:cNvPr id="13" name="楕円 12">
            <a:extLst>
              <a:ext uri="{FF2B5EF4-FFF2-40B4-BE49-F238E27FC236}">
                <a16:creationId xmlns:a16="http://schemas.microsoft.com/office/drawing/2014/main" id="{93267434-FA85-A318-5A04-99C371EFD6B4}"/>
              </a:ext>
            </a:extLst>
          </p:cNvPr>
          <p:cNvSpPr/>
          <p:nvPr/>
        </p:nvSpPr>
        <p:spPr>
          <a:xfrm>
            <a:off x="1618510" y="5406805"/>
            <a:ext cx="781287" cy="376157"/>
          </a:xfrm>
          <a:prstGeom prst="ellipse">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24" name="四角形: 1 つの角を切り取る 18">
            <a:extLst>
              <a:ext uri="{FF2B5EF4-FFF2-40B4-BE49-F238E27FC236}">
                <a16:creationId xmlns:a16="http://schemas.microsoft.com/office/drawing/2014/main" id="{A6345B71-0316-0A97-B2CF-9776BAD9BD19}"/>
              </a:ext>
            </a:extLst>
          </p:cNvPr>
          <p:cNvSpPr/>
          <p:nvPr/>
        </p:nvSpPr>
        <p:spPr>
          <a:xfrm>
            <a:off x="1701303" y="5414883"/>
            <a:ext cx="648000" cy="360000"/>
          </a:xfrm>
          <a:custGeom>
            <a:avLst/>
            <a:gdLst>
              <a:gd name="connsiteX0" fmla="*/ 0 w 781286"/>
              <a:gd name="connsiteY0" fmla="*/ 0 h 376157"/>
              <a:gd name="connsiteX1" fmla="*/ 718592 w 781286"/>
              <a:gd name="connsiteY1" fmla="*/ 0 h 376157"/>
              <a:gd name="connsiteX2" fmla="*/ 781286 w 781286"/>
              <a:gd name="connsiteY2" fmla="*/ 62694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0 h 376157"/>
              <a:gd name="connsiteX1" fmla="*/ 718592 w 781286"/>
              <a:gd name="connsiteY1" fmla="*/ 0 h 376157"/>
              <a:gd name="connsiteX2" fmla="*/ 781286 w 781286"/>
              <a:gd name="connsiteY2" fmla="*/ 188901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0 h 376157"/>
              <a:gd name="connsiteX1" fmla="*/ 549523 w 781286"/>
              <a:gd name="connsiteY1" fmla="*/ 0 h 376157"/>
              <a:gd name="connsiteX2" fmla="*/ 781286 w 781286"/>
              <a:gd name="connsiteY2" fmla="*/ 188901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2382 h 378539"/>
              <a:gd name="connsiteX1" fmla="*/ 628104 w 781286"/>
              <a:gd name="connsiteY1" fmla="*/ 0 h 378539"/>
              <a:gd name="connsiteX2" fmla="*/ 781286 w 781286"/>
              <a:gd name="connsiteY2" fmla="*/ 191283 h 378539"/>
              <a:gd name="connsiteX3" fmla="*/ 781286 w 781286"/>
              <a:gd name="connsiteY3" fmla="*/ 378539 h 378539"/>
              <a:gd name="connsiteX4" fmla="*/ 0 w 781286"/>
              <a:gd name="connsiteY4" fmla="*/ 378539 h 378539"/>
              <a:gd name="connsiteX5" fmla="*/ 0 w 781286"/>
              <a:gd name="connsiteY5" fmla="*/ 2382 h 37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286" h="378539">
                <a:moveTo>
                  <a:pt x="0" y="2382"/>
                </a:moveTo>
                <a:lnTo>
                  <a:pt x="628104" y="0"/>
                </a:lnTo>
                <a:lnTo>
                  <a:pt x="781286" y="191283"/>
                </a:lnTo>
                <a:lnTo>
                  <a:pt x="781286" y="378539"/>
                </a:lnTo>
                <a:lnTo>
                  <a:pt x="0" y="378539"/>
                </a:lnTo>
                <a:lnTo>
                  <a:pt x="0" y="2382"/>
                </a:lnTo>
                <a:close/>
              </a:path>
            </a:pathLst>
          </a:cu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25" name="テキスト ボックス 24">
            <a:extLst>
              <a:ext uri="{FF2B5EF4-FFF2-40B4-BE49-F238E27FC236}">
                <a16:creationId xmlns:a16="http://schemas.microsoft.com/office/drawing/2014/main" id="{486941BB-C7C2-5765-4198-54B6BAAA13C8}"/>
              </a:ext>
            </a:extLst>
          </p:cNvPr>
          <p:cNvSpPr txBox="1"/>
          <p:nvPr/>
        </p:nvSpPr>
        <p:spPr>
          <a:xfrm>
            <a:off x="8916401" y="4878785"/>
            <a:ext cx="1645317" cy="523220"/>
          </a:xfrm>
          <a:prstGeom prst="rect">
            <a:avLst/>
          </a:prstGeom>
          <a:noFill/>
          <a:ln w="28575">
            <a:solidFill>
              <a:schemeClr val="accent4"/>
            </a:solidFill>
          </a:ln>
        </p:spPr>
        <p:txBody>
          <a:bodyPr wrap="square" rtlCol="0">
            <a:spAutoFit/>
          </a:bodyPr>
          <a:lstStyle/>
          <a:p>
            <a:pPr algn="ctr"/>
            <a:r>
              <a:rPr kumimoji="1" lang="en-US" altLang="ja-JP" sz="1400"/>
              <a:t>VM</a:t>
            </a:r>
            <a:r>
              <a:rPr kumimoji="1" lang="ja-JP" altLang="en-US" sz="1400"/>
              <a:t>の情報を再送</a:t>
            </a:r>
            <a:br>
              <a:rPr kumimoji="1" lang="en-US" altLang="ja-JP" sz="1400"/>
            </a:br>
            <a:r>
              <a:rPr kumimoji="1" lang="en-US" altLang="ja-JP" sz="1400"/>
              <a:t>(VM</a:t>
            </a:r>
            <a:r>
              <a:rPr kumimoji="1" lang="ja-JP" altLang="en-US" sz="1400"/>
              <a:t>のサイズなど</a:t>
            </a:r>
            <a:r>
              <a:rPr kumimoji="1" lang="en-US" altLang="ja-JP" sz="1400"/>
              <a:t>)</a:t>
            </a:r>
            <a:endParaRPr kumimoji="1" lang="ja-JP" altLang="en-US" sz="1400"/>
          </a:p>
        </p:txBody>
      </p:sp>
      <p:sp>
        <p:nvSpPr>
          <p:cNvPr id="19" name="スライド番号プレースホルダー 18">
            <a:extLst>
              <a:ext uri="{FF2B5EF4-FFF2-40B4-BE49-F238E27FC236}">
                <a16:creationId xmlns:a16="http://schemas.microsoft.com/office/drawing/2014/main" id="{2A8E1596-9554-7A8D-A288-52641EBFECAC}"/>
              </a:ext>
            </a:extLst>
          </p:cNvPr>
          <p:cNvSpPr>
            <a:spLocks noGrp="1"/>
          </p:cNvSpPr>
          <p:nvPr>
            <p:ph type="sldNum" sz="quarter" idx="12"/>
          </p:nvPr>
        </p:nvSpPr>
        <p:spPr/>
        <p:txBody>
          <a:bodyPr/>
          <a:lstStyle/>
          <a:p>
            <a:fld id="{3012E056-953B-4EF5-8A53-CAFB7FD99EE3}" type="slidenum">
              <a:rPr kumimoji="1" lang="ja-JP" altLang="en-US" smtClean="0"/>
              <a:t>8</a:t>
            </a:fld>
            <a:endParaRPr kumimoji="1" lang="ja-JP" altLang="en-US"/>
          </a:p>
        </p:txBody>
      </p:sp>
    </p:spTree>
    <p:extLst>
      <p:ext uri="{BB962C8B-B14F-4D97-AF65-F5344CB8AC3E}">
        <p14:creationId xmlns:p14="http://schemas.microsoft.com/office/powerpoint/2010/main" val="68938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4" presetClass="emph" presetSubtype="0" fill="hold" grpId="0" nodeType="clickEffect">
                                  <p:stCondLst>
                                    <p:cond delay="0"/>
                                  </p:stCondLst>
                                  <p:childTnLst>
                                    <p:animClr clrSpc="hsl" dir="cw">
                                      <p:cBhvr override="childStyle">
                                        <p:cTn id="10" dur="500" fill="hold"/>
                                        <p:tgtEl>
                                          <p:spTgt spid="13"/>
                                        </p:tgtEl>
                                        <p:attrNameLst>
                                          <p:attrName>style.color</p:attrName>
                                        </p:attrNameLst>
                                      </p:cBhvr>
                                      <p:by>
                                        <p:hsl h="0" s="-12549" l="-25098"/>
                                      </p:by>
                                    </p:animClr>
                                    <p:animClr clrSpc="hsl" dir="cw">
                                      <p:cBhvr>
                                        <p:cTn id="11" dur="500" fill="hold"/>
                                        <p:tgtEl>
                                          <p:spTgt spid="13"/>
                                        </p:tgtEl>
                                        <p:attrNameLst>
                                          <p:attrName>fillcolor</p:attrName>
                                        </p:attrNameLst>
                                      </p:cBhvr>
                                      <p:by>
                                        <p:hsl h="0" s="-12549" l="-25098"/>
                                      </p:by>
                                    </p:animClr>
                                    <p:animClr clrSpc="hsl" dir="cw">
                                      <p:cBhvr>
                                        <p:cTn id="12" dur="500" fill="hold"/>
                                        <p:tgtEl>
                                          <p:spTgt spid="13"/>
                                        </p:tgtEl>
                                        <p:attrNameLst>
                                          <p:attrName>stroke.color</p:attrName>
                                        </p:attrNameLst>
                                      </p:cBhvr>
                                      <p:by>
                                        <p:hsl h="0" s="-12549" l="-25098"/>
                                      </p:by>
                                    </p:animClr>
                                    <p:set>
                                      <p:cBhvr>
                                        <p:cTn id="13" dur="500" fill="hold"/>
                                        <p:tgtEl>
                                          <p:spTgt spid="13"/>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7" presetClass="emph" presetSubtype="2" fill="hold" nodeType="clickEffect">
                                  <p:stCondLst>
                                    <p:cond delay="0"/>
                                  </p:stCondLst>
                                  <p:childTnLst>
                                    <p:animClr clrSpc="rgb" dir="cw">
                                      <p:cBhvr>
                                        <p:cTn id="28" dur="1500" fill="hold"/>
                                        <p:tgtEl>
                                          <p:spTgt spid="18"/>
                                        </p:tgtEl>
                                        <p:attrNameLst>
                                          <p:attrName>stroke.color</p:attrName>
                                        </p:attrNameLst>
                                      </p:cBhvr>
                                      <p:to>
                                        <a:srgbClr val="B2B2B2"/>
                                      </p:to>
                                    </p:animClr>
                                    <p:set>
                                      <p:cBhvr>
                                        <p:cTn id="29" dur="1500" fill="hold"/>
                                        <p:tgtEl>
                                          <p:spTgt spid="18"/>
                                        </p:tgtEl>
                                        <p:attrNameLst>
                                          <p:attrName>stroke.on</p:attrName>
                                        </p:attrNameLst>
                                      </p:cBhvr>
                                      <p:to>
                                        <p:strVal val="true"/>
                                      </p:to>
                                    </p:set>
                                  </p:childTnLst>
                                </p:cTn>
                              </p:par>
                            </p:childTnLst>
                          </p:cTn>
                        </p:par>
                        <p:par>
                          <p:cTn id="30" fill="hold">
                            <p:stCondLst>
                              <p:cond delay="1500"/>
                            </p:stCondLst>
                            <p:childTnLst>
                              <p:par>
                                <p:cTn id="31" presetID="10" presetClass="entr" presetSubtype="0" fill="hold"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500"/>
                                        <p:tgtEl>
                                          <p:spTgt spid="20"/>
                                        </p:tgtEl>
                                      </p:cBhvr>
                                    </p:animEffect>
                                  </p:childTnLst>
                                </p:cTn>
                              </p:par>
                              <p:par>
                                <p:cTn id="34" presetID="10" presetClass="exit" presetSubtype="0" fill="hold" nodeType="withEffect">
                                  <p:stCondLst>
                                    <p:cond delay="0"/>
                                  </p:stCondLst>
                                  <p:childTnLst>
                                    <p:animEffect transition="out" filter="fade">
                                      <p:cBhvr>
                                        <p:cTn id="35" dur="500"/>
                                        <p:tgtEl>
                                          <p:spTgt spid="27"/>
                                        </p:tgtEl>
                                      </p:cBhvr>
                                    </p:animEffect>
                                    <p:set>
                                      <p:cBhvr>
                                        <p:cTn id="36" dur="1" fill="hold">
                                          <p:stCondLst>
                                            <p:cond delay="499"/>
                                          </p:stCondLst>
                                        </p:cTn>
                                        <p:tgtEl>
                                          <p:spTgt spid="27"/>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3"/>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5"/>
                                        </p:tgtEl>
                                        <p:attrNameLst>
                                          <p:attrName>style.visibility</p:attrName>
                                        </p:attrNameLst>
                                      </p:cBhvr>
                                      <p:to>
                                        <p:strVal val="hidden"/>
                                      </p:to>
                                    </p:set>
                                  </p:childTnLst>
                                </p:cTn>
                              </p:par>
                            </p:childTnLst>
                          </p:cTn>
                        </p:par>
                        <p:par>
                          <p:cTn id="45" fill="hold">
                            <p:stCondLst>
                              <p:cond delay="0"/>
                            </p:stCondLst>
                            <p:childTnLst>
                              <p:par>
                                <p:cTn id="46" presetID="10" presetClass="entr" presetSubtype="0"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7" presetClass="emph" presetSubtype="2" fill="hold" nodeType="clickEffect">
                                  <p:stCondLst>
                                    <p:cond delay="0"/>
                                  </p:stCondLst>
                                  <p:childTnLst>
                                    <p:animClr clrSpc="rgb" dir="cw">
                                      <p:cBhvr>
                                        <p:cTn id="52" dur="2000" fill="hold"/>
                                        <p:tgtEl>
                                          <p:spTgt spid="20"/>
                                        </p:tgtEl>
                                        <p:attrNameLst>
                                          <p:attrName>stroke.color</p:attrName>
                                        </p:attrNameLst>
                                      </p:cBhvr>
                                      <p:to>
                                        <a:srgbClr val="FF0000"/>
                                      </p:to>
                                    </p:animClr>
                                    <p:set>
                                      <p:cBhvr>
                                        <p:cTn id="53" dur="2000" fill="hold"/>
                                        <p:tgtEl>
                                          <p:spTgt spid="20"/>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3" grpId="0"/>
      <p:bldP spid="23" grpId="1"/>
      <p:bldP spid="13" grpId="0" animBg="1"/>
      <p:bldP spid="24" grpId="0" animBg="1"/>
      <p:bldP spid="25" grpId="0" animBg="1"/>
      <p:bldP spid="25"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EB29B9-F0F2-B067-6ACE-5BD978054EF5}"/>
              </a:ext>
            </a:extLst>
          </p:cNvPr>
          <p:cNvSpPr>
            <a:spLocks noGrp="1"/>
          </p:cNvSpPr>
          <p:nvPr>
            <p:ph type="title"/>
          </p:nvPr>
        </p:nvSpPr>
        <p:spPr/>
        <p:txBody>
          <a:bodyPr/>
          <a:lstStyle/>
          <a:p>
            <a:r>
              <a:rPr kumimoji="1" lang="ja-JP" altLang="en-US"/>
              <a:t>古い移送先ホストからの状態転送</a:t>
            </a:r>
          </a:p>
        </p:txBody>
      </p:sp>
      <p:sp>
        <p:nvSpPr>
          <p:cNvPr id="3" name="コンテンツ プレースホルダー 2">
            <a:extLst>
              <a:ext uri="{FF2B5EF4-FFF2-40B4-BE49-F238E27FC236}">
                <a16:creationId xmlns:a16="http://schemas.microsoft.com/office/drawing/2014/main" id="{E00EAB39-FAFC-992F-06A3-C6788C119B86}"/>
              </a:ext>
            </a:extLst>
          </p:cNvPr>
          <p:cNvSpPr>
            <a:spLocks noGrp="1"/>
          </p:cNvSpPr>
          <p:nvPr>
            <p:ph idx="1"/>
          </p:nvPr>
        </p:nvSpPr>
        <p:spPr/>
        <p:txBody>
          <a:bodyPr/>
          <a:lstStyle/>
          <a:p>
            <a:r>
              <a:rPr lang="ja-JP" altLang="en-US"/>
              <a:t>古い移送先ホストの管理サーバに状態転送コマンドを送信</a:t>
            </a:r>
            <a:endParaRPr lang="en-US" altLang="ja-JP"/>
          </a:p>
          <a:p>
            <a:pPr lvl="1"/>
            <a:r>
              <a:rPr lang="ja-JP" altLang="en-US"/>
              <a:t>実行中のマイグレーションを部分的にキャンセル</a:t>
            </a:r>
            <a:endParaRPr lang="en-US" altLang="ja-JP"/>
          </a:p>
          <a:p>
            <a:pPr lvl="1"/>
            <a:r>
              <a:rPr lang="ja-JP" altLang="en-US"/>
              <a:t>移送先としてのジョブは終了するが、</a:t>
            </a:r>
            <a:r>
              <a:rPr lang="en-US" altLang="ja-JP"/>
              <a:t>VM</a:t>
            </a:r>
            <a:r>
              <a:rPr lang="ja-JP" altLang="en-US"/>
              <a:t>は破棄されないようにする</a:t>
            </a:r>
            <a:endParaRPr lang="en-US" altLang="ja-JP"/>
          </a:p>
          <a:p>
            <a:r>
              <a:rPr lang="ja-JP" altLang="en-US"/>
              <a:t>新しい移送先ホストに対してマイグレーションを開始</a:t>
            </a:r>
            <a:endParaRPr lang="en-US" altLang="ja-JP"/>
          </a:p>
          <a:p>
            <a:pPr lvl="1"/>
            <a:r>
              <a:rPr kumimoji="1" lang="ja-JP" altLang="en-US"/>
              <a:t>移送元としてのジョブを開始し、</a:t>
            </a:r>
            <a:r>
              <a:rPr kumimoji="1" lang="en-US" altLang="ja-JP"/>
              <a:t>VM</a:t>
            </a:r>
            <a:r>
              <a:rPr kumimoji="1" lang="ja-JP" altLang="en-US"/>
              <a:t>に状態転送コマンドを送信</a:t>
            </a:r>
            <a:endParaRPr kumimoji="1" lang="en-US" altLang="ja-JP"/>
          </a:p>
          <a:p>
            <a:pPr lvl="1"/>
            <a:r>
              <a:rPr lang="en-US" altLang="ja-JP"/>
              <a:t>VM</a:t>
            </a:r>
            <a:r>
              <a:rPr lang="ja-JP" altLang="en-US"/>
              <a:t>が保持し続けている受信済みの状態を新しい移送先に転送</a:t>
            </a:r>
            <a:endParaRPr kumimoji="1" lang="en-US" altLang="ja-JP"/>
          </a:p>
        </p:txBody>
      </p:sp>
      <p:sp>
        <p:nvSpPr>
          <p:cNvPr id="4" name="四角形: 角を丸くする 3">
            <a:extLst>
              <a:ext uri="{FF2B5EF4-FFF2-40B4-BE49-F238E27FC236}">
                <a16:creationId xmlns:a16="http://schemas.microsoft.com/office/drawing/2014/main" id="{A0AF6905-0419-C5DE-9951-D6E7AB58E8FD}"/>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F2F26B41-5FA9-3CAA-373D-03DEB5E32ED2}"/>
              </a:ext>
            </a:extLst>
          </p:cNvPr>
          <p:cNvSpPr/>
          <p:nvPr/>
        </p:nvSpPr>
        <p:spPr>
          <a:xfrm>
            <a:off x="4874794" y="4530389"/>
            <a:ext cx="2442410" cy="1772431"/>
          </a:xfrm>
          <a:prstGeom prst="roundRect">
            <a:avLst/>
          </a:prstGeom>
          <a:solidFill>
            <a:srgbClr val="FBE5D6"/>
          </a:solidFill>
          <a:ln w="76200">
            <a:solidFill>
              <a:schemeClr val="accent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49F9FC99-BE57-3AC2-55D5-904E73319CA8}"/>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F1F6BEF2-6037-FF7A-84EF-75B41D6FE8BC}"/>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8" name="テキスト ボックス 7">
            <a:extLst>
              <a:ext uri="{FF2B5EF4-FFF2-40B4-BE49-F238E27FC236}">
                <a16:creationId xmlns:a16="http://schemas.microsoft.com/office/drawing/2014/main" id="{887678B2-57B8-B6FD-3977-0E7A2EE403BE}"/>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9" name="テキスト ボックス 8">
            <a:extLst>
              <a:ext uri="{FF2B5EF4-FFF2-40B4-BE49-F238E27FC236}">
                <a16:creationId xmlns:a16="http://schemas.microsoft.com/office/drawing/2014/main" id="{0FE16D93-9E5D-318B-B858-C14044D1095E}"/>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0" name="正方形/長方形 9">
            <a:extLst>
              <a:ext uri="{FF2B5EF4-FFF2-40B4-BE49-F238E27FC236}">
                <a16:creationId xmlns:a16="http://schemas.microsoft.com/office/drawing/2014/main" id="{E316E03A-D229-8745-5D5E-BE14B8EE8A85}"/>
              </a:ext>
            </a:extLst>
          </p:cNvPr>
          <p:cNvSpPr/>
          <p:nvPr/>
        </p:nvSpPr>
        <p:spPr>
          <a:xfrm>
            <a:off x="2219323"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1" name="正方形/長方形 10">
            <a:extLst>
              <a:ext uri="{FF2B5EF4-FFF2-40B4-BE49-F238E27FC236}">
                <a16:creationId xmlns:a16="http://schemas.microsoft.com/office/drawing/2014/main" id="{12FB1B3C-65C4-AC7F-665A-E85D030183D7}"/>
              </a:ext>
            </a:extLst>
          </p:cNvPr>
          <p:cNvSpPr/>
          <p:nvPr/>
        </p:nvSpPr>
        <p:spPr>
          <a:xfrm>
            <a:off x="5735051" y="4860000"/>
            <a:ext cx="721895" cy="468000"/>
          </a:xfrm>
          <a:prstGeom prst="rect">
            <a:avLst/>
          </a:prstGeom>
          <a:gradFill flip="none" rotWithShape="1">
            <a:gsLst>
              <a:gs pos="30000">
                <a:schemeClr val="bg1"/>
              </a:gs>
              <a:gs pos="35000">
                <a:srgbClr val="FFFF00"/>
              </a:gs>
            </a:gsLst>
            <a:lin ang="54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2" name="正方形/長方形 11">
            <a:extLst>
              <a:ext uri="{FF2B5EF4-FFF2-40B4-BE49-F238E27FC236}">
                <a16:creationId xmlns:a16="http://schemas.microsoft.com/office/drawing/2014/main" id="{CBD17BF3-D9B0-B3AD-C399-057BEEDE5E35}"/>
              </a:ext>
            </a:extLst>
          </p:cNvPr>
          <p:cNvSpPr/>
          <p:nvPr/>
        </p:nvSpPr>
        <p:spPr>
          <a:xfrm>
            <a:off x="9216688" y="4860000"/>
            <a:ext cx="1044742" cy="43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22" name="直線矢印コネクタ 21">
            <a:extLst>
              <a:ext uri="{FF2B5EF4-FFF2-40B4-BE49-F238E27FC236}">
                <a16:creationId xmlns:a16="http://schemas.microsoft.com/office/drawing/2014/main" id="{16117F16-D0D6-E79D-4843-CC39C961EF86}"/>
              </a:ext>
            </a:extLst>
          </p:cNvPr>
          <p:cNvCxnSpPr>
            <a:cxnSpLocks/>
            <a:stCxn id="11" idx="3"/>
            <a:endCxn id="12" idx="1"/>
          </p:cNvCxnSpPr>
          <p:nvPr/>
        </p:nvCxnSpPr>
        <p:spPr>
          <a:xfrm flipV="1">
            <a:off x="6456946" y="5076000"/>
            <a:ext cx="2759742" cy="18000"/>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1CB2A1EB-5DCF-AA73-4F51-343345E3E737}"/>
              </a:ext>
            </a:extLst>
          </p:cNvPr>
          <p:cNvCxnSpPr>
            <a:cxnSpLocks/>
            <a:stCxn id="10" idx="3"/>
            <a:endCxn id="11" idx="1"/>
          </p:cNvCxnSpPr>
          <p:nvPr/>
        </p:nvCxnSpPr>
        <p:spPr>
          <a:xfrm>
            <a:off x="2941218" y="5094000"/>
            <a:ext cx="2793833" cy="0"/>
          </a:xfrm>
          <a:prstGeom prst="straightConnector1">
            <a:avLst/>
          </a:prstGeom>
          <a:ln w="76200">
            <a:solidFill>
              <a:srgbClr val="A5A5A5"/>
            </a:solidFill>
            <a:tailEnd type="triangle"/>
          </a:ln>
        </p:spPr>
        <p:style>
          <a:lnRef idx="3">
            <a:schemeClr val="accent3"/>
          </a:lnRef>
          <a:fillRef idx="0">
            <a:schemeClr val="accent3"/>
          </a:fillRef>
          <a:effectRef idx="2">
            <a:schemeClr val="accent3"/>
          </a:effectRef>
          <a:fontRef idx="minor">
            <a:schemeClr val="tx1"/>
          </a:fontRef>
        </p:style>
      </p:cxnSp>
      <p:sp>
        <p:nvSpPr>
          <p:cNvPr id="13" name="正方形/長方形 12">
            <a:extLst>
              <a:ext uri="{FF2B5EF4-FFF2-40B4-BE49-F238E27FC236}">
                <a16:creationId xmlns:a16="http://schemas.microsoft.com/office/drawing/2014/main" id="{09BF5787-9499-33D9-07FB-E43B3D63D4B7}"/>
              </a:ext>
            </a:extLst>
          </p:cNvPr>
          <p:cNvSpPr/>
          <p:nvPr/>
        </p:nvSpPr>
        <p:spPr>
          <a:xfrm>
            <a:off x="1795211"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4" name="正方形/長方形 13">
            <a:extLst>
              <a:ext uri="{FF2B5EF4-FFF2-40B4-BE49-F238E27FC236}">
                <a16:creationId xmlns:a16="http://schemas.microsoft.com/office/drawing/2014/main" id="{2A91CD8E-DB8B-D9EA-A264-750AF51606AC}"/>
              </a:ext>
            </a:extLst>
          </p:cNvPr>
          <p:cNvSpPr/>
          <p:nvPr/>
        </p:nvSpPr>
        <p:spPr>
          <a:xfrm>
            <a:off x="8953999"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5" name="正方形/長方形 14">
            <a:extLst>
              <a:ext uri="{FF2B5EF4-FFF2-40B4-BE49-F238E27FC236}">
                <a16:creationId xmlns:a16="http://schemas.microsoft.com/office/drawing/2014/main" id="{509A0753-12F5-6C6F-B195-0F8E3BB05672}"/>
              </a:ext>
            </a:extLst>
          </p:cNvPr>
          <p:cNvSpPr/>
          <p:nvPr/>
        </p:nvSpPr>
        <p:spPr>
          <a:xfrm>
            <a:off x="5310939"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6" name="正方形/長方形 15">
            <a:extLst>
              <a:ext uri="{FF2B5EF4-FFF2-40B4-BE49-F238E27FC236}">
                <a16:creationId xmlns:a16="http://schemas.microsoft.com/office/drawing/2014/main" id="{1C4ADDAB-4813-8A41-DFC4-C562FA952C4D}"/>
              </a:ext>
            </a:extLst>
          </p:cNvPr>
          <p:cNvSpPr/>
          <p:nvPr/>
        </p:nvSpPr>
        <p:spPr>
          <a:xfrm>
            <a:off x="5310939" y="6461292"/>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20" name="直線矢印コネクタ 19">
            <a:extLst>
              <a:ext uri="{FF2B5EF4-FFF2-40B4-BE49-F238E27FC236}">
                <a16:creationId xmlns:a16="http://schemas.microsoft.com/office/drawing/2014/main" id="{163369BE-2475-7ED4-5DD2-46A73AC141BB}"/>
              </a:ext>
            </a:extLst>
          </p:cNvPr>
          <p:cNvCxnSpPr>
            <a:cxnSpLocks/>
          </p:cNvCxnSpPr>
          <p:nvPr/>
        </p:nvCxnSpPr>
        <p:spPr>
          <a:xfrm flipV="1">
            <a:off x="6095999" y="6193978"/>
            <a:ext cx="0" cy="267314"/>
          </a:xfrm>
          <a:prstGeom prst="straightConnector1">
            <a:avLst/>
          </a:prstGeom>
          <a:ln w="57150">
            <a:tailEnd type="triangle"/>
          </a:ln>
        </p:spPr>
        <p:style>
          <a:lnRef idx="3">
            <a:schemeClr val="accent6"/>
          </a:lnRef>
          <a:fillRef idx="0">
            <a:schemeClr val="accent6"/>
          </a:fillRef>
          <a:effectRef idx="2">
            <a:schemeClr val="accent6"/>
          </a:effectRef>
          <a:fontRef idx="minor">
            <a:schemeClr val="tx1"/>
          </a:fontRef>
        </p:style>
      </p:cxnSp>
      <p:sp>
        <p:nvSpPr>
          <p:cNvPr id="26" name="テキスト ボックス 25">
            <a:extLst>
              <a:ext uri="{FF2B5EF4-FFF2-40B4-BE49-F238E27FC236}">
                <a16:creationId xmlns:a16="http://schemas.microsoft.com/office/drawing/2014/main" id="{979D18C9-2DF6-1DB0-BC72-725C5FBC5773}"/>
              </a:ext>
            </a:extLst>
          </p:cNvPr>
          <p:cNvSpPr txBox="1"/>
          <p:nvPr/>
        </p:nvSpPr>
        <p:spPr>
          <a:xfrm>
            <a:off x="6253159" y="5356951"/>
            <a:ext cx="1192634" cy="369332"/>
          </a:xfrm>
          <a:prstGeom prst="rect">
            <a:avLst/>
          </a:prstGeom>
          <a:noFill/>
        </p:spPr>
        <p:txBody>
          <a:bodyPr wrap="square" rtlCol="0">
            <a:spAutoFit/>
          </a:bodyPr>
          <a:lstStyle/>
          <a:p>
            <a:r>
              <a:rPr kumimoji="1" lang="ja-JP" altLang="en-US">
                <a:solidFill>
                  <a:schemeClr val="accent5"/>
                </a:solidFill>
              </a:rPr>
              <a:t>状態転送</a:t>
            </a:r>
          </a:p>
        </p:txBody>
      </p:sp>
      <p:cxnSp>
        <p:nvCxnSpPr>
          <p:cNvPr id="28" name="直線矢印コネクタ 27">
            <a:extLst>
              <a:ext uri="{FF2B5EF4-FFF2-40B4-BE49-F238E27FC236}">
                <a16:creationId xmlns:a16="http://schemas.microsoft.com/office/drawing/2014/main" id="{3A1BDC78-95BE-3164-80A0-2DDE59C116E8}"/>
              </a:ext>
            </a:extLst>
          </p:cNvPr>
          <p:cNvCxnSpPr>
            <a:stCxn id="15" idx="0"/>
            <a:endCxn id="11" idx="2"/>
          </p:cNvCxnSpPr>
          <p:nvPr/>
        </p:nvCxnSpPr>
        <p:spPr>
          <a:xfrm flipV="1">
            <a:off x="6095999" y="5328000"/>
            <a:ext cx="0" cy="495889"/>
          </a:xfrm>
          <a:prstGeom prst="straightConnector1">
            <a:avLst/>
          </a:prstGeom>
          <a:ln w="76200">
            <a:solidFill>
              <a:schemeClr val="accent5"/>
            </a:solidFill>
            <a:tailEnd type="triangle"/>
          </a:ln>
        </p:spPr>
        <p:style>
          <a:lnRef idx="3">
            <a:schemeClr val="accent6"/>
          </a:lnRef>
          <a:fillRef idx="0">
            <a:schemeClr val="accent6"/>
          </a:fillRef>
          <a:effectRef idx="2">
            <a:schemeClr val="accent6"/>
          </a:effectRef>
          <a:fontRef idx="minor">
            <a:schemeClr val="tx1"/>
          </a:fontRef>
        </p:style>
      </p:cxnSp>
      <p:sp>
        <p:nvSpPr>
          <p:cNvPr id="18" name="楕円 17">
            <a:extLst>
              <a:ext uri="{FF2B5EF4-FFF2-40B4-BE49-F238E27FC236}">
                <a16:creationId xmlns:a16="http://schemas.microsoft.com/office/drawing/2014/main" id="{92B348E3-4F10-B2EE-DF48-30510F74E4B6}"/>
              </a:ext>
            </a:extLst>
          </p:cNvPr>
          <p:cNvSpPr/>
          <p:nvPr/>
        </p:nvSpPr>
        <p:spPr>
          <a:xfrm>
            <a:off x="5120838" y="5397253"/>
            <a:ext cx="781287" cy="376157"/>
          </a:xfrm>
          <a:prstGeom prst="ellipse">
            <a:avLst/>
          </a:prstGeom>
          <a:solidFill>
            <a:schemeClr val="accent2"/>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17" name="四角形: 1 つの角を切り取り 1 つの角を丸める 16">
            <a:extLst>
              <a:ext uri="{FF2B5EF4-FFF2-40B4-BE49-F238E27FC236}">
                <a16:creationId xmlns:a16="http://schemas.microsoft.com/office/drawing/2014/main" id="{A09D4284-F702-98D1-8CAC-22B56B6F38B2}"/>
              </a:ext>
            </a:extLst>
          </p:cNvPr>
          <p:cNvSpPr/>
          <p:nvPr/>
        </p:nvSpPr>
        <p:spPr>
          <a:xfrm>
            <a:off x="5181097" y="5376813"/>
            <a:ext cx="678526" cy="376157"/>
          </a:xfrm>
          <a:prstGeom prst="snipRoundRect">
            <a:avLst>
              <a:gd name="adj1" fmla="val 0"/>
              <a:gd name="adj2" fmla="val 42241"/>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19" name="スライド番号プレースホルダー 18">
            <a:extLst>
              <a:ext uri="{FF2B5EF4-FFF2-40B4-BE49-F238E27FC236}">
                <a16:creationId xmlns:a16="http://schemas.microsoft.com/office/drawing/2014/main" id="{2A79237F-37A7-0E10-18F5-053A229E9E28}"/>
              </a:ext>
            </a:extLst>
          </p:cNvPr>
          <p:cNvSpPr>
            <a:spLocks noGrp="1"/>
          </p:cNvSpPr>
          <p:nvPr>
            <p:ph type="sldNum" sz="quarter" idx="12"/>
          </p:nvPr>
        </p:nvSpPr>
        <p:spPr/>
        <p:txBody>
          <a:bodyPr/>
          <a:lstStyle/>
          <a:p>
            <a:fld id="{3012E056-953B-4EF5-8A53-CAFB7FD99EE3}" type="slidenum">
              <a:rPr kumimoji="1" lang="ja-JP" altLang="en-US" smtClean="0"/>
              <a:t>9</a:t>
            </a:fld>
            <a:endParaRPr kumimoji="1" lang="ja-JP" altLang="en-US"/>
          </a:p>
        </p:txBody>
      </p:sp>
    </p:spTree>
    <p:extLst>
      <p:ext uri="{BB962C8B-B14F-4D97-AF65-F5344CB8AC3E}">
        <p14:creationId xmlns:p14="http://schemas.microsoft.com/office/powerpoint/2010/main" val="272263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4" presetClass="emph" presetSubtype="0" fill="hold" grpId="0" nodeType="clickEffect">
                                  <p:stCondLst>
                                    <p:cond delay="0"/>
                                  </p:stCondLst>
                                  <p:childTnLst>
                                    <p:animClr clrSpc="hsl" dir="cw">
                                      <p:cBhvr override="childStyle">
                                        <p:cTn id="10" dur="500" fill="hold"/>
                                        <p:tgtEl>
                                          <p:spTgt spid="18"/>
                                        </p:tgtEl>
                                        <p:attrNameLst>
                                          <p:attrName>style.color</p:attrName>
                                        </p:attrNameLst>
                                      </p:cBhvr>
                                      <p:by>
                                        <p:hsl h="0" s="-12549" l="-25098"/>
                                      </p:by>
                                    </p:animClr>
                                    <p:animClr clrSpc="hsl" dir="cw">
                                      <p:cBhvr>
                                        <p:cTn id="11" dur="500" fill="hold"/>
                                        <p:tgtEl>
                                          <p:spTgt spid="18"/>
                                        </p:tgtEl>
                                        <p:attrNameLst>
                                          <p:attrName>fillcolor</p:attrName>
                                        </p:attrNameLst>
                                      </p:cBhvr>
                                      <p:by>
                                        <p:hsl h="0" s="-12549" l="-25098"/>
                                      </p:by>
                                    </p:animClr>
                                    <p:animClr clrSpc="hsl" dir="cw">
                                      <p:cBhvr>
                                        <p:cTn id="12" dur="500" fill="hold"/>
                                        <p:tgtEl>
                                          <p:spTgt spid="18"/>
                                        </p:tgtEl>
                                        <p:attrNameLst>
                                          <p:attrName>stroke.color</p:attrName>
                                        </p:attrNameLst>
                                      </p:cBhvr>
                                      <p:by>
                                        <p:hsl h="0" s="-12549" l="-25098"/>
                                      </p:by>
                                    </p:animClr>
                                    <p:set>
                                      <p:cBhvr>
                                        <p:cTn id="13" dur="500" fill="hold"/>
                                        <p:tgtEl>
                                          <p:spTgt spid="18"/>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8" grpId="0" animBg="1"/>
      <p:bldP spid="17"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5506</Words>
  <Application>Microsoft Macintosh PowerPoint</Application>
  <PresentationFormat>ワイド画面</PresentationFormat>
  <Paragraphs>598</Paragraphs>
  <Slides>22</Slides>
  <Notes>21</Notes>
  <HiddenSlides>4</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22</vt:i4>
      </vt:variant>
    </vt:vector>
  </HeadingPairs>
  <TitlesOfParts>
    <vt:vector size="26" baseType="lpstr">
      <vt:lpstr>游ゴシック</vt:lpstr>
      <vt:lpstr>Arial</vt:lpstr>
      <vt:lpstr>Calibri</vt:lpstr>
      <vt:lpstr>Office テーマ</vt:lpstr>
      <vt:lpstr>VMマイグレーション中の 状況変化に対応する 移送先変更手法 </vt:lpstr>
      <vt:lpstr>VMマイグレーション (移送)</vt:lpstr>
      <vt:lpstr>マイグレーション中の状況の変化</vt:lpstr>
      <vt:lpstr>マイグレーション中の移送先変更</vt:lpstr>
      <vt:lpstr>移送先の変更に伴う問題点</vt:lpstr>
      <vt:lpstr>提案：DCmigrate</vt:lpstr>
      <vt:lpstr>従来のVMマイグレーションの流れ</vt:lpstr>
      <vt:lpstr>移送元ホストでの移送先変更</vt:lpstr>
      <vt:lpstr>古い移送先ホストからの状態転送</vt:lpstr>
      <vt:lpstr>新しい移送先ホストでの並列受信</vt:lpstr>
      <vt:lpstr>ワークスティールによる転送量の最適化</vt:lpstr>
      <vt:lpstr>実験</vt:lpstr>
      <vt:lpstr>実験1：移送元と移送先が混雑した場合</vt:lpstr>
      <vt:lpstr>実験2：移送先だけが混雑した場合</vt:lpstr>
      <vt:lpstr>実験3：移送先を変更しない場合と比較</vt:lpstr>
      <vt:lpstr>まとめ</vt:lpstr>
      <vt:lpstr>PowerPoint プレゼンテーション</vt:lpstr>
      <vt:lpstr>DCmigrateによる性能改善</vt:lpstr>
      <vt:lpstr>VMの情報の一括再送</vt:lpstr>
      <vt:lpstr>移送先変更にかかる時間</vt:lpstr>
      <vt:lpstr>実験2：マイグレーション時間</vt:lpstr>
      <vt:lpstr>実験3：転送量と帯域使用率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OGATA Akihito</dc:creator>
  <cp:lastModifiedBy>OGATA Akihito</cp:lastModifiedBy>
  <cp:revision>1</cp:revision>
  <dcterms:created xsi:type="dcterms:W3CDTF">2023-07-26T13:43:18Z</dcterms:created>
  <dcterms:modified xsi:type="dcterms:W3CDTF">2025-02-13T05:31:07Z</dcterms:modified>
</cp:coreProperties>
</file>