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9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82" r:id="rId3"/>
    <p:sldId id="283" r:id="rId4"/>
    <p:sldId id="281" r:id="rId5"/>
    <p:sldId id="303" r:id="rId6"/>
    <p:sldId id="280" r:id="rId7"/>
    <p:sldId id="353" r:id="rId8"/>
    <p:sldId id="310" r:id="rId9"/>
    <p:sldId id="346" r:id="rId10"/>
    <p:sldId id="345" r:id="rId11"/>
    <p:sldId id="354" r:id="rId12"/>
    <p:sldId id="304" r:id="rId13"/>
    <p:sldId id="348" r:id="rId14"/>
    <p:sldId id="349" r:id="rId15"/>
    <p:sldId id="352" r:id="rId16"/>
    <p:sldId id="271" r:id="rId17"/>
    <p:sldId id="273" r:id="rId18"/>
    <p:sldId id="337" r:id="rId19"/>
    <p:sldId id="307" r:id="rId20"/>
    <p:sldId id="292" r:id="rId21"/>
    <p:sldId id="293" r:id="rId22"/>
    <p:sldId id="285" r:id="rId23"/>
    <p:sldId id="326" r:id="rId24"/>
    <p:sldId id="327" r:id="rId25"/>
    <p:sldId id="328" r:id="rId26"/>
    <p:sldId id="329" r:id="rId27"/>
    <p:sldId id="330" r:id="rId28"/>
    <p:sldId id="341" r:id="rId29"/>
    <p:sldId id="331" r:id="rId30"/>
    <p:sldId id="291" r:id="rId31"/>
    <p:sldId id="342" r:id="rId32"/>
    <p:sldId id="339" r:id="rId3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発表" id="{E3DCE97F-A1A8-294A-8B8E-36E8E970FD49}">
          <p14:sldIdLst>
            <p14:sldId id="256"/>
            <p14:sldId id="282"/>
            <p14:sldId id="283"/>
            <p14:sldId id="281"/>
            <p14:sldId id="303"/>
            <p14:sldId id="280"/>
            <p14:sldId id="353"/>
            <p14:sldId id="310"/>
            <p14:sldId id="346"/>
            <p14:sldId id="345"/>
            <p14:sldId id="354"/>
            <p14:sldId id="304"/>
            <p14:sldId id="348"/>
            <p14:sldId id="349"/>
            <p14:sldId id="352"/>
            <p14:sldId id="271"/>
            <p14:sldId id="273"/>
            <p14:sldId id="337"/>
          </p14:sldIdLst>
        </p14:section>
        <p14:section name="非表示" id="{12D364A8-CC29-3D44-BB19-A2CEC6CE3C21}">
          <p14:sldIdLst>
            <p14:sldId id="307"/>
            <p14:sldId id="292"/>
            <p14:sldId id="293"/>
            <p14:sldId id="285"/>
            <p14:sldId id="326"/>
            <p14:sldId id="327"/>
            <p14:sldId id="328"/>
            <p14:sldId id="329"/>
            <p14:sldId id="330"/>
            <p14:sldId id="341"/>
            <p14:sldId id="331"/>
            <p14:sldId id="291"/>
            <p14:sldId id="342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99FF"/>
    <a:srgbClr val="FF9799"/>
    <a:srgbClr val="FF66FF"/>
    <a:srgbClr val="FF0000"/>
    <a:srgbClr val="FF5B5B"/>
    <a:srgbClr val="898989"/>
    <a:srgbClr val="CCECFF"/>
    <a:srgbClr val="70AD47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0E9E5A-284E-4E4C-9791-23AD104A7878}" v="6" dt="2025-02-13T01:35:53.7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52" autoAdjust="0"/>
    <p:restoredTop sz="78228" autoAdjust="0"/>
  </p:normalViewPr>
  <p:slideViewPr>
    <p:cSldViewPr snapToGrid="0">
      <p:cViewPr varScale="1">
        <p:scale>
          <a:sx n="79" d="100"/>
          <a:sy n="79" d="100"/>
        </p:scale>
        <p:origin x="1176" y="84"/>
      </p:cViewPr>
      <p:guideLst>
        <p:guide orient="horz" pos="324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ESUGI Kanta" userId="671b0e0b-8242-4a42-86a9-c18604c6c07f" providerId="ADAL" clId="{74407976-D6D4-4B60-B61D-5476462D0194}"/>
    <pc:docChg chg="undo redo custSel addSld delSld modSld sldOrd modSection">
      <pc:chgData name="UESUGI Kanta" userId="671b0e0b-8242-4a42-86a9-c18604c6c07f" providerId="ADAL" clId="{74407976-D6D4-4B60-B61D-5476462D0194}" dt="2025-02-07T10:52:11.359" v="6977" actId="1038"/>
      <pc:docMkLst>
        <pc:docMk/>
      </pc:docMkLst>
      <pc:sldChg chg="modSp mod">
        <pc:chgData name="UESUGI Kanta" userId="671b0e0b-8242-4a42-86a9-c18604c6c07f" providerId="ADAL" clId="{74407976-D6D4-4B60-B61D-5476462D0194}" dt="2025-02-07T09:27:52.555" v="4782" actId="20577"/>
        <pc:sldMkLst>
          <pc:docMk/>
          <pc:sldMk cId="3794112585" sldId="271"/>
        </pc:sldMkLst>
        <pc:spChg chg="mod">
          <ac:chgData name="UESUGI Kanta" userId="671b0e0b-8242-4a42-86a9-c18604c6c07f" providerId="ADAL" clId="{74407976-D6D4-4B60-B61D-5476462D0194}" dt="2025-02-07T09:27:52.555" v="4782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modSp mod">
        <pc:chgData name="UESUGI Kanta" userId="671b0e0b-8242-4a42-86a9-c18604c6c07f" providerId="ADAL" clId="{74407976-D6D4-4B60-B61D-5476462D0194}" dt="2025-02-07T08:59:25.775" v="2773" actId="20577"/>
        <pc:sldMkLst>
          <pc:docMk/>
          <pc:sldMk cId="1850509622" sldId="276"/>
        </pc:sldMkLst>
      </pc:sldChg>
      <pc:sldChg chg="modSp mod">
        <pc:chgData name="UESUGI Kanta" userId="671b0e0b-8242-4a42-86a9-c18604c6c07f" providerId="ADAL" clId="{74407976-D6D4-4B60-B61D-5476462D0194}" dt="2025-02-07T08:57:53.108" v="2606" actId="20577"/>
        <pc:sldMkLst>
          <pc:docMk/>
          <pc:sldMk cId="2229054917" sldId="280"/>
        </pc:sldMkLst>
        <pc:spChg chg="mod">
          <ac:chgData name="UESUGI Kanta" userId="671b0e0b-8242-4a42-86a9-c18604c6c07f" providerId="ADAL" clId="{74407976-D6D4-4B60-B61D-5476462D0194}" dt="2025-02-07T08:57:53.108" v="2606" actId="20577"/>
          <ac:spMkLst>
            <pc:docMk/>
            <pc:sldMk cId="2229054917" sldId="280"/>
            <ac:spMk id="6" creationId="{844169E6-65C8-F55A-A0AA-9C9C7D054559}"/>
          </ac:spMkLst>
        </pc:spChg>
      </pc:sldChg>
      <pc:sldChg chg="modSp mod">
        <pc:chgData name="UESUGI Kanta" userId="671b0e0b-8242-4a42-86a9-c18604c6c07f" providerId="ADAL" clId="{74407976-D6D4-4B60-B61D-5476462D0194}" dt="2025-02-07T08:56:59.644" v="2568" actId="20577"/>
        <pc:sldMkLst>
          <pc:docMk/>
          <pc:sldMk cId="1516574453" sldId="283"/>
        </pc:sldMkLst>
        <pc:spChg chg="mod">
          <ac:chgData name="UESUGI Kanta" userId="671b0e0b-8242-4a42-86a9-c18604c6c07f" providerId="ADAL" clId="{74407976-D6D4-4B60-B61D-5476462D0194}" dt="2025-02-07T08:56:59.644" v="2568" actId="20577"/>
          <ac:spMkLst>
            <pc:docMk/>
            <pc:sldMk cId="1516574453" sldId="283"/>
            <ac:spMk id="3" creationId="{0FB3CA05-320D-20F5-606A-3F6AB0867272}"/>
          </ac:spMkLst>
        </pc:spChg>
      </pc:sldChg>
      <pc:sldChg chg="addSp delSp modSp mod">
        <pc:chgData name="UESUGI Kanta" userId="671b0e0b-8242-4a42-86a9-c18604c6c07f" providerId="ADAL" clId="{74407976-D6D4-4B60-B61D-5476462D0194}" dt="2025-02-07T10:32:50.388" v="6219" actId="20577"/>
        <pc:sldMkLst>
          <pc:docMk/>
          <pc:sldMk cId="3074210375" sldId="303"/>
        </pc:sldMkLst>
        <pc:spChg chg="mod topLvl">
          <ac:chgData name="UESUGI Kanta" userId="671b0e0b-8242-4a42-86a9-c18604c6c07f" providerId="ADAL" clId="{74407976-D6D4-4B60-B61D-5476462D0194}" dt="2025-02-07T09:40:57.045" v="4921" actId="1036"/>
          <ac:spMkLst>
            <pc:docMk/>
            <pc:sldMk cId="3074210375" sldId="303"/>
            <ac:spMk id="27" creationId="{3A385959-9637-183A-AA16-30618FAC4651}"/>
          </ac:spMkLst>
        </pc:spChg>
        <pc:spChg chg="mod topLvl">
          <ac:chgData name="UESUGI Kanta" userId="671b0e0b-8242-4a42-86a9-c18604c6c07f" providerId="ADAL" clId="{74407976-D6D4-4B60-B61D-5476462D0194}" dt="2025-02-07T09:40:57.045" v="4921" actId="1036"/>
          <ac:spMkLst>
            <pc:docMk/>
            <pc:sldMk cId="3074210375" sldId="303"/>
            <ac:spMk id="34" creationId="{986D1831-205C-26D6-B768-0B4822493DA4}"/>
          </ac:spMkLst>
        </pc:spChg>
        <pc:spChg chg="mod topLvl">
          <ac:chgData name="UESUGI Kanta" userId="671b0e0b-8242-4a42-86a9-c18604c6c07f" providerId="ADAL" clId="{74407976-D6D4-4B60-B61D-5476462D0194}" dt="2025-02-07T09:40:57.045" v="4921" actId="1036"/>
          <ac:spMkLst>
            <pc:docMk/>
            <pc:sldMk cId="3074210375" sldId="303"/>
            <ac:spMk id="35" creationId="{CA0D19BC-8002-DC15-02AE-3A01EBF4D1A4}"/>
          </ac:spMkLst>
        </pc:spChg>
        <pc:spChg chg="mod topLvl">
          <ac:chgData name="UESUGI Kanta" userId="671b0e0b-8242-4a42-86a9-c18604c6c07f" providerId="ADAL" clId="{74407976-D6D4-4B60-B61D-5476462D0194}" dt="2025-02-07T09:40:57.045" v="4921" actId="1036"/>
          <ac:spMkLst>
            <pc:docMk/>
            <pc:sldMk cId="3074210375" sldId="303"/>
            <ac:spMk id="36" creationId="{F879FDDF-CCDC-98AD-1A84-96B6A3B560C1}"/>
          </ac:spMkLst>
        </pc:spChg>
        <pc:graphicFrameChg chg="mod topLvl">
          <ac:chgData name="UESUGI Kanta" userId="671b0e0b-8242-4a42-86a9-c18604c6c07f" providerId="ADAL" clId="{74407976-D6D4-4B60-B61D-5476462D0194}" dt="2025-02-07T10:32:50.388" v="6219" actId="20577"/>
          <ac:graphicFrameMkLst>
            <pc:docMk/>
            <pc:sldMk cId="3074210375" sldId="303"/>
            <ac:graphicFrameMk id="25" creationId="{7103F3D0-7CAD-F5C3-BFBD-163799F18FB0}"/>
          </ac:graphicFrameMkLst>
        </pc:graphicFrameChg>
        <pc:cxnChg chg="mod topLvl">
          <ac:chgData name="UESUGI Kanta" userId="671b0e0b-8242-4a42-86a9-c18604c6c07f" providerId="ADAL" clId="{74407976-D6D4-4B60-B61D-5476462D0194}" dt="2025-02-07T09:40:57.045" v="4921" actId="1036"/>
          <ac:cxnSpMkLst>
            <pc:docMk/>
            <pc:sldMk cId="3074210375" sldId="303"/>
            <ac:cxnSpMk id="26" creationId="{0E12DBE1-DAAE-7E93-92B9-76A38D600EF1}"/>
          </ac:cxnSpMkLst>
        </pc:cxnChg>
      </pc:sldChg>
      <pc:sldChg chg="addSp delSp modSp mod">
        <pc:chgData name="UESUGI Kanta" userId="671b0e0b-8242-4a42-86a9-c18604c6c07f" providerId="ADAL" clId="{74407976-D6D4-4B60-B61D-5476462D0194}" dt="2025-02-07T10:51:28.350" v="6947"/>
        <pc:sldMkLst>
          <pc:docMk/>
          <pc:sldMk cId="2914985864" sldId="304"/>
        </pc:sldMkLst>
        <pc:spChg chg="mod">
          <ac:chgData name="UESUGI Kanta" userId="671b0e0b-8242-4a42-86a9-c18604c6c07f" providerId="ADAL" clId="{74407976-D6D4-4B60-B61D-5476462D0194}" dt="2025-02-07T09:19:18.120" v="4371" actId="20577"/>
          <ac:spMkLst>
            <pc:docMk/>
            <pc:sldMk cId="2914985864" sldId="304"/>
            <ac:spMk id="3" creationId="{A91280A2-20D4-7744-1EC0-FD425DDD6DC7}"/>
          </ac:spMkLst>
        </pc:spChg>
        <pc:spChg chg="add mod topLvl">
          <ac:chgData name="UESUGI Kanta" userId="671b0e0b-8242-4a42-86a9-c18604c6c07f" providerId="ADAL" clId="{74407976-D6D4-4B60-B61D-5476462D0194}" dt="2025-02-07T09:22:10.766" v="4410" actId="1076"/>
          <ac:spMkLst>
            <pc:docMk/>
            <pc:sldMk cId="2914985864" sldId="304"/>
            <ac:spMk id="5" creationId="{FEFA6F1A-D580-B72A-D31F-8D9BF3026C62}"/>
          </ac:spMkLst>
        </pc:spChg>
        <pc:spChg chg="add mod topLvl">
          <ac:chgData name="UESUGI Kanta" userId="671b0e0b-8242-4a42-86a9-c18604c6c07f" providerId="ADAL" clId="{74407976-D6D4-4B60-B61D-5476462D0194}" dt="2025-02-07T09:21:00.692" v="4376" actId="1076"/>
          <ac:spMkLst>
            <pc:docMk/>
            <pc:sldMk cId="2914985864" sldId="304"/>
            <ac:spMk id="11" creationId="{E07321CF-1228-0AD6-FFF1-D33E4134C6A5}"/>
          </ac:spMkLst>
        </pc:spChg>
        <pc:spChg chg="add mod">
          <ac:chgData name="UESUGI Kanta" userId="671b0e0b-8242-4a42-86a9-c18604c6c07f" providerId="ADAL" clId="{74407976-D6D4-4B60-B61D-5476462D0194}" dt="2025-02-07T10:51:28.350" v="6947"/>
          <ac:spMkLst>
            <pc:docMk/>
            <pc:sldMk cId="2914985864" sldId="304"/>
            <ac:spMk id="15" creationId="{C5ADA32B-0B9F-A7CD-816B-418F38525785}"/>
          </ac:spMkLst>
        </pc:spChg>
        <pc:graphicFrameChg chg="mod">
          <ac:chgData name="UESUGI Kanta" userId="671b0e0b-8242-4a42-86a9-c18604c6c07f" providerId="ADAL" clId="{74407976-D6D4-4B60-B61D-5476462D0194}" dt="2025-02-07T09:20:54.334" v="4374" actId="1076"/>
          <ac:graphicFrameMkLst>
            <pc:docMk/>
            <pc:sldMk cId="2914985864" sldId="304"/>
            <ac:graphicFrameMk id="6" creationId="{8A6A1735-843D-6D10-057C-17311BDE0795}"/>
          </ac:graphicFrameMkLst>
        </pc:graphicFrameChg>
      </pc:sldChg>
      <pc:sldChg chg="addSp delSp modSp mod">
        <pc:chgData name="UESUGI Kanta" userId="671b0e0b-8242-4a42-86a9-c18604c6c07f" providerId="ADAL" clId="{74407976-D6D4-4B60-B61D-5476462D0194}" dt="2025-02-07T09:09:38.706" v="3357" actId="12788"/>
        <pc:sldMkLst>
          <pc:docMk/>
          <pc:sldMk cId="4045282312" sldId="310"/>
        </pc:sldMkLst>
        <pc:spChg chg="mod">
          <ac:chgData name="UESUGI Kanta" userId="671b0e0b-8242-4a42-86a9-c18604c6c07f" providerId="ADAL" clId="{74407976-D6D4-4B60-B61D-5476462D0194}" dt="2025-02-07T08:59:40.532" v="2783" actId="20577"/>
          <ac:spMkLst>
            <pc:docMk/>
            <pc:sldMk cId="4045282312" sldId="310"/>
            <ac:spMk id="2" creationId="{9421F5DF-7B8E-616D-0E06-7F8DF93EA1E5}"/>
          </ac:spMkLst>
        </pc:spChg>
        <pc:spChg chg="mod">
          <ac:chgData name="UESUGI Kanta" userId="671b0e0b-8242-4a42-86a9-c18604c6c07f" providerId="ADAL" clId="{74407976-D6D4-4B60-B61D-5476462D0194}" dt="2025-02-07T09:03:18.323" v="3129" actId="20577"/>
          <ac:spMkLst>
            <pc:docMk/>
            <pc:sldMk cId="4045282312" sldId="310"/>
            <ac:spMk id="3" creationId="{782BDBFE-F3F3-B807-9135-6A881D96C0D0}"/>
          </ac:spMkLst>
        </pc:spChg>
        <pc:spChg chg="add mod">
          <ac:chgData name="UESUGI Kanta" userId="671b0e0b-8242-4a42-86a9-c18604c6c07f" providerId="ADAL" clId="{74407976-D6D4-4B60-B61D-5476462D0194}" dt="2025-02-07T09:09:38.706" v="3357" actId="12788"/>
          <ac:spMkLst>
            <pc:docMk/>
            <pc:sldMk cId="4045282312" sldId="310"/>
            <ac:spMk id="5" creationId="{4F593C50-A5DB-E0C1-5934-3869B9B36D0D}"/>
          </ac:spMkLst>
        </pc:spChg>
        <pc:spChg chg="mod">
          <ac:chgData name="UESUGI Kanta" userId="671b0e0b-8242-4a42-86a9-c18604c6c07f" providerId="ADAL" clId="{74407976-D6D4-4B60-B61D-5476462D0194}" dt="2025-02-07T09:06:55.332" v="3256" actId="1582"/>
          <ac:spMkLst>
            <pc:docMk/>
            <pc:sldMk cId="4045282312" sldId="310"/>
            <ac:spMk id="9" creationId="{A1F2BDF0-DD8B-6779-BE63-1BC760796A0A}"/>
          </ac:spMkLst>
        </pc:spChg>
        <pc:spChg chg="mod">
          <ac:chgData name="UESUGI Kanta" userId="671b0e0b-8242-4a42-86a9-c18604c6c07f" providerId="ADAL" clId="{74407976-D6D4-4B60-B61D-5476462D0194}" dt="2025-02-07T09:06:48.046" v="3255" actId="1582"/>
          <ac:spMkLst>
            <pc:docMk/>
            <pc:sldMk cId="4045282312" sldId="310"/>
            <ac:spMk id="11" creationId="{D6123AA4-8A1D-1FA2-3888-50FC5CF7D00C}"/>
          </ac:spMkLst>
        </pc:spChg>
        <pc:spChg chg="mod">
          <ac:chgData name="UESUGI Kanta" userId="671b0e0b-8242-4a42-86a9-c18604c6c07f" providerId="ADAL" clId="{74407976-D6D4-4B60-B61D-5476462D0194}" dt="2025-02-07T09:06:48.046" v="3255" actId="1582"/>
          <ac:spMkLst>
            <pc:docMk/>
            <pc:sldMk cId="4045282312" sldId="310"/>
            <ac:spMk id="17" creationId="{BA038E66-2FFF-3217-6F14-AD42B9022610}"/>
          </ac:spMkLst>
        </pc:spChg>
        <pc:spChg chg="add mod">
          <ac:chgData name="UESUGI Kanta" userId="671b0e0b-8242-4a42-86a9-c18604c6c07f" providerId="ADAL" clId="{74407976-D6D4-4B60-B61D-5476462D0194}" dt="2025-02-07T09:09:34.270" v="3356" actId="12788"/>
          <ac:spMkLst>
            <pc:docMk/>
            <pc:sldMk cId="4045282312" sldId="310"/>
            <ac:spMk id="25" creationId="{FBC9C6DC-DDD0-0C10-141A-EAFD0D056EB0}"/>
          </ac:spMkLst>
        </pc:spChg>
        <pc:spChg chg="add mod">
          <ac:chgData name="UESUGI Kanta" userId="671b0e0b-8242-4a42-86a9-c18604c6c07f" providerId="ADAL" clId="{74407976-D6D4-4B60-B61D-5476462D0194}" dt="2025-02-07T09:09:02.337" v="3325"/>
          <ac:spMkLst>
            <pc:docMk/>
            <pc:sldMk cId="4045282312" sldId="310"/>
            <ac:spMk id="26" creationId="{14E48E76-840D-0428-D58B-0C1EF1C227BE}"/>
          </ac:spMkLst>
        </pc:spChg>
        <pc:spChg chg="add mod">
          <ac:chgData name="UESUGI Kanta" userId="671b0e0b-8242-4a42-86a9-c18604c6c07f" providerId="ADAL" clId="{74407976-D6D4-4B60-B61D-5476462D0194}" dt="2025-02-07T09:09:02.337" v="3325"/>
          <ac:spMkLst>
            <pc:docMk/>
            <pc:sldMk cId="4045282312" sldId="310"/>
            <ac:spMk id="27" creationId="{2A1DE3A1-B3A3-258C-7CB6-EE0F1AFA3558}"/>
          </ac:spMkLst>
        </pc:spChg>
        <pc:spChg chg="add mod">
          <ac:chgData name="UESUGI Kanta" userId="671b0e0b-8242-4a42-86a9-c18604c6c07f" providerId="ADAL" clId="{74407976-D6D4-4B60-B61D-5476462D0194}" dt="2025-02-07T09:09:02.337" v="3325"/>
          <ac:spMkLst>
            <pc:docMk/>
            <pc:sldMk cId="4045282312" sldId="310"/>
            <ac:spMk id="28" creationId="{7E99D9CE-583A-84A7-D760-E38B9567A6FF}"/>
          </ac:spMkLst>
        </pc:spChg>
        <pc:spChg chg="add mod">
          <ac:chgData name="UESUGI Kanta" userId="671b0e0b-8242-4a42-86a9-c18604c6c07f" providerId="ADAL" clId="{74407976-D6D4-4B60-B61D-5476462D0194}" dt="2025-02-07T09:09:34.270" v="3356" actId="12788"/>
          <ac:spMkLst>
            <pc:docMk/>
            <pc:sldMk cId="4045282312" sldId="310"/>
            <ac:spMk id="30" creationId="{F0482647-BBF4-4B69-CC30-23E0C2E7609F}"/>
          </ac:spMkLst>
        </pc:spChg>
        <pc:spChg chg="mod">
          <ac:chgData name="UESUGI Kanta" userId="671b0e0b-8242-4a42-86a9-c18604c6c07f" providerId="ADAL" clId="{74407976-D6D4-4B60-B61D-5476462D0194}" dt="2025-02-07T09:09:38.706" v="3357" actId="12788"/>
          <ac:spMkLst>
            <pc:docMk/>
            <pc:sldMk cId="4045282312" sldId="310"/>
            <ac:spMk id="34" creationId="{1D717135-0270-7F6B-EC24-ECAE6FF6E2F1}"/>
          </ac:spMkLst>
        </pc:spChg>
        <pc:spChg chg="mod">
          <ac:chgData name="UESUGI Kanta" userId="671b0e0b-8242-4a42-86a9-c18604c6c07f" providerId="ADAL" clId="{74407976-D6D4-4B60-B61D-5476462D0194}" dt="2025-02-07T09:06:48.046" v="3255" actId="1582"/>
          <ac:spMkLst>
            <pc:docMk/>
            <pc:sldMk cId="4045282312" sldId="310"/>
            <ac:spMk id="43" creationId="{43FEC283-17C8-3CFE-8106-F5E68A36FB3E}"/>
          </ac:spMkLst>
        </pc:spChg>
        <pc:spChg chg="mod">
          <ac:chgData name="UESUGI Kanta" userId="671b0e0b-8242-4a42-86a9-c18604c6c07f" providerId="ADAL" clId="{74407976-D6D4-4B60-B61D-5476462D0194}" dt="2025-02-07T09:06:48.046" v="3255" actId="1582"/>
          <ac:spMkLst>
            <pc:docMk/>
            <pc:sldMk cId="4045282312" sldId="310"/>
            <ac:spMk id="46" creationId="{26ECB97D-3AF8-1000-DE99-158B9E323BAA}"/>
          </ac:spMkLst>
        </pc:spChg>
        <pc:cxnChg chg="add mod">
          <ac:chgData name="UESUGI Kanta" userId="671b0e0b-8242-4a42-86a9-c18604c6c07f" providerId="ADAL" clId="{74407976-D6D4-4B60-B61D-5476462D0194}" dt="2025-02-07T09:09:02.337" v="3325"/>
          <ac:cxnSpMkLst>
            <pc:docMk/>
            <pc:sldMk cId="4045282312" sldId="310"/>
            <ac:cxnSpMk id="29" creationId="{9DD056A5-FEE0-77E6-C89F-2708F19DE0B9}"/>
          </ac:cxnSpMkLst>
        </pc:cxnChg>
      </pc:sldChg>
      <pc:sldChg chg="mod ord modShow">
        <pc:chgData name="UESUGI Kanta" userId="671b0e0b-8242-4a42-86a9-c18604c6c07f" providerId="ADAL" clId="{74407976-D6D4-4B60-B61D-5476462D0194}" dt="2025-02-07T08:11:28.568" v="1108"/>
        <pc:sldMkLst>
          <pc:docMk/>
          <pc:sldMk cId="2126420924" sldId="337"/>
        </pc:sldMkLst>
      </pc:sldChg>
      <pc:sldChg chg="modSp mod">
        <pc:chgData name="UESUGI Kanta" userId="671b0e0b-8242-4a42-86a9-c18604c6c07f" providerId="ADAL" clId="{74407976-D6D4-4B60-B61D-5476462D0194}" dt="2025-02-07T09:11:54.008" v="3522" actId="20577"/>
        <pc:sldMkLst>
          <pc:docMk/>
          <pc:sldMk cId="1455063934" sldId="345"/>
        </pc:sldMkLst>
        <pc:spChg chg="mod">
          <ac:chgData name="UESUGI Kanta" userId="671b0e0b-8242-4a42-86a9-c18604c6c07f" providerId="ADAL" clId="{74407976-D6D4-4B60-B61D-5476462D0194}" dt="2025-02-07T09:11:44.881" v="3499" actId="20577"/>
          <ac:spMkLst>
            <pc:docMk/>
            <pc:sldMk cId="1455063934" sldId="345"/>
            <ac:spMk id="2" creationId="{76C3F107-F589-0442-DE77-0881238853E0}"/>
          </ac:spMkLst>
        </pc:spChg>
        <pc:spChg chg="mod">
          <ac:chgData name="UESUGI Kanta" userId="671b0e0b-8242-4a42-86a9-c18604c6c07f" providerId="ADAL" clId="{74407976-D6D4-4B60-B61D-5476462D0194}" dt="2025-02-07T09:11:54.008" v="3522" actId="20577"/>
          <ac:spMkLst>
            <pc:docMk/>
            <pc:sldMk cId="1455063934" sldId="345"/>
            <ac:spMk id="3" creationId="{653FF816-151E-E1BC-3F0A-3DD97D296169}"/>
          </ac:spMkLst>
        </pc:spChg>
      </pc:sldChg>
      <pc:sldChg chg="addSp modSp mod">
        <pc:chgData name="UESUGI Kanta" userId="671b0e0b-8242-4a42-86a9-c18604c6c07f" providerId="ADAL" clId="{74407976-D6D4-4B60-B61D-5476462D0194}" dt="2025-02-07T09:11:25.757" v="3467" actId="12788"/>
        <pc:sldMkLst>
          <pc:docMk/>
          <pc:sldMk cId="3324054033" sldId="346"/>
        </pc:sldMkLst>
        <pc:spChg chg="mod">
          <ac:chgData name="UESUGI Kanta" userId="671b0e0b-8242-4a42-86a9-c18604c6c07f" providerId="ADAL" clId="{74407976-D6D4-4B60-B61D-5476462D0194}" dt="2025-02-07T09:10:08.713" v="3390" actId="20577"/>
          <ac:spMkLst>
            <pc:docMk/>
            <pc:sldMk cId="3324054033" sldId="346"/>
            <ac:spMk id="2" creationId="{9A0116A8-BD66-EC9F-B0DB-B1A2B47F59DB}"/>
          </ac:spMkLst>
        </pc:spChg>
        <pc:spChg chg="mod">
          <ac:chgData name="UESUGI Kanta" userId="671b0e0b-8242-4a42-86a9-c18604c6c07f" providerId="ADAL" clId="{74407976-D6D4-4B60-B61D-5476462D0194}" dt="2025-02-07T09:11:00.337" v="3437" actId="20577"/>
          <ac:spMkLst>
            <pc:docMk/>
            <pc:sldMk cId="3324054033" sldId="346"/>
            <ac:spMk id="3" creationId="{C9E9DCD1-3DA1-49B8-08FB-103976EA2403}"/>
          </ac:spMkLst>
        </pc:spChg>
        <pc:spChg chg="mod">
          <ac:chgData name="UESUGI Kanta" userId="671b0e0b-8242-4a42-86a9-c18604c6c07f" providerId="ADAL" clId="{74407976-D6D4-4B60-B61D-5476462D0194}" dt="2025-02-07T09:11:25.757" v="3467" actId="12788"/>
          <ac:spMkLst>
            <pc:docMk/>
            <pc:sldMk cId="3324054033" sldId="346"/>
            <ac:spMk id="5" creationId="{E8963FC2-DD85-A2A9-01C4-4ECB215FB83B}"/>
          </ac:spMkLst>
        </pc:spChg>
        <pc:spChg chg="add mod">
          <ac:chgData name="UESUGI Kanta" userId="671b0e0b-8242-4a42-86a9-c18604c6c07f" providerId="ADAL" clId="{74407976-D6D4-4B60-B61D-5476462D0194}" dt="2025-02-07T09:11:25.757" v="3467" actId="12788"/>
          <ac:spMkLst>
            <pc:docMk/>
            <pc:sldMk cId="3324054033" sldId="346"/>
            <ac:spMk id="9" creationId="{51367FD1-FCA2-ED3F-957D-8C8EFA80E6EA}"/>
          </ac:spMkLst>
        </pc:spChg>
      </pc:sldChg>
      <pc:sldChg chg="addSp delSp modSp mod">
        <pc:chgData name="UESUGI Kanta" userId="671b0e0b-8242-4a42-86a9-c18604c6c07f" providerId="ADAL" clId="{74407976-D6D4-4B60-B61D-5476462D0194}" dt="2025-02-07T10:33:41.557" v="6233" actId="20577"/>
        <pc:sldMkLst>
          <pc:docMk/>
          <pc:sldMk cId="1765124156" sldId="348"/>
        </pc:sldMkLst>
        <pc:spChg chg="mod">
          <ac:chgData name="UESUGI Kanta" userId="671b0e0b-8242-4a42-86a9-c18604c6c07f" providerId="ADAL" clId="{74407976-D6D4-4B60-B61D-5476462D0194}" dt="2025-02-07T09:23:13.188" v="4442" actId="20577"/>
          <ac:spMkLst>
            <pc:docMk/>
            <pc:sldMk cId="1765124156" sldId="348"/>
            <ac:spMk id="2" creationId="{2D0670AC-D408-CBAF-171C-7935A691C1D8}"/>
          </ac:spMkLst>
        </pc:spChg>
        <pc:spChg chg="mod">
          <ac:chgData name="UESUGI Kanta" userId="671b0e0b-8242-4a42-86a9-c18604c6c07f" providerId="ADAL" clId="{74407976-D6D4-4B60-B61D-5476462D0194}" dt="2025-02-07T10:33:41.557" v="6233" actId="20577"/>
          <ac:spMkLst>
            <pc:docMk/>
            <pc:sldMk cId="1765124156" sldId="348"/>
            <ac:spMk id="3" creationId="{430F35F0-F119-8E0F-3D90-519B9E89AC27}"/>
          </ac:spMkLst>
        </pc:spChg>
        <pc:spChg chg="mod topLvl">
          <ac:chgData name="UESUGI Kanta" userId="671b0e0b-8242-4a42-86a9-c18604c6c07f" providerId="ADAL" clId="{74407976-D6D4-4B60-B61D-5476462D0194}" dt="2025-02-07T05:03:48.457" v="102" actId="165"/>
          <ac:spMkLst>
            <pc:docMk/>
            <pc:sldMk cId="1765124156" sldId="348"/>
            <ac:spMk id="23" creationId="{AA09836F-AB22-49E9-3F90-34961E5FB96B}"/>
          </ac:spMkLst>
        </pc:spChg>
        <pc:spChg chg="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24" creationId="{44A9E8E7-489F-03BA-70C3-4679ED47EA0E}"/>
          </ac:spMkLst>
        </pc:spChg>
        <pc:spChg chg="mod topLvl">
          <ac:chgData name="UESUGI Kanta" userId="671b0e0b-8242-4a42-86a9-c18604c6c07f" providerId="ADAL" clId="{74407976-D6D4-4B60-B61D-5476462D0194}" dt="2025-02-07T05:03:48.457" v="102" actId="165"/>
          <ac:spMkLst>
            <pc:docMk/>
            <pc:sldMk cId="1765124156" sldId="348"/>
            <ac:spMk id="25" creationId="{9A4AA8A6-2965-F12D-D2ED-1F24FCFCC525}"/>
          </ac:spMkLst>
        </pc:spChg>
        <pc:spChg chg="mod topLvl">
          <ac:chgData name="UESUGI Kanta" userId="671b0e0b-8242-4a42-86a9-c18604c6c07f" providerId="ADAL" clId="{74407976-D6D4-4B60-B61D-5476462D0194}" dt="2025-02-07T05:03:48.457" v="102" actId="165"/>
          <ac:spMkLst>
            <pc:docMk/>
            <pc:sldMk cId="1765124156" sldId="348"/>
            <ac:spMk id="27" creationId="{7133982E-39C8-67EB-2B58-87C35CFC6C18}"/>
          </ac:spMkLst>
        </pc:spChg>
        <pc:spChg chg="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28" creationId="{FEDC556A-124A-6029-780A-EABB13377EB6}"/>
          </ac:spMkLst>
        </pc:spChg>
        <pc:spChg chg="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29" creationId="{0E302C53-0B06-C2E3-0C89-49B74233D87D}"/>
          </ac:spMkLst>
        </pc:spChg>
        <pc:spChg chg="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30" creationId="{957EFB42-441B-F2BA-3AF3-D0534758B313}"/>
          </ac:spMkLst>
        </pc:spChg>
        <pc:spChg chg="add mod">
          <ac:chgData name="UESUGI Kanta" userId="671b0e0b-8242-4a42-86a9-c18604c6c07f" providerId="ADAL" clId="{74407976-D6D4-4B60-B61D-5476462D0194}" dt="2025-02-07T08:25:05.137" v="1282" actId="1076"/>
          <ac:spMkLst>
            <pc:docMk/>
            <pc:sldMk cId="1765124156" sldId="348"/>
            <ac:spMk id="33" creationId="{0199BFC5-FDD3-85D3-6278-581493DAF25A}"/>
          </ac:spMkLst>
        </pc:spChg>
        <pc:spChg chg="add 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34" creationId="{E6F9E5AC-AD17-047A-AD25-BBA1878AB7A6}"/>
          </ac:spMkLst>
        </pc:spChg>
        <pc:spChg chg="add 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37" creationId="{08212A1F-E22C-B803-70A1-AD25A7149C58}"/>
          </ac:spMkLst>
        </pc:spChg>
        <pc:spChg chg="add 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53" creationId="{3E3B327A-464B-B3BE-63EB-7D424CC83F22}"/>
          </ac:spMkLst>
        </pc:spChg>
        <pc:spChg chg="add mod">
          <ac:chgData name="UESUGI Kanta" userId="671b0e0b-8242-4a42-86a9-c18604c6c07f" providerId="ADAL" clId="{74407976-D6D4-4B60-B61D-5476462D0194}" dt="2025-02-07T08:26:42.661" v="1329" actId="1035"/>
          <ac:spMkLst>
            <pc:docMk/>
            <pc:sldMk cId="1765124156" sldId="348"/>
            <ac:spMk id="68" creationId="{0EAE0EB0-BEC8-897C-6DF3-D46229B0F356}"/>
          </ac:spMkLst>
        </pc:spChg>
        <pc:spChg chg="add 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69" creationId="{C5DF08F5-4169-316A-3760-B9546937DB92}"/>
          </ac:spMkLst>
        </pc:spChg>
        <pc:spChg chg="add 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73" creationId="{9ED049C2-108C-7265-84EC-78B77C873B9D}"/>
          </ac:spMkLst>
        </pc:spChg>
        <pc:spChg chg="add mod topLvl">
          <ac:chgData name="UESUGI Kanta" userId="671b0e0b-8242-4a42-86a9-c18604c6c07f" providerId="ADAL" clId="{74407976-D6D4-4B60-B61D-5476462D0194}" dt="2025-02-07T08:29:50.433" v="1659" actId="165"/>
          <ac:spMkLst>
            <pc:docMk/>
            <pc:sldMk cId="1765124156" sldId="348"/>
            <ac:spMk id="74" creationId="{81F09A91-66D3-9B01-CE40-53D30398D955}"/>
          </ac:spMkLst>
        </pc:spChg>
        <pc:spChg chg="mod">
          <ac:chgData name="UESUGI Kanta" userId="671b0e0b-8242-4a42-86a9-c18604c6c07f" providerId="ADAL" clId="{74407976-D6D4-4B60-B61D-5476462D0194}" dt="2025-02-07T05:04:14.317" v="112" actId="14100"/>
          <ac:spMkLst>
            <pc:docMk/>
            <pc:sldMk cId="1765124156" sldId="348"/>
            <ac:spMk id="85" creationId="{B6782A32-EBDC-94DD-FE88-0CD0346F5F0F}"/>
          </ac:spMkLst>
        </pc:spChg>
        <pc:spChg chg="add mod">
          <ac:chgData name="UESUGI Kanta" userId="671b0e0b-8242-4a42-86a9-c18604c6c07f" providerId="ADAL" clId="{74407976-D6D4-4B60-B61D-5476462D0194}" dt="2025-02-07T10:32:02.397" v="6199" actId="20577"/>
          <ac:spMkLst>
            <pc:docMk/>
            <pc:sldMk cId="1765124156" sldId="348"/>
            <ac:spMk id="109" creationId="{753D4489-A13B-BB4E-0EFF-C8F191EBDF78}"/>
          </ac:spMkLst>
        </pc:spChg>
        <pc:grpChg chg="mod">
          <ac:chgData name="UESUGI Kanta" userId="671b0e0b-8242-4a42-86a9-c18604c6c07f" providerId="ADAL" clId="{74407976-D6D4-4B60-B61D-5476462D0194}" dt="2025-02-07T08:29:05.318" v="1565" actId="1076"/>
          <ac:grpSpMkLst>
            <pc:docMk/>
            <pc:sldMk cId="1765124156" sldId="348"/>
            <ac:grpSpMk id="103" creationId="{9CEB9607-C85B-B5EC-745B-2E58F4620AAF}"/>
          </ac:grpSpMkLst>
        </pc:grpChg>
        <pc:graphicFrameChg chg="mod topLvl">
          <ac:chgData name="UESUGI Kanta" userId="671b0e0b-8242-4a42-86a9-c18604c6c07f" providerId="ADAL" clId="{74407976-D6D4-4B60-B61D-5476462D0194}" dt="2025-02-07T05:03:48.457" v="102" actId="165"/>
          <ac:graphicFrameMkLst>
            <pc:docMk/>
            <pc:sldMk cId="1765124156" sldId="348"/>
            <ac:graphicFrameMk id="21" creationId="{4ECE2424-BD27-EA43-D57B-0D3EECD7D4D4}"/>
          </ac:graphicFrameMkLst>
        </pc:graphicFrameChg>
        <pc:graphicFrameChg chg="mod topLvl">
          <ac:chgData name="UESUGI Kanta" userId="671b0e0b-8242-4a42-86a9-c18604c6c07f" providerId="ADAL" clId="{74407976-D6D4-4B60-B61D-5476462D0194}" dt="2025-02-07T08:26:32.869" v="1313"/>
          <ac:graphicFrameMkLst>
            <pc:docMk/>
            <pc:sldMk cId="1765124156" sldId="348"/>
            <ac:graphicFrameMk id="22" creationId="{CD2F8040-26FE-AF64-1961-D98AF1C07362}"/>
          </ac:graphicFrameMkLst>
        </pc:graphicFrameChg>
        <pc:picChg chg="mod ord topLvl">
          <ac:chgData name="UESUGI Kanta" userId="671b0e0b-8242-4a42-86a9-c18604c6c07f" providerId="ADAL" clId="{74407976-D6D4-4B60-B61D-5476462D0194}" dt="2025-02-07T09:43:06.762" v="4932" actId="166"/>
          <ac:picMkLst>
            <pc:docMk/>
            <pc:sldMk cId="1765124156" sldId="348"/>
            <ac:picMk id="26" creationId="{EC776C89-BAE1-3E17-A77F-6B4EB74623B5}"/>
          </ac:picMkLst>
        </pc:picChg>
        <pc:cxnChg chg="add mod">
          <ac:chgData name="UESUGI Kanta" userId="671b0e0b-8242-4a42-86a9-c18604c6c07f" providerId="ADAL" clId="{74407976-D6D4-4B60-B61D-5476462D0194}" dt="2025-02-07T08:30:18.032" v="1671" actId="14100"/>
          <ac:cxnSpMkLst>
            <pc:docMk/>
            <pc:sldMk cId="1765124156" sldId="348"/>
            <ac:cxnSpMk id="32" creationId="{FD06F07A-C56B-70E1-EE5D-A93E849BB1BB}"/>
          </ac:cxnSpMkLst>
        </pc:cxnChg>
        <pc:cxnChg chg="add mod">
          <ac:chgData name="UESUGI Kanta" userId="671b0e0b-8242-4a42-86a9-c18604c6c07f" providerId="ADAL" clId="{74407976-D6D4-4B60-B61D-5476462D0194}" dt="2025-02-07T08:30:40.552" v="1673" actId="692"/>
          <ac:cxnSpMkLst>
            <pc:docMk/>
            <pc:sldMk cId="1765124156" sldId="348"/>
            <ac:cxnSpMk id="35" creationId="{EBA37F41-6130-C142-F0DE-43E9A7D15DBC}"/>
          </ac:cxnSpMkLst>
        </pc:cxnChg>
        <pc:cxnChg chg="add mod">
          <ac:chgData name="UESUGI Kanta" userId="671b0e0b-8242-4a42-86a9-c18604c6c07f" providerId="ADAL" clId="{74407976-D6D4-4B60-B61D-5476462D0194}" dt="2025-02-07T08:30:40.552" v="1673" actId="692"/>
          <ac:cxnSpMkLst>
            <pc:docMk/>
            <pc:sldMk cId="1765124156" sldId="348"/>
            <ac:cxnSpMk id="36" creationId="{C7025AC9-0E49-0604-0D35-85889422AA57}"/>
          </ac:cxnSpMkLst>
        </pc:cxnChg>
        <pc:cxnChg chg="add mod">
          <ac:chgData name="UESUGI Kanta" userId="671b0e0b-8242-4a42-86a9-c18604c6c07f" providerId="ADAL" clId="{74407976-D6D4-4B60-B61D-5476462D0194}" dt="2025-02-07T08:30:40.552" v="1673" actId="692"/>
          <ac:cxnSpMkLst>
            <pc:docMk/>
            <pc:sldMk cId="1765124156" sldId="348"/>
            <ac:cxnSpMk id="55" creationId="{96969EBB-31AB-68B1-5EEC-0F58C013C138}"/>
          </ac:cxnSpMkLst>
        </pc:cxnChg>
        <pc:cxnChg chg="add mod">
          <ac:chgData name="UESUGI Kanta" userId="671b0e0b-8242-4a42-86a9-c18604c6c07f" providerId="ADAL" clId="{74407976-D6D4-4B60-B61D-5476462D0194}" dt="2025-02-07T08:30:40.552" v="1673" actId="692"/>
          <ac:cxnSpMkLst>
            <pc:docMk/>
            <pc:sldMk cId="1765124156" sldId="348"/>
            <ac:cxnSpMk id="57" creationId="{5E01F5CD-5E91-2446-9FC2-452D20912127}"/>
          </ac:cxnSpMkLst>
        </pc:cxnChg>
        <pc:cxnChg chg="add mod">
          <ac:chgData name="UESUGI Kanta" userId="671b0e0b-8242-4a42-86a9-c18604c6c07f" providerId="ADAL" clId="{74407976-D6D4-4B60-B61D-5476462D0194}" dt="2025-02-07T08:30:40.552" v="1673" actId="692"/>
          <ac:cxnSpMkLst>
            <pc:docMk/>
            <pc:sldMk cId="1765124156" sldId="348"/>
            <ac:cxnSpMk id="70" creationId="{1E5D2017-D6A5-C9FB-529A-44182945678C}"/>
          </ac:cxnSpMkLst>
        </pc:cxnChg>
        <pc:cxnChg chg="add mod">
          <ac:chgData name="UESUGI Kanta" userId="671b0e0b-8242-4a42-86a9-c18604c6c07f" providerId="ADAL" clId="{74407976-D6D4-4B60-B61D-5476462D0194}" dt="2025-02-07T08:30:48.978" v="1675" actId="692"/>
          <ac:cxnSpMkLst>
            <pc:docMk/>
            <pc:sldMk cId="1765124156" sldId="348"/>
            <ac:cxnSpMk id="71" creationId="{1FD31E12-B47D-A067-8684-DC311C6CA8B3}"/>
          </ac:cxnSpMkLst>
        </pc:cxnChg>
        <pc:cxnChg chg="add mod">
          <ac:chgData name="UESUGI Kanta" userId="671b0e0b-8242-4a42-86a9-c18604c6c07f" providerId="ADAL" clId="{74407976-D6D4-4B60-B61D-5476462D0194}" dt="2025-02-07T08:30:48.978" v="1675" actId="692"/>
          <ac:cxnSpMkLst>
            <pc:docMk/>
            <pc:sldMk cId="1765124156" sldId="348"/>
            <ac:cxnSpMk id="75" creationId="{DFF8E38A-BDEC-FE1F-5BCA-FE3907DCFC8E}"/>
          </ac:cxnSpMkLst>
        </pc:cxnChg>
      </pc:sldChg>
      <pc:sldChg chg="addSp delSp modSp mod">
        <pc:chgData name="UESUGI Kanta" userId="671b0e0b-8242-4a42-86a9-c18604c6c07f" providerId="ADAL" clId="{74407976-D6D4-4B60-B61D-5476462D0194}" dt="2025-02-07T10:52:11.359" v="6977" actId="1038"/>
        <pc:sldMkLst>
          <pc:docMk/>
          <pc:sldMk cId="4070375793" sldId="349"/>
        </pc:sldMkLst>
        <pc:spChg chg="mod">
          <ac:chgData name="UESUGI Kanta" userId="671b0e0b-8242-4a42-86a9-c18604c6c07f" providerId="ADAL" clId="{74407976-D6D4-4B60-B61D-5476462D0194}" dt="2025-02-07T09:25:10.492" v="4541" actId="20577"/>
          <ac:spMkLst>
            <pc:docMk/>
            <pc:sldMk cId="4070375793" sldId="349"/>
            <ac:spMk id="2" creationId="{F83A0293-BC49-40FA-8B5A-83863A9AF78D}"/>
          </ac:spMkLst>
        </pc:spChg>
        <pc:spChg chg="mod">
          <ac:chgData name="UESUGI Kanta" userId="671b0e0b-8242-4a42-86a9-c18604c6c07f" providerId="ADAL" clId="{74407976-D6D4-4B60-B61D-5476462D0194}" dt="2025-02-07T09:25:57.387" v="4630" actId="20577"/>
          <ac:spMkLst>
            <pc:docMk/>
            <pc:sldMk cId="4070375793" sldId="349"/>
            <ac:spMk id="3" creationId="{5C6565B3-5C2A-5632-167C-84570AC23401}"/>
          </ac:spMkLst>
        </pc:spChg>
        <pc:spChg chg="mod topLvl">
          <ac:chgData name="UESUGI Kanta" userId="671b0e0b-8242-4a42-86a9-c18604c6c07f" providerId="ADAL" clId="{74407976-D6D4-4B60-B61D-5476462D0194}" dt="2025-02-07T05:16:50.551" v="225" actId="165"/>
          <ac:spMkLst>
            <pc:docMk/>
            <pc:sldMk cId="4070375793" sldId="349"/>
            <ac:spMk id="19" creationId="{0D09E47B-D17D-4C03-520F-55C730CBA1EC}"/>
          </ac:spMkLst>
        </pc:spChg>
        <pc:spChg chg="mod topLvl">
          <ac:chgData name="UESUGI Kanta" userId="671b0e0b-8242-4a42-86a9-c18604c6c07f" providerId="ADAL" clId="{74407976-D6D4-4B60-B61D-5476462D0194}" dt="2025-02-07T05:16:50.551" v="225" actId="165"/>
          <ac:spMkLst>
            <pc:docMk/>
            <pc:sldMk cId="4070375793" sldId="349"/>
            <ac:spMk id="20" creationId="{C2D402D8-7FF3-F135-0038-A29F2C5D0397}"/>
          </ac:spMkLst>
        </pc:spChg>
        <pc:spChg chg="mod topLvl">
          <ac:chgData name="UESUGI Kanta" userId="671b0e0b-8242-4a42-86a9-c18604c6c07f" providerId="ADAL" clId="{74407976-D6D4-4B60-B61D-5476462D0194}" dt="2025-02-07T05:16:50.551" v="225" actId="165"/>
          <ac:spMkLst>
            <pc:docMk/>
            <pc:sldMk cId="4070375793" sldId="349"/>
            <ac:spMk id="21" creationId="{1E2B7BAB-313B-4840-7F0D-4F23F9BAD98F}"/>
          </ac:spMkLst>
        </pc:spChg>
        <pc:spChg chg="mod topLvl">
          <ac:chgData name="UESUGI Kanta" userId="671b0e0b-8242-4a42-86a9-c18604c6c07f" providerId="ADAL" clId="{74407976-D6D4-4B60-B61D-5476462D0194}" dt="2025-02-07T05:16:50.551" v="225" actId="165"/>
          <ac:spMkLst>
            <pc:docMk/>
            <pc:sldMk cId="4070375793" sldId="349"/>
            <ac:spMk id="22" creationId="{9D183FC2-C793-2518-4CD3-3E51F5B94FC2}"/>
          </ac:spMkLst>
        </pc:spChg>
        <pc:spChg chg="mod topLvl">
          <ac:chgData name="UESUGI Kanta" userId="671b0e0b-8242-4a42-86a9-c18604c6c07f" providerId="ADAL" clId="{74407976-D6D4-4B60-B61D-5476462D0194}" dt="2025-02-07T10:31:49.670" v="6179" actId="20577"/>
          <ac:spMkLst>
            <pc:docMk/>
            <pc:sldMk cId="4070375793" sldId="349"/>
            <ac:spMk id="23" creationId="{7B7B593F-E7E3-3A9B-AD8A-FD28D3D6B44A}"/>
          </ac:spMkLst>
        </pc:spChg>
        <pc:spChg chg="mod topLvl">
          <ac:chgData name="UESUGI Kanta" userId="671b0e0b-8242-4a42-86a9-c18604c6c07f" providerId="ADAL" clId="{74407976-D6D4-4B60-B61D-5476462D0194}" dt="2025-02-07T10:31:53.901" v="6189" actId="20577"/>
          <ac:spMkLst>
            <pc:docMk/>
            <pc:sldMk cId="4070375793" sldId="349"/>
            <ac:spMk id="24" creationId="{DEAEFBAC-E8F1-39E9-6BF1-226CC262A7AD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26" creationId="{FFED9253-260E-B7C2-8E18-6A436EAB7C5D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32" creationId="{8AF75DF8-E1F6-8464-43A2-1A805E754D48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33" creationId="{01B107A6-3933-2D1F-6090-149D022D2BAE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44" creationId="{AADE7269-1F2C-A06C-01F1-ADEFC853BB86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46" creationId="{F06B6AD3-74E2-6E76-67E0-6A8EB0974259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49" creationId="{A1A78321-B599-CDB8-BE8C-A77DD9ED7CBF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50" creationId="{EDCD4F96-4283-0FF5-A235-22B82EDD96D5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52" creationId="{2B7294C5-7E6B-77C7-D1D2-F58F013A78DD}"/>
          </ac:spMkLst>
        </pc:spChg>
        <pc:spChg chg="mod">
          <ac:chgData name="UESUGI Kanta" userId="671b0e0b-8242-4a42-86a9-c18604c6c07f" providerId="ADAL" clId="{74407976-D6D4-4B60-B61D-5476462D0194}" dt="2025-02-07T05:19:21.561" v="226"/>
          <ac:spMkLst>
            <pc:docMk/>
            <pc:sldMk cId="4070375793" sldId="349"/>
            <ac:spMk id="60" creationId="{04AFD0F6-9C5B-CF9B-6BC1-8E859F417141}"/>
          </ac:spMkLst>
        </pc:spChg>
        <pc:spChg chg="add mod">
          <ac:chgData name="UESUGI Kanta" userId="671b0e0b-8242-4a42-86a9-c18604c6c07f" providerId="ADAL" clId="{74407976-D6D4-4B60-B61D-5476462D0194}" dt="2025-02-07T10:52:11.359" v="6977" actId="1038"/>
          <ac:spMkLst>
            <pc:docMk/>
            <pc:sldMk cId="4070375793" sldId="349"/>
            <ac:spMk id="83" creationId="{43F09BC7-D3AB-CBBC-A0F3-4DEE0E333CD4}"/>
          </ac:spMkLst>
        </pc:spChg>
        <pc:grpChg chg="add del mod">
          <ac:chgData name="UESUGI Kanta" userId="671b0e0b-8242-4a42-86a9-c18604c6c07f" providerId="ADAL" clId="{74407976-D6D4-4B60-B61D-5476462D0194}" dt="2025-02-07T05:16:50.551" v="225" actId="165"/>
          <ac:grpSpMkLst>
            <pc:docMk/>
            <pc:sldMk cId="4070375793" sldId="349"/>
            <ac:grpSpMk id="16" creationId="{CE31B5AB-602F-F83B-91E5-4849A9613ECE}"/>
          </ac:grpSpMkLst>
        </pc:grpChg>
        <pc:grpChg chg="add mod">
          <ac:chgData name="UESUGI Kanta" userId="671b0e0b-8242-4a42-86a9-c18604c6c07f" providerId="ADAL" clId="{74407976-D6D4-4B60-B61D-5476462D0194}" dt="2025-02-07T05:19:31.666" v="239" actId="1038"/>
          <ac:grpSpMkLst>
            <pc:docMk/>
            <pc:sldMk cId="4070375793" sldId="349"/>
            <ac:grpSpMk id="25" creationId="{6EC32AA7-E0ED-5E04-76B7-4B832DDE026A}"/>
          </ac:grpSpMkLst>
        </pc:grpChg>
        <pc:graphicFrameChg chg="mod topLvl">
          <ac:chgData name="UESUGI Kanta" userId="671b0e0b-8242-4a42-86a9-c18604c6c07f" providerId="ADAL" clId="{74407976-D6D4-4B60-B61D-5476462D0194}" dt="2025-02-07T05:16:50.551" v="225" actId="165"/>
          <ac:graphicFrameMkLst>
            <pc:docMk/>
            <pc:sldMk cId="4070375793" sldId="349"/>
            <ac:graphicFrameMk id="17" creationId="{BE97F55F-0900-C509-9E0E-ECE33E6E363A}"/>
          </ac:graphicFrameMkLst>
        </pc:graphicFrameChg>
        <pc:graphicFrameChg chg="mod topLvl">
          <ac:chgData name="UESUGI Kanta" userId="671b0e0b-8242-4a42-86a9-c18604c6c07f" providerId="ADAL" clId="{74407976-D6D4-4B60-B61D-5476462D0194}" dt="2025-02-07T05:16:50.551" v="225" actId="165"/>
          <ac:graphicFrameMkLst>
            <pc:docMk/>
            <pc:sldMk cId="4070375793" sldId="349"/>
            <ac:graphicFrameMk id="18" creationId="{16E35223-895A-36FE-29F0-E4AC3822A58E}"/>
          </ac:graphicFrameMkLst>
        </pc:graphicFrameChg>
      </pc:sldChg>
      <pc:sldChg chg="modSp mod">
        <pc:chgData name="UESUGI Kanta" userId="671b0e0b-8242-4a42-86a9-c18604c6c07f" providerId="ADAL" clId="{74407976-D6D4-4B60-B61D-5476462D0194}" dt="2025-02-07T09:15:30.919" v="3967" actId="20577"/>
        <pc:sldMkLst>
          <pc:docMk/>
          <pc:sldMk cId="2768946099" sldId="350"/>
        </pc:sldMkLst>
      </pc:sldChg>
      <pc:sldChg chg="addSp delSp modSp new mod modShow">
        <pc:chgData name="UESUGI Kanta" userId="671b0e0b-8242-4a42-86a9-c18604c6c07f" providerId="ADAL" clId="{74407976-D6D4-4B60-B61D-5476462D0194}" dt="2025-02-07T10:49:42.544" v="6945" actId="14100"/>
        <pc:sldMkLst>
          <pc:docMk/>
          <pc:sldMk cId="1323239411" sldId="351"/>
        </pc:sldMkLst>
      </pc:sldChg>
      <pc:sldChg chg="addSp delSp modSp add mod ord">
        <pc:chgData name="UESUGI Kanta" userId="671b0e0b-8242-4a42-86a9-c18604c6c07f" providerId="ADAL" clId="{74407976-D6D4-4B60-B61D-5476462D0194}" dt="2025-02-07T10:44:03.644" v="6587"/>
        <pc:sldMkLst>
          <pc:docMk/>
          <pc:sldMk cId="295932840" sldId="352"/>
        </pc:sldMkLst>
        <pc:spChg chg="mod">
          <ac:chgData name="UESUGI Kanta" userId="671b0e0b-8242-4a42-86a9-c18604c6c07f" providerId="ADAL" clId="{74407976-D6D4-4B60-B61D-5476462D0194}" dt="2025-02-07T10:43:47.413" v="6580" actId="14100"/>
          <ac:spMkLst>
            <pc:docMk/>
            <pc:sldMk cId="295932840" sldId="352"/>
            <ac:spMk id="70" creationId="{D1167726-3E85-26C1-FB0A-5B119D856429}"/>
          </ac:spMkLst>
        </pc:spChg>
      </pc:sldChg>
      <pc:sldChg chg="add del">
        <pc:chgData name="UESUGI Kanta" userId="671b0e0b-8242-4a42-86a9-c18604c6c07f" providerId="ADAL" clId="{74407976-D6D4-4B60-B61D-5476462D0194}" dt="2025-02-07T10:19:10.730" v="6119" actId="47"/>
        <pc:sldMkLst>
          <pc:docMk/>
          <pc:sldMk cId="1547259225" sldId="352"/>
        </pc:sldMkLst>
      </pc:sldChg>
      <pc:sldChg chg="addSp delSp modSp new del mod">
        <pc:chgData name="UESUGI Kanta" userId="671b0e0b-8242-4a42-86a9-c18604c6c07f" providerId="ADAL" clId="{74407976-D6D4-4B60-B61D-5476462D0194}" dt="2025-02-07T10:43:01.398" v="6552" actId="47"/>
        <pc:sldMkLst>
          <pc:docMk/>
          <pc:sldMk cId="2044570467" sldId="352"/>
        </pc:sldMkLst>
      </pc:sldChg>
    </pc:docChg>
  </pc:docChgLst>
  <pc:docChgLst>
    <pc:chgData name="UESUGI Kanta" userId="671b0e0b-8242-4a42-86a9-c18604c6c07f" providerId="ADAL" clId="{95C0ADFB-9499-43CB-A33E-781F56E8544D}"/>
    <pc:docChg chg="undo custSel addSld modSld">
      <pc:chgData name="UESUGI Kanta" userId="671b0e0b-8242-4a42-86a9-c18604c6c07f" providerId="ADAL" clId="{95C0ADFB-9499-43CB-A33E-781F56E8544D}" dt="2024-06-30T06:47:25.280" v="380" actId="20577"/>
      <pc:docMkLst>
        <pc:docMk/>
      </pc:docMkLst>
      <pc:sldChg chg="modSp mod">
        <pc:chgData name="UESUGI Kanta" userId="671b0e0b-8242-4a42-86a9-c18604c6c07f" providerId="ADAL" clId="{95C0ADFB-9499-43CB-A33E-781F56E8544D}" dt="2024-06-30T01:54:42.259" v="4" actId="20577"/>
        <pc:sldMkLst>
          <pc:docMk/>
          <pc:sldMk cId="2364895453" sldId="256"/>
        </pc:sldMkLst>
      </pc:sldChg>
      <pc:sldChg chg="modNotesTx">
        <pc:chgData name="UESUGI Kanta" userId="671b0e0b-8242-4a42-86a9-c18604c6c07f" providerId="ADAL" clId="{95C0ADFB-9499-43CB-A33E-781F56E8544D}" dt="2024-06-30T01:57:04.097" v="8" actId="20577"/>
        <pc:sldMkLst>
          <pc:docMk/>
          <pc:sldMk cId="3084647600" sldId="281"/>
        </pc:sldMkLst>
      </pc:sldChg>
      <pc:sldChg chg="modNotesTx">
        <pc:chgData name="UESUGI Kanta" userId="671b0e0b-8242-4a42-86a9-c18604c6c07f" providerId="ADAL" clId="{95C0ADFB-9499-43CB-A33E-781F56E8544D}" dt="2024-06-30T01:55:56.605" v="5" actId="20577"/>
        <pc:sldMkLst>
          <pc:docMk/>
          <pc:sldMk cId="1516574453" sldId="283"/>
        </pc:sldMkLst>
      </pc:sldChg>
      <pc:sldChg chg="modSp mod">
        <pc:chgData name="UESUGI Kanta" userId="671b0e0b-8242-4a42-86a9-c18604c6c07f" providerId="ADAL" clId="{95C0ADFB-9499-43CB-A33E-781F56E8544D}" dt="2024-06-30T05:04:30.885" v="102" actId="1036"/>
        <pc:sldMkLst>
          <pc:docMk/>
          <pc:sldMk cId="2914985864" sldId="304"/>
        </pc:sldMkLst>
      </pc:sldChg>
      <pc:sldChg chg="modSp new mod">
        <pc:chgData name="UESUGI Kanta" userId="671b0e0b-8242-4a42-86a9-c18604c6c07f" providerId="ADAL" clId="{95C0ADFB-9499-43CB-A33E-781F56E8544D}" dt="2024-06-30T06:47:25.280" v="380" actId="20577"/>
        <pc:sldMkLst>
          <pc:docMk/>
          <pc:sldMk cId="668970829" sldId="305"/>
        </pc:sldMkLst>
      </pc:sldChg>
    </pc:docChg>
  </pc:docChgLst>
  <pc:docChgLst>
    <pc:chgData name="UESUGI Kanta" userId="671b0e0b-8242-4a42-86a9-c18604c6c07f" providerId="ADAL" clId="{7C2A7395-DEFF-8245-9B8F-27936324EE0A}"/>
    <pc:docChg chg="undo redo custSel addSld delSld modSld modSection">
      <pc:chgData name="UESUGI Kanta" userId="671b0e0b-8242-4a42-86a9-c18604c6c07f" providerId="ADAL" clId="{7C2A7395-DEFF-8245-9B8F-27936324EE0A}" dt="2025-02-06T11:17:51.955" v="1771" actId="21"/>
      <pc:docMkLst>
        <pc:docMk/>
      </pc:docMkLst>
      <pc:sldChg chg="modSp mod">
        <pc:chgData name="UESUGI Kanta" userId="671b0e0b-8242-4a42-86a9-c18604c6c07f" providerId="ADAL" clId="{7C2A7395-DEFF-8245-9B8F-27936324EE0A}" dt="2025-02-06T06:04:31.464" v="77" actId="20577"/>
        <pc:sldMkLst>
          <pc:docMk/>
          <pc:sldMk cId="2364895453" sldId="256"/>
        </pc:sldMkLst>
        <pc:spChg chg="mod">
          <ac:chgData name="UESUGI Kanta" userId="671b0e0b-8242-4a42-86a9-c18604c6c07f" providerId="ADAL" clId="{7C2A7395-DEFF-8245-9B8F-27936324EE0A}" dt="2025-02-06T06:04:31.464" v="77" actId="20577"/>
          <ac:spMkLst>
            <pc:docMk/>
            <pc:sldMk cId="2364895453" sldId="256"/>
            <ac:spMk id="3" creationId="{30183156-D858-4A00-F5C8-2BA22A0DDF26}"/>
          </ac:spMkLst>
        </pc:spChg>
      </pc:sldChg>
      <pc:sldChg chg="modSp mod">
        <pc:chgData name="UESUGI Kanta" userId="671b0e0b-8242-4a42-86a9-c18604c6c07f" providerId="ADAL" clId="{7C2A7395-DEFF-8245-9B8F-27936324EE0A}" dt="2025-02-06T08:23:21.502" v="880" actId="20577"/>
        <pc:sldMkLst>
          <pc:docMk/>
          <pc:sldMk cId="3794112585" sldId="271"/>
        </pc:sldMkLst>
        <pc:spChg chg="mod">
          <ac:chgData name="UESUGI Kanta" userId="671b0e0b-8242-4a42-86a9-c18604c6c07f" providerId="ADAL" clId="{7C2A7395-DEFF-8245-9B8F-27936324EE0A}" dt="2025-02-06T08:23:21.502" v="880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delSp modSp mod delAnim">
        <pc:chgData name="UESUGI Kanta" userId="671b0e0b-8242-4a42-86a9-c18604c6c07f" providerId="ADAL" clId="{7C2A7395-DEFF-8245-9B8F-27936324EE0A}" dt="2025-02-06T07:20:10.863" v="595" actId="12788"/>
        <pc:sldMkLst>
          <pc:docMk/>
          <pc:sldMk cId="1850509622" sldId="276"/>
        </pc:sldMkLst>
      </pc:sldChg>
      <pc:sldChg chg="modSp mod">
        <pc:chgData name="UESUGI Kanta" userId="671b0e0b-8242-4a42-86a9-c18604c6c07f" providerId="ADAL" clId="{7C2A7395-DEFF-8245-9B8F-27936324EE0A}" dt="2025-02-06T07:04:17.963" v="518" actId="20577"/>
        <pc:sldMkLst>
          <pc:docMk/>
          <pc:sldMk cId="2229054917" sldId="280"/>
        </pc:sldMkLst>
        <pc:spChg chg="mod">
          <ac:chgData name="UESUGI Kanta" userId="671b0e0b-8242-4a42-86a9-c18604c6c07f" providerId="ADAL" clId="{7C2A7395-DEFF-8245-9B8F-27936324EE0A}" dt="2025-02-06T07:04:17.963" v="518" actId="20577"/>
          <ac:spMkLst>
            <pc:docMk/>
            <pc:sldMk cId="2229054917" sldId="280"/>
            <ac:spMk id="6" creationId="{844169E6-65C8-F55A-A0AA-9C9C7D054559}"/>
          </ac:spMkLst>
        </pc:spChg>
      </pc:sldChg>
      <pc:sldChg chg="modSp mod">
        <pc:chgData name="UESUGI Kanta" userId="671b0e0b-8242-4a42-86a9-c18604c6c07f" providerId="ADAL" clId="{7C2A7395-DEFF-8245-9B8F-27936324EE0A}" dt="2025-02-06T06:06:16.348" v="81" actId="20577"/>
        <pc:sldMkLst>
          <pc:docMk/>
          <pc:sldMk cId="3253540523" sldId="282"/>
        </pc:sldMkLst>
        <pc:spChg chg="mod">
          <ac:chgData name="UESUGI Kanta" userId="671b0e0b-8242-4a42-86a9-c18604c6c07f" providerId="ADAL" clId="{7C2A7395-DEFF-8245-9B8F-27936324EE0A}" dt="2025-02-06T06:06:16.348" v="81" actId="20577"/>
          <ac:spMkLst>
            <pc:docMk/>
            <pc:sldMk cId="3253540523" sldId="282"/>
            <ac:spMk id="6" creationId="{88527F98-C8F6-EE2C-4B6B-67B14E2C1357}"/>
          </ac:spMkLst>
        </pc:spChg>
      </pc:sldChg>
      <pc:sldChg chg="addSp delSp modSp mod">
        <pc:chgData name="UESUGI Kanta" userId="671b0e0b-8242-4a42-86a9-c18604c6c07f" providerId="ADAL" clId="{7C2A7395-DEFF-8245-9B8F-27936324EE0A}" dt="2025-02-06T06:56:07.904" v="472" actId="1076"/>
        <pc:sldMkLst>
          <pc:docMk/>
          <pc:sldMk cId="3074210375" sldId="303"/>
        </pc:sldMkLst>
        <pc:spChg chg="mod">
          <ac:chgData name="UESUGI Kanta" userId="671b0e0b-8242-4a42-86a9-c18604c6c07f" providerId="ADAL" clId="{7C2A7395-DEFF-8245-9B8F-27936324EE0A}" dt="2025-02-06T06:09:38.816" v="142" actId="1076"/>
          <ac:spMkLst>
            <pc:docMk/>
            <pc:sldMk cId="3074210375" sldId="303"/>
            <ac:spMk id="2" creationId="{B271BC38-081D-011D-442E-8D3C4B90D38F}"/>
          </ac:spMkLst>
        </pc:spChg>
        <pc:spChg chg="mod">
          <ac:chgData name="UESUGI Kanta" userId="671b0e0b-8242-4a42-86a9-c18604c6c07f" providerId="ADAL" clId="{7C2A7395-DEFF-8245-9B8F-27936324EE0A}" dt="2025-02-06T06:53:24.848" v="369" actId="1076"/>
          <ac:spMkLst>
            <pc:docMk/>
            <pc:sldMk cId="3074210375" sldId="303"/>
            <ac:spMk id="4" creationId="{2FA12157-60AC-096B-2C22-B408388B1E35}"/>
          </ac:spMkLst>
        </pc:spChg>
      </pc:sldChg>
      <pc:sldChg chg="modSp mod">
        <pc:chgData name="UESUGI Kanta" userId="671b0e0b-8242-4a42-86a9-c18604c6c07f" providerId="ADAL" clId="{7C2A7395-DEFF-8245-9B8F-27936324EE0A}" dt="2025-02-06T07:32:30.931" v="667" actId="20577"/>
        <pc:sldMkLst>
          <pc:docMk/>
          <pc:sldMk cId="2914985864" sldId="304"/>
        </pc:sldMkLst>
        <pc:graphicFrameChg chg="modGraphic">
          <ac:chgData name="UESUGI Kanta" userId="671b0e0b-8242-4a42-86a9-c18604c6c07f" providerId="ADAL" clId="{7C2A7395-DEFF-8245-9B8F-27936324EE0A}" dt="2025-02-06T07:32:30.931" v="667" actId="20577"/>
          <ac:graphicFrameMkLst>
            <pc:docMk/>
            <pc:sldMk cId="2914985864" sldId="304"/>
            <ac:graphicFrameMk id="6" creationId="{8A6A1735-843D-6D10-057C-17311BDE0795}"/>
          </ac:graphicFrameMkLst>
        </pc:graphicFrameChg>
      </pc:sldChg>
      <pc:sldChg chg="modSp mod">
        <pc:chgData name="UESUGI Kanta" userId="671b0e0b-8242-4a42-86a9-c18604c6c07f" providerId="ADAL" clId="{7C2A7395-DEFF-8245-9B8F-27936324EE0A}" dt="2025-02-06T07:26:56.787" v="612" actId="20577"/>
        <pc:sldMkLst>
          <pc:docMk/>
          <pc:sldMk cId="4045282312" sldId="310"/>
        </pc:sldMkLst>
        <pc:spChg chg="mod">
          <ac:chgData name="UESUGI Kanta" userId="671b0e0b-8242-4a42-86a9-c18604c6c07f" providerId="ADAL" clId="{7C2A7395-DEFF-8245-9B8F-27936324EE0A}" dt="2025-02-06T07:26:56.787" v="612" actId="20577"/>
          <ac:spMkLst>
            <pc:docMk/>
            <pc:sldMk cId="4045282312" sldId="310"/>
            <ac:spMk id="3" creationId="{782BDBFE-F3F3-B807-9135-6A881D96C0D0}"/>
          </ac:spMkLst>
        </pc:spChg>
      </pc:sldChg>
      <pc:sldChg chg="addSp delSp modSp mod">
        <pc:chgData name="UESUGI Kanta" userId="671b0e0b-8242-4a42-86a9-c18604c6c07f" providerId="ADAL" clId="{7C2A7395-DEFF-8245-9B8F-27936324EE0A}" dt="2025-02-06T08:16:16.078" v="836" actId="1076"/>
        <pc:sldMkLst>
          <pc:docMk/>
          <pc:sldMk cId="2126420924" sldId="337"/>
        </pc:sldMkLst>
        <pc:spChg chg="mod">
          <ac:chgData name="UESUGI Kanta" userId="671b0e0b-8242-4a42-86a9-c18604c6c07f" providerId="ADAL" clId="{7C2A7395-DEFF-8245-9B8F-27936324EE0A}" dt="2025-02-06T08:14:47.768" v="800" actId="14100"/>
          <ac:spMkLst>
            <pc:docMk/>
            <pc:sldMk cId="2126420924" sldId="337"/>
            <ac:spMk id="3" creationId="{DB308CC6-D764-A859-6C5B-C8E49420FE52}"/>
          </ac:spMkLst>
        </pc:spChg>
        <pc:spChg chg="add mod">
          <ac:chgData name="UESUGI Kanta" userId="671b0e0b-8242-4a42-86a9-c18604c6c07f" providerId="ADAL" clId="{7C2A7395-DEFF-8245-9B8F-27936324EE0A}" dt="2025-02-06T08:16:16.078" v="836" actId="1076"/>
          <ac:spMkLst>
            <pc:docMk/>
            <pc:sldMk cId="2126420924" sldId="337"/>
            <ac:spMk id="5" creationId="{4F3604CC-8B12-BD35-9238-C5F1682948CF}"/>
          </ac:spMkLst>
        </pc:spChg>
        <pc:spChg chg="mod">
          <ac:chgData name="UESUGI Kanta" userId="671b0e0b-8242-4a42-86a9-c18604c6c07f" providerId="ADAL" clId="{7C2A7395-DEFF-8245-9B8F-27936324EE0A}" dt="2025-02-06T08:15:36.114" v="804" actId="1076"/>
          <ac:spMkLst>
            <pc:docMk/>
            <pc:sldMk cId="2126420924" sldId="337"/>
            <ac:spMk id="11" creationId="{834620BD-86E3-B997-E5CB-03DA2513B675}"/>
          </ac:spMkLst>
        </pc:spChg>
        <pc:spChg chg="mod">
          <ac:chgData name="UESUGI Kanta" userId="671b0e0b-8242-4a42-86a9-c18604c6c07f" providerId="ADAL" clId="{7C2A7395-DEFF-8245-9B8F-27936324EE0A}" dt="2025-02-06T08:15:49.138" v="806" actId="1076"/>
          <ac:spMkLst>
            <pc:docMk/>
            <pc:sldMk cId="2126420924" sldId="337"/>
            <ac:spMk id="15" creationId="{869864FA-D316-19A0-07F9-4AEBB6CC1FE2}"/>
          </ac:spMkLst>
        </pc:spChg>
      </pc:sldChg>
      <pc:sldChg chg="addSp delSp modSp mod">
        <pc:chgData name="UESUGI Kanta" userId="671b0e0b-8242-4a42-86a9-c18604c6c07f" providerId="ADAL" clId="{7C2A7395-DEFF-8245-9B8F-27936324EE0A}" dt="2025-02-06T10:11:32.479" v="1405" actId="20577"/>
        <pc:sldMkLst>
          <pc:docMk/>
          <pc:sldMk cId="1765124156" sldId="348"/>
        </pc:sldMkLst>
        <pc:spChg chg="mod">
          <ac:chgData name="UESUGI Kanta" userId="671b0e0b-8242-4a42-86a9-c18604c6c07f" providerId="ADAL" clId="{7C2A7395-DEFF-8245-9B8F-27936324EE0A}" dt="2025-02-06T10:11:32.479" v="1405" actId="20577"/>
          <ac:spMkLst>
            <pc:docMk/>
            <pc:sldMk cId="1765124156" sldId="348"/>
            <ac:spMk id="3" creationId="{430F35F0-F119-8E0F-3D90-519B9E89AC27}"/>
          </ac:spMkLst>
        </pc:spChg>
      </pc:sldChg>
      <pc:sldChg chg="addSp delSp modSp mod">
        <pc:chgData name="UESUGI Kanta" userId="671b0e0b-8242-4a42-86a9-c18604c6c07f" providerId="ADAL" clId="{7C2A7395-DEFF-8245-9B8F-27936324EE0A}" dt="2025-02-06T11:17:51.955" v="1771" actId="21"/>
        <pc:sldMkLst>
          <pc:docMk/>
          <pc:sldMk cId="4070375793" sldId="349"/>
        </pc:sldMkLst>
        <pc:spChg chg="mod">
          <ac:chgData name="UESUGI Kanta" userId="671b0e0b-8242-4a42-86a9-c18604c6c07f" providerId="ADAL" clId="{7C2A7395-DEFF-8245-9B8F-27936324EE0A}" dt="2025-02-06T10:17:46.971" v="1763" actId="20577"/>
          <ac:spMkLst>
            <pc:docMk/>
            <pc:sldMk cId="4070375793" sldId="349"/>
            <ac:spMk id="3" creationId="{5C6565B3-5C2A-5632-167C-84570AC23401}"/>
          </ac:spMkLst>
        </pc:spChg>
      </pc:sldChg>
      <pc:sldChg chg="modSp mod">
        <pc:chgData name="UESUGI Kanta" userId="671b0e0b-8242-4a42-86a9-c18604c6c07f" providerId="ADAL" clId="{7C2A7395-DEFF-8245-9B8F-27936324EE0A}" dt="2025-02-06T07:31:44.675" v="664" actId="14100"/>
        <pc:sldMkLst>
          <pc:docMk/>
          <pc:sldMk cId="2768946099" sldId="350"/>
        </pc:sldMkLst>
      </pc:sldChg>
      <pc:sldChg chg="modSp del mod">
        <pc:chgData name="UESUGI Kanta" userId="671b0e0b-8242-4a42-86a9-c18604c6c07f" providerId="ADAL" clId="{7C2A7395-DEFF-8245-9B8F-27936324EE0A}" dt="2025-02-06T08:19:50.145" v="874" actId="2696"/>
        <pc:sldMkLst>
          <pc:docMk/>
          <pc:sldMk cId="1379786333" sldId="351"/>
        </pc:sldMkLst>
      </pc:sldChg>
      <pc:sldChg chg="addSp delSp modSp new del mod">
        <pc:chgData name="UESUGI Kanta" userId="671b0e0b-8242-4a42-86a9-c18604c6c07f" providerId="ADAL" clId="{7C2A7395-DEFF-8245-9B8F-27936324EE0A}" dt="2025-02-06T06:56:26.211" v="473" actId="2696"/>
        <pc:sldMkLst>
          <pc:docMk/>
          <pc:sldMk cId="2848772738" sldId="352"/>
        </pc:sldMkLst>
      </pc:sldChg>
    </pc:docChg>
  </pc:docChgLst>
  <pc:docChgLst>
    <pc:chgData name="UESUGI Kanta" userId="671b0e0b-8242-4a42-86a9-c18604c6c07f" providerId="ADAL" clId="{E2A3A1B2-9433-4D9E-86C6-4C52D1054CE2}"/>
    <pc:docChg chg="undo redo custSel addSld delSld modSld sldOrd">
      <pc:chgData name="UESUGI Kanta" userId="671b0e0b-8242-4a42-86a9-c18604c6c07f" providerId="ADAL" clId="{E2A3A1B2-9433-4D9E-86C6-4C52D1054CE2}" dt="2024-08-31T06:22:39.318" v="4784" actId="20577"/>
      <pc:docMkLst>
        <pc:docMk/>
      </pc:docMkLst>
      <pc:sldChg chg="modSp mod">
        <pc:chgData name="UESUGI Kanta" userId="671b0e0b-8242-4a42-86a9-c18604c6c07f" providerId="ADAL" clId="{E2A3A1B2-9433-4D9E-86C6-4C52D1054CE2}" dt="2024-08-30T08:44:13.094" v="2520" actId="207"/>
        <pc:sldMkLst>
          <pc:docMk/>
          <pc:sldMk cId="1643846525" sldId="286"/>
        </pc:sldMkLst>
      </pc:sldChg>
      <pc:sldChg chg="del">
        <pc:chgData name="UESUGI Kanta" userId="671b0e0b-8242-4a42-86a9-c18604c6c07f" providerId="ADAL" clId="{E2A3A1B2-9433-4D9E-86C6-4C52D1054CE2}" dt="2024-08-30T05:32:24.055" v="1726" actId="47"/>
        <pc:sldMkLst>
          <pc:docMk/>
          <pc:sldMk cId="638727761" sldId="294"/>
        </pc:sldMkLst>
      </pc:sldChg>
      <pc:sldChg chg="addSp delSp modSp mod">
        <pc:chgData name="UESUGI Kanta" userId="671b0e0b-8242-4a42-86a9-c18604c6c07f" providerId="ADAL" clId="{E2A3A1B2-9433-4D9E-86C6-4C52D1054CE2}" dt="2024-08-30T08:48:14.144" v="2558" actId="1038"/>
        <pc:sldMkLst>
          <pc:docMk/>
          <pc:sldMk cId="4040256913" sldId="300"/>
        </pc:sldMkLst>
      </pc:sldChg>
      <pc:sldChg chg="mod ord modShow">
        <pc:chgData name="UESUGI Kanta" userId="671b0e0b-8242-4a42-86a9-c18604c6c07f" providerId="ADAL" clId="{E2A3A1B2-9433-4D9E-86C6-4C52D1054CE2}" dt="2024-08-30T08:42:37.426" v="2516"/>
        <pc:sldMkLst>
          <pc:docMk/>
          <pc:sldMk cId="668970829" sldId="305"/>
        </pc:sldMkLst>
      </pc:sldChg>
      <pc:sldChg chg="addSp delSp modSp mod ord modShow">
        <pc:chgData name="UESUGI Kanta" userId="671b0e0b-8242-4a42-86a9-c18604c6c07f" providerId="ADAL" clId="{E2A3A1B2-9433-4D9E-86C6-4C52D1054CE2}" dt="2024-08-30T08:48:30.523" v="2561"/>
        <pc:sldMkLst>
          <pc:docMk/>
          <pc:sldMk cId="1201548068" sldId="306"/>
        </pc:sldMkLst>
      </pc:sldChg>
      <pc:sldChg chg="modSp mod modNotesTx">
        <pc:chgData name="UESUGI Kanta" userId="671b0e0b-8242-4a42-86a9-c18604c6c07f" providerId="ADAL" clId="{E2A3A1B2-9433-4D9E-86C6-4C52D1054CE2}" dt="2024-08-30T08:41:55.343" v="2513" actId="20577"/>
        <pc:sldMkLst>
          <pc:docMk/>
          <pc:sldMk cId="815831247" sldId="308"/>
        </pc:sldMkLst>
      </pc:sldChg>
      <pc:sldChg chg="addSp delSp modSp add mod">
        <pc:chgData name="UESUGI Kanta" userId="671b0e0b-8242-4a42-86a9-c18604c6c07f" providerId="ADAL" clId="{E2A3A1B2-9433-4D9E-86C6-4C52D1054CE2}" dt="2024-08-30T08:52:55.651" v="2646" actId="20577"/>
        <pc:sldMkLst>
          <pc:docMk/>
          <pc:sldMk cId="3020184911" sldId="309"/>
        </pc:sldMkLst>
      </pc:sldChg>
      <pc:sldChg chg="add mod modShow">
        <pc:chgData name="UESUGI Kanta" userId="671b0e0b-8242-4a42-86a9-c18604c6c07f" providerId="ADAL" clId="{E2A3A1B2-9433-4D9E-86C6-4C52D1054CE2}" dt="2024-08-30T01:40:01.009" v="1181" actId="729"/>
        <pc:sldMkLst>
          <pc:docMk/>
          <pc:sldMk cId="4045282312" sldId="310"/>
        </pc:sldMkLst>
      </pc:sldChg>
      <pc:sldChg chg="addSp delSp modSp add del mod">
        <pc:chgData name="UESUGI Kanta" userId="671b0e0b-8242-4a42-86a9-c18604c6c07f" providerId="ADAL" clId="{E2A3A1B2-9433-4D9E-86C6-4C52D1054CE2}" dt="2024-08-31T06:20:00.369" v="4765" actId="47"/>
        <pc:sldMkLst>
          <pc:docMk/>
          <pc:sldMk cId="2669910611" sldId="311"/>
        </pc:sldMkLst>
      </pc:sldChg>
      <pc:sldChg chg="add del">
        <pc:chgData name="UESUGI Kanta" userId="671b0e0b-8242-4a42-86a9-c18604c6c07f" providerId="ADAL" clId="{E2A3A1B2-9433-4D9E-86C6-4C52D1054CE2}" dt="2024-08-31T06:19:46.557" v="4764" actId="47"/>
        <pc:sldMkLst>
          <pc:docMk/>
          <pc:sldMk cId="3662403054" sldId="312"/>
        </pc:sldMkLst>
      </pc:sldChg>
      <pc:sldChg chg="add del">
        <pc:chgData name="UESUGI Kanta" userId="671b0e0b-8242-4a42-86a9-c18604c6c07f" providerId="ADAL" clId="{E2A3A1B2-9433-4D9E-86C6-4C52D1054CE2}" dt="2024-08-31T06:19:42.865" v="4763" actId="47"/>
        <pc:sldMkLst>
          <pc:docMk/>
          <pc:sldMk cId="2196151502" sldId="313"/>
        </pc:sldMkLst>
      </pc:sldChg>
      <pc:sldChg chg="addSp delSp modSp add mod">
        <pc:chgData name="UESUGI Kanta" userId="671b0e0b-8242-4a42-86a9-c18604c6c07f" providerId="ADAL" clId="{E2A3A1B2-9433-4D9E-86C6-4C52D1054CE2}" dt="2024-08-31T06:22:39.318" v="4784" actId="20577"/>
        <pc:sldMkLst>
          <pc:docMk/>
          <pc:sldMk cId="2781727694" sldId="314"/>
        </pc:sldMkLst>
      </pc:sldChg>
      <pc:sldChg chg="add del">
        <pc:chgData name="UESUGI Kanta" userId="671b0e0b-8242-4a42-86a9-c18604c6c07f" providerId="ADAL" clId="{E2A3A1B2-9433-4D9E-86C6-4C52D1054CE2}" dt="2024-08-31T05:47:55.705" v="3384"/>
        <pc:sldMkLst>
          <pc:docMk/>
          <pc:sldMk cId="2898564409" sldId="314"/>
        </pc:sldMkLst>
      </pc:sldChg>
    </pc:docChg>
  </pc:docChgLst>
  <pc:docChgLst>
    <pc:chgData name="UESUGI Kanta" userId="671b0e0b-8242-4a42-86a9-c18604c6c07f" providerId="ADAL" clId="{5D81B206-9BE0-4649-92E8-65B8ED12A641}"/>
    <pc:docChg chg="modSld">
      <pc:chgData name="UESUGI Kanta" userId="671b0e0b-8242-4a42-86a9-c18604c6c07f" providerId="ADAL" clId="{5D81B206-9BE0-4649-92E8-65B8ED12A641}" dt="2024-12-03T04:12:23.398" v="16" actId="20577"/>
      <pc:docMkLst>
        <pc:docMk/>
      </pc:docMkLst>
      <pc:sldChg chg="modNotesTx">
        <pc:chgData name="UESUGI Kanta" userId="671b0e0b-8242-4a42-86a9-c18604c6c07f" providerId="ADAL" clId="{5D81B206-9BE0-4649-92E8-65B8ED12A641}" dt="2024-12-03T04:12:23.398" v="16" actId="20577"/>
        <pc:sldMkLst>
          <pc:docMk/>
          <pc:sldMk cId="1516574453" sldId="283"/>
        </pc:sldMkLst>
      </pc:sldChg>
    </pc:docChg>
  </pc:docChgLst>
  <pc:docChgLst>
    <pc:chgData name="UESUGI Kanta" userId="671b0e0b-8242-4a42-86a9-c18604c6c07f" providerId="ADAL" clId="{5181A8BC-D201-684C-A931-83FA85653C78}"/>
    <pc:docChg chg="delSld">
      <pc:chgData name="UESUGI Kanta" userId="671b0e0b-8242-4a42-86a9-c18604c6c07f" providerId="ADAL" clId="{5181A8BC-D201-684C-A931-83FA85653C78}" dt="2024-01-31T07:10:52.525" v="1" actId="2696"/>
      <pc:docMkLst>
        <pc:docMk/>
      </pc:docMkLst>
      <pc:sldChg chg="del">
        <pc:chgData name="UESUGI Kanta" userId="671b0e0b-8242-4a42-86a9-c18604c6c07f" providerId="ADAL" clId="{5181A8BC-D201-684C-A931-83FA85653C78}" dt="2024-01-31T07:10:52.525" v="1" actId="2696"/>
        <pc:sldMkLst>
          <pc:docMk/>
          <pc:sldMk cId="2985731591" sldId="278"/>
        </pc:sldMkLst>
      </pc:sldChg>
      <pc:sldChg chg="del">
        <pc:chgData name="UESUGI Kanta" userId="671b0e0b-8242-4a42-86a9-c18604c6c07f" providerId="ADAL" clId="{5181A8BC-D201-684C-A931-83FA85653C78}" dt="2024-01-31T07:10:50.766" v="0" actId="2696"/>
        <pc:sldMkLst>
          <pc:docMk/>
          <pc:sldMk cId="1237124665" sldId="295"/>
        </pc:sldMkLst>
      </pc:sldChg>
    </pc:docChg>
  </pc:docChgLst>
  <pc:docChgLst>
    <pc:chgData name="UESUGI Kanta" userId="671b0e0b-8242-4a42-86a9-c18604c6c07f" providerId="ADAL" clId="{D65EE087-A1DD-1645-B435-3B21330978B8}"/>
    <pc:docChg chg="undo custSel addSld delSld modSld sldOrd addSection delSection modSection">
      <pc:chgData name="UESUGI Kanta" userId="671b0e0b-8242-4a42-86a9-c18604c6c07f" providerId="ADAL" clId="{D65EE087-A1DD-1645-B435-3B21330978B8}" dt="2024-11-22T10:36:25.454" v="3409" actId="20577"/>
      <pc:docMkLst>
        <pc:docMk/>
      </pc:docMkLst>
      <pc:sldChg chg="add del">
        <pc:chgData name="UESUGI Kanta" userId="671b0e0b-8242-4a42-86a9-c18604c6c07f" providerId="ADAL" clId="{D65EE087-A1DD-1645-B435-3B21330978B8}" dt="2024-11-22T06:11:29.451" v="661" actId="2696"/>
        <pc:sldMkLst>
          <pc:docMk/>
          <pc:sldMk cId="2647487297" sldId="259"/>
        </pc:sldMkLst>
      </pc:sldChg>
      <pc:sldChg chg="addSp delSp modSp mod">
        <pc:chgData name="UESUGI Kanta" userId="671b0e0b-8242-4a42-86a9-c18604c6c07f" providerId="ADAL" clId="{D65EE087-A1DD-1645-B435-3B21330978B8}" dt="2024-11-20T02:54:19.927" v="167"/>
        <pc:sldMkLst>
          <pc:docMk/>
          <pc:sldMk cId="3794112585" sldId="271"/>
        </pc:sldMkLst>
        <pc:spChg chg="mod">
          <ac:chgData name="UESUGI Kanta" userId="671b0e0b-8242-4a42-86a9-c18604c6c07f" providerId="ADAL" clId="{D65EE087-A1DD-1645-B435-3B21330978B8}" dt="2024-11-20T02:54:17.170" v="165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modSp mod">
        <pc:chgData name="UESUGI Kanta" userId="671b0e0b-8242-4a42-86a9-c18604c6c07f" providerId="ADAL" clId="{D65EE087-A1DD-1645-B435-3B21330978B8}" dt="2024-11-22T06:37:44.733" v="933" actId="1038"/>
        <pc:sldMkLst>
          <pc:docMk/>
          <pc:sldMk cId="1850509622" sldId="276"/>
        </pc:sldMkLst>
      </pc:sldChg>
      <pc:sldChg chg="del">
        <pc:chgData name="UESUGI Kanta" userId="671b0e0b-8242-4a42-86a9-c18604c6c07f" providerId="ADAL" clId="{D65EE087-A1DD-1645-B435-3B21330978B8}" dt="2024-11-20T02:48:52.654" v="115" actId="2696"/>
        <pc:sldMkLst>
          <pc:docMk/>
          <pc:sldMk cId="224106163" sldId="277"/>
        </pc:sldMkLst>
      </pc:sldChg>
      <pc:sldChg chg="modSp mod">
        <pc:chgData name="UESUGI Kanta" userId="671b0e0b-8242-4a42-86a9-c18604c6c07f" providerId="ADAL" clId="{D65EE087-A1DD-1645-B435-3B21330978B8}" dt="2024-11-22T06:16:43.363" v="776" actId="20577"/>
        <pc:sldMkLst>
          <pc:docMk/>
          <pc:sldMk cId="3084647600" sldId="281"/>
        </pc:sldMkLst>
        <pc:spChg chg="mod">
          <ac:chgData name="UESUGI Kanta" userId="671b0e0b-8242-4a42-86a9-c18604c6c07f" providerId="ADAL" clId="{D65EE087-A1DD-1645-B435-3B21330978B8}" dt="2024-11-22T06:16:43.363" v="776" actId="20577"/>
          <ac:spMkLst>
            <pc:docMk/>
            <pc:sldMk cId="3084647600" sldId="281"/>
            <ac:spMk id="3" creationId="{4B96EEFF-4C89-61EB-1758-3790EC9EB076}"/>
          </ac:spMkLst>
        </pc:spChg>
      </pc:sldChg>
      <pc:sldChg chg="del">
        <pc:chgData name="UESUGI Kanta" userId="671b0e0b-8242-4a42-86a9-c18604c6c07f" providerId="ADAL" clId="{D65EE087-A1DD-1645-B435-3B21330978B8}" dt="2024-11-20T02:48:54.418" v="116" actId="2696"/>
        <pc:sldMkLst>
          <pc:docMk/>
          <pc:sldMk cId="3269695340" sldId="284"/>
        </pc:sldMkLst>
      </pc:sldChg>
      <pc:sldChg chg="ord modNotesTx">
        <pc:chgData name="UESUGI Kanta" userId="671b0e0b-8242-4a42-86a9-c18604c6c07f" providerId="ADAL" clId="{D65EE087-A1DD-1645-B435-3B21330978B8}" dt="2024-11-22T09:26:48.137" v="1069" actId="20577"/>
        <pc:sldMkLst>
          <pc:docMk/>
          <pc:sldMk cId="1643846525" sldId="286"/>
        </pc:sldMkLst>
      </pc:sldChg>
      <pc:sldChg chg="del">
        <pc:chgData name="UESUGI Kanta" userId="671b0e0b-8242-4a42-86a9-c18604c6c07f" providerId="ADAL" clId="{D65EE087-A1DD-1645-B435-3B21330978B8}" dt="2024-11-20T02:49:04.961" v="118" actId="2696"/>
        <pc:sldMkLst>
          <pc:docMk/>
          <pc:sldMk cId="2484864812" sldId="287"/>
        </pc:sldMkLst>
      </pc:sldChg>
      <pc:sldChg chg="del">
        <pc:chgData name="UESUGI Kanta" userId="671b0e0b-8242-4a42-86a9-c18604c6c07f" providerId="ADAL" clId="{D65EE087-A1DD-1645-B435-3B21330978B8}" dt="2024-11-20T02:49:02.563" v="117" actId="2696"/>
        <pc:sldMkLst>
          <pc:docMk/>
          <pc:sldMk cId="2763063066" sldId="288"/>
        </pc:sldMkLst>
      </pc:sldChg>
      <pc:sldChg chg="mod ord modShow">
        <pc:chgData name="UESUGI Kanta" userId="671b0e0b-8242-4a42-86a9-c18604c6c07f" providerId="ADAL" clId="{D65EE087-A1DD-1645-B435-3B21330978B8}" dt="2024-11-22T08:55:58.527" v="982" actId="20578"/>
        <pc:sldMkLst>
          <pc:docMk/>
          <pc:sldMk cId="333136985" sldId="289"/>
        </pc:sldMkLst>
      </pc:sldChg>
      <pc:sldChg chg="del">
        <pc:chgData name="UESUGI Kanta" userId="671b0e0b-8242-4a42-86a9-c18604c6c07f" providerId="ADAL" clId="{D65EE087-A1DD-1645-B435-3B21330978B8}" dt="2024-11-20T02:49:13.690" v="119" actId="2696"/>
        <pc:sldMkLst>
          <pc:docMk/>
          <pc:sldMk cId="2822906118" sldId="290"/>
        </pc:sldMkLst>
      </pc:sldChg>
      <pc:sldChg chg="add">
        <pc:chgData name="UESUGI Kanta" userId="671b0e0b-8242-4a42-86a9-c18604c6c07f" providerId="ADAL" clId="{D65EE087-A1DD-1645-B435-3B21330978B8}" dt="2024-11-20T02:50:23.715" v="123"/>
        <pc:sldMkLst>
          <pc:docMk/>
          <pc:sldMk cId="3819662350" sldId="297"/>
        </pc:sldMkLst>
      </pc:sldChg>
      <pc:sldChg chg="del">
        <pc:chgData name="UESUGI Kanta" userId="671b0e0b-8242-4a42-86a9-c18604c6c07f" providerId="ADAL" clId="{D65EE087-A1DD-1645-B435-3B21330978B8}" dt="2024-11-20T02:49:23.965" v="120" actId="2696"/>
        <pc:sldMkLst>
          <pc:docMk/>
          <pc:sldMk cId="715759078" sldId="299"/>
        </pc:sldMkLst>
      </pc:sldChg>
      <pc:sldChg chg="modSp mod modNotesTx">
        <pc:chgData name="UESUGI Kanta" userId="671b0e0b-8242-4a42-86a9-c18604c6c07f" providerId="ADAL" clId="{D65EE087-A1DD-1645-B435-3B21330978B8}" dt="2024-11-22T10:36:25.454" v="3409" actId="20577"/>
        <pc:sldMkLst>
          <pc:docMk/>
          <pc:sldMk cId="1254124879" sldId="302"/>
        </pc:sldMkLst>
      </pc:sldChg>
      <pc:sldChg chg="del">
        <pc:chgData name="UESUGI Kanta" userId="671b0e0b-8242-4a42-86a9-c18604c6c07f" providerId="ADAL" clId="{D65EE087-A1DD-1645-B435-3B21330978B8}" dt="2024-11-20T02:48:50.926" v="114" actId="2696"/>
        <pc:sldMkLst>
          <pc:docMk/>
          <pc:sldMk cId="668970829" sldId="305"/>
        </pc:sldMkLst>
      </pc:sldChg>
      <pc:sldChg chg="del">
        <pc:chgData name="UESUGI Kanta" userId="671b0e0b-8242-4a42-86a9-c18604c6c07f" providerId="ADAL" clId="{D65EE087-A1DD-1645-B435-3B21330978B8}" dt="2024-11-20T02:48:25.892" v="113" actId="2696"/>
        <pc:sldMkLst>
          <pc:docMk/>
          <pc:sldMk cId="1201548068" sldId="306"/>
        </pc:sldMkLst>
      </pc:sldChg>
      <pc:sldChg chg="del">
        <pc:chgData name="UESUGI Kanta" userId="671b0e0b-8242-4a42-86a9-c18604c6c07f" providerId="ADAL" clId="{D65EE087-A1DD-1645-B435-3B21330978B8}" dt="2024-11-20T02:54:04.280" v="143" actId="2696"/>
        <pc:sldMkLst>
          <pc:docMk/>
          <pc:sldMk cId="815831247" sldId="308"/>
        </pc:sldMkLst>
      </pc:sldChg>
      <pc:sldChg chg="addSp delSp modSp mod ord">
        <pc:chgData name="UESUGI Kanta" userId="671b0e0b-8242-4a42-86a9-c18604c6c07f" providerId="ADAL" clId="{D65EE087-A1DD-1645-B435-3B21330978B8}" dt="2024-11-22T10:00:02.113" v="1982" actId="20577"/>
        <pc:sldMkLst>
          <pc:docMk/>
          <pc:sldMk cId="3020184911" sldId="309"/>
        </pc:sldMkLst>
      </pc:sldChg>
      <pc:sldChg chg="add mod ord modShow">
        <pc:chgData name="UESUGI Kanta" userId="671b0e0b-8242-4a42-86a9-c18604c6c07f" providerId="ADAL" clId="{D65EE087-A1DD-1645-B435-3B21330978B8}" dt="2024-11-22T06:30:28.205" v="780" actId="20578"/>
        <pc:sldMkLst>
          <pc:docMk/>
          <pc:sldMk cId="1335106084" sldId="315"/>
        </pc:sldMkLst>
      </pc:sldChg>
      <pc:sldChg chg="new del">
        <pc:chgData name="UESUGI Kanta" userId="671b0e0b-8242-4a42-86a9-c18604c6c07f" providerId="ADAL" clId="{D65EE087-A1DD-1645-B435-3B21330978B8}" dt="2024-11-20T02:49:57.230" v="122" actId="2696"/>
        <pc:sldMkLst>
          <pc:docMk/>
          <pc:sldMk cId="3059119220" sldId="315"/>
        </pc:sldMkLst>
      </pc:sldChg>
      <pc:sldChg chg="modSp add mod ord modShow">
        <pc:chgData name="UESUGI Kanta" userId="671b0e0b-8242-4a42-86a9-c18604c6c07f" providerId="ADAL" clId="{D65EE087-A1DD-1645-B435-3B21330978B8}" dt="2024-11-22T06:30:28.205" v="780" actId="20578"/>
        <pc:sldMkLst>
          <pc:docMk/>
          <pc:sldMk cId="2307653107" sldId="316"/>
        </pc:sldMkLst>
      </pc:sldChg>
      <pc:sldChg chg="add del">
        <pc:chgData name="UESUGI Kanta" userId="671b0e0b-8242-4a42-86a9-c18604c6c07f" providerId="ADAL" clId="{D65EE087-A1DD-1645-B435-3B21330978B8}" dt="2024-11-20T09:36:36.155" v="314"/>
        <pc:sldMkLst>
          <pc:docMk/>
          <pc:sldMk cId="3557428566" sldId="316"/>
        </pc:sldMkLst>
      </pc:sldChg>
      <pc:sldChg chg="modSp new mod">
        <pc:chgData name="UESUGI Kanta" userId="671b0e0b-8242-4a42-86a9-c18604c6c07f" providerId="ADAL" clId="{D65EE087-A1DD-1645-B435-3B21330978B8}" dt="2024-11-22T06:40:14.987" v="946" actId="20577"/>
        <pc:sldMkLst>
          <pc:docMk/>
          <pc:sldMk cId="1111939161" sldId="317"/>
        </pc:sldMkLst>
      </pc:sldChg>
      <pc:sldChg chg="add del">
        <pc:chgData name="UESUGI Kanta" userId="671b0e0b-8242-4a42-86a9-c18604c6c07f" providerId="ADAL" clId="{D65EE087-A1DD-1645-B435-3B21330978B8}" dt="2024-11-20T09:36:35.764" v="313"/>
        <pc:sldMkLst>
          <pc:docMk/>
          <pc:sldMk cId="3025601670" sldId="317"/>
        </pc:sldMkLst>
      </pc:sldChg>
      <pc:sldChg chg="add del">
        <pc:chgData name="UESUGI Kanta" userId="671b0e0b-8242-4a42-86a9-c18604c6c07f" providerId="ADAL" clId="{D65EE087-A1DD-1645-B435-3B21330978B8}" dt="2024-11-20T09:36:35.277" v="312"/>
        <pc:sldMkLst>
          <pc:docMk/>
          <pc:sldMk cId="539206568" sldId="318"/>
        </pc:sldMkLst>
      </pc:sldChg>
      <pc:sldChg chg="modSp new del mod">
        <pc:chgData name="UESUGI Kanta" userId="671b0e0b-8242-4a42-86a9-c18604c6c07f" providerId="ADAL" clId="{D65EE087-A1DD-1645-B435-3B21330978B8}" dt="2024-11-22T09:10:07.653" v="983" actId="2696"/>
        <pc:sldMkLst>
          <pc:docMk/>
          <pc:sldMk cId="1124081124" sldId="318"/>
        </pc:sldMkLst>
      </pc:sldChg>
      <pc:sldChg chg="add">
        <pc:chgData name="UESUGI Kanta" userId="671b0e0b-8242-4a42-86a9-c18604c6c07f" providerId="ADAL" clId="{D65EE087-A1DD-1645-B435-3B21330978B8}" dt="2024-11-22T09:28:48.747" v="1070"/>
        <pc:sldMkLst>
          <pc:docMk/>
          <pc:sldMk cId="4089213610" sldId="318"/>
        </pc:sldMkLst>
      </pc:sldChg>
      <pc:sldChg chg="add">
        <pc:chgData name="UESUGI Kanta" userId="671b0e0b-8242-4a42-86a9-c18604c6c07f" providerId="ADAL" clId="{D65EE087-A1DD-1645-B435-3B21330978B8}" dt="2024-11-22T10:02:08.942" v="1983"/>
        <pc:sldMkLst>
          <pc:docMk/>
          <pc:sldMk cId="3032805407" sldId="319"/>
        </pc:sldMkLst>
      </pc:sldChg>
      <pc:sldChg chg="addSp modSp new mod modNotesTx">
        <pc:chgData name="UESUGI Kanta" userId="671b0e0b-8242-4a42-86a9-c18604c6c07f" providerId="ADAL" clId="{D65EE087-A1DD-1645-B435-3B21330978B8}" dt="2024-11-22T10:29:52.536" v="3269" actId="20577"/>
        <pc:sldMkLst>
          <pc:docMk/>
          <pc:sldMk cId="1132818379" sldId="320"/>
        </pc:sldMkLst>
      </pc:sldChg>
    </pc:docChg>
  </pc:docChgLst>
  <pc:docChgLst>
    <pc:chgData name="UESUGI Kanta" userId="671b0e0b-8242-4a42-86a9-c18604c6c07f" providerId="ADAL" clId="{F78F87C1-1273-8A4C-B372-1B81858BAE84}"/>
    <pc:docChg chg="addSld modSld sldOrd">
      <pc:chgData name="UESUGI Kanta" userId="671b0e0b-8242-4a42-86a9-c18604c6c07f" providerId="ADAL" clId="{F78F87C1-1273-8A4C-B372-1B81858BAE84}" dt="2024-08-28T07:07:54.295" v="326" actId="729"/>
      <pc:docMkLst>
        <pc:docMk/>
      </pc:docMkLst>
      <pc:sldChg chg="modSp mod">
        <pc:chgData name="UESUGI Kanta" userId="671b0e0b-8242-4a42-86a9-c18604c6c07f" providerId="ADAL" clId="{F78F87C1-1273-8A4C-B372-1B81858BAE84}" dt="2024-08-28T05:28:28.425" v="10" actId="20577"/>
        <pc:sldMkLst>
          <pc:docMk/>
          <pc:sldMk cId="2364895453" sldId="256"/>
        </pc:sldMkLst>
      </pc:sldChg>
      <pc:sldChg chg="modSp mod">
        <pc:chgData name="UESUGI Kanta" userId="671b0e0b-8242-4a42-86a9-c18604c6c07f" providerId="ADAL" clId="{F78F87C1-1273-8A4C-B372-1B81858BAE84}" dt="2024-08-28T06:30:48.472" v="42" actId="21"/>
        <pc:sldMkLst>
          <pc:docMk/>
          <pc:sldMk cId="3794112585" sldId="271"/>
        </pc:sldMkLst>
      </pc:sldChg>
      <pc:sldChg chg="mod ord modShow">
        <pc:chgData name="UESUGI Kanta" userId="671b0e0b-8242-4a42-86a9-c18604c6c07f" providerId="ADAL" clId="{F78F87C1-1273-8A4C-B372-1B81858BAE84}" dt="2024-08-28T07:07:54.295" v="326" actId="729"/>
        <pc:sldMkLst>
          <pc:docMk/>
          <pc:sldMk cId="638727761" sldId="294"/>
        </pc:sldMkLst>
      </pc:sldChg>
      <pc:sldChg chg="modSp mod">
        <pc:chgData name="UESUGI Kanta" userId="671b0e0b-8242-4a42-86a9-c18604c6c07f" providerId="ADAL" clId="{F78F87C1-1273-8A4C-B372-1B81858BAE84}" dt="2024-08-28T07:06:43.562" v="322" actId="207"/>
        <pc:sldMkLst>
          <pc:docMk/>
          <pc:sldMk cId="4040256913" sldId="300"/>
        </pc:sldMkLst>
      </pc:sldChg>
      <pc:sldChg chg="modSp new mod">
        <pc:chgData name="UESUGI Kanta" userId="671b0e0b-8242-4a42-86a9-c18604c6c07f" providerId="ADAL" clId="{F78F87C1-1273-8A4C-B372-1B81858BAE84}" dt="2024-08-28T07:03:47.299" v="321" actId="20577"/>
        <pc:sldMkLst>
          <pc:docMk/>
          <pc:sldMk cId="815831247" sldId="308"/>
        </pc:sldMkLst>
      </pc:sldChg>
    </pc:docChg>
  </pc:docChgLst>
  <pc:docChgLst>
    <pc:chgData name="UESUGI Kanta" userId="671b0e0b-8242-4a42-86a9-c18604c6c07f" providerId="ADAL" clId="{7796110E-A18E-B442-8553-5C6D7687A92D}"/>
    <pc:docChg chg="undo custSel addSld delSld modSld modSection">
      <pc:chgData name="UESUGI Kanta" userId="671b0e0b-8242-4a42-86a9-c18604c6c07f" providerId="ADAL" clId="{7796110E-A18E-B442-8553-5C6D7687A92D}" dt="2025-02-12T01:31:48.809" v="881" actId="1036"/>
      <pc:docMkLst>
        <pc:docMk/>
      </pc:docMkLst>
      <pc:sldChg chg="modNotesTx">
        <pc:chgData name="UESUGI Kanta" userId="671b0e0b-8242-4a42-86a9-c18604c6c07f" providerId="ADAL" clId="{7796110E-A18E-B442-8553-5C6D7687A92D}" dt="2025-02-10T06:22:06.149" v="361" actId="20577"/>
        <pc:sldMkLst>
          <pc:docMk/>
          <pc:sldMk cId="2229054917" sldId="280"/>
        </pc:sldMkLst>
      </pc:sldChg>
      <pc:sldChg chg="modNotesTx">
        <pc:chgData name="UESUGI Kanta" userId="671b0e0b-8242-4a42-86a9-c18604c6c07f" providerId="ADAL" clId="{7796110E-A18E-B442-8553-5C6D7687A92D}" dt="2025-02-10T06:20:30.897" v="202" actId="20577"/>
        <pc:sldMkLst>
          <pc:docMk/>
          <pc:sldMk cId="3074210375" sldId="303"/>
        </pc:sldMkLst>
      </pc:sldChg>
      <pc:sldChg chg="addSp delSp modSp mod modNotesTx">
        <pc:chgData name="UESUGI Kanta" userId="671b0e0b-8242-4a42-86a9-c18604c6c07f" providerId="ADAL" clId="{7796110E-A18E-B442-8553-5C6D7687A92D}" dt="2025-02-12T01:31:48.809" v="881" actId="1036"/>
        <pc:sldMkLst>
          <pc:docMk/>
          <pc:sldMk cId="2914985864" sldId="304"/>
        </pc:sldMkLst>
        <pc:spChg chg="mod">
          <ac:chgData name="UESUGI Kanta" userId="671b0e0b-8242-4a42-86a9-c18604c6c07f" providerId="ADAL" clId="{7796110E-A18E-B442-8553-5C6D7687A92D}" dt="2025-02-12T01:31:26.041" v="863" actId="1035"/>
          <ac:spMkLst>
            <pc:docMk/>
            <pc:sldMk cId="2914985864" sldId="304"/>
            <ac:spMk id="5" creationId="{FEFA6F1A-D580-B72A-D31F-8D9BF3026C62}"/>
          </ac:spMkLst>
        </pc:spChg>
        <pc:spChg chg="mod">
          <ac:chgData name="UESUGI Kanta" userId="671b0e0b-8242-4a42-86a9-c18604c6c07f" providerId="ADAL" clId="{7796110E-A18E-B442-8553-5C6D7687A92D}" dt="2025-02-12T01:31:26.041" v="863" actId="1035"/>
          <ac:spMkLst>
            <pc:docMk/>
            <pc:sldMk cId="2914985864" sldId="304"/>
            <ac:spMk id="11" creationId="{E07321CF-1228-0AD6-FFF1-D33E4134C6A5}"/>
          </ac:spMkLst>
        </pc:spChg>
        <pc:picChg chg="add mod modCrop">
          <ac:chgData name="UESUGI Kanta" userId="671b0e0b-8242-4a42-86a9-c18604c6c07f" providerId="ADAL" clId="{7796110E-A18E-B442-8553-5C6D7687A92D}" dt="2025-02-12T01:31:48.809" v="881" actId="1036"/>
          <ac:picMkLst>
            <pc:docMk/>
            <pc:sldMk cId="2914985864" sldId="304"/>
            <ac:picMk id="4" creationId="{68C24013-9912-35ED-061A-41F36E277831}"/>
          </ac:picMkLst>
        </pc:picChg>
        <pc:picChg chg="add mod">
          <ac:chgData name="UESUGI Kanta" userId="671b0e0b-8242-4a42-86a9-c18604c6c07f" providerId="ADAL" clId="{7796110E-A18E-B442-8553-5C6D7687A92D}" dt="2025-02-12T01:31:48.809" v="881" actId="1036"/>
          <ac:picMkLst>
            <pc:docMk/>
            <pc:sldMk cId="2914985864" sldId="304"/>
            <ac:picMk id="7" creationId="{BF7AD222-E75A-989B-A30C-5BB109FC6F4F}"/>
          </ac:picMkLst>
        </pc:picChg>
      </pc:sldChg>
      <pc:sldChg chg="modNotesTx">
        <pc:chgData name="UESUGI Kanta" userId="671b0e0b-8242-4a42-86a9-c18604c6c07f" providerId="ADAL" clId="{7796110E-A18E-B442-8553-5C6D7687A92D}" dt="2025-02-12T01:26:52.091" v="823" actId="20577"/>
        <pc:sldMkLst>
          <pc:docMk/>
          <pc:sldMk cId="4045282312" sldId="310"/>
        </pc:sldMkLst>
      </pc:sldChg>
      <pc:sldChg chg="modNotesTx">
        <pc:chgData name="UESUGI Kanta" userId="671b0e0b-8242-4a42-86a9-c18604c6c07f" providerId="ADAL" clId="{7796110E-A18E-B442-8553-5C6D7687A92D}" dt="2025-02-12T01:27:06.652" v="844" actId="20577"/>
        <pc:sldMkLst>
          <pc:docMk/>
          <pc:sldMk cId="1455063934" sldId="345"/>
        </pc:sldMkLst>
      </pc:sldChg>
      <pc:sldChg chg="modNotesTx">
        <pc:chgData name="UESUGI Kanta" userId="671b0e0b-8242-4a42-86a9-c18604c6c07f" providerId="ADAL" clId="{7796110E-A18E-B442-8553-5C6D7687A92D}" dt="2025-02-10T06:31:12.100" v="511" actId="20577"/>
        <pc:sldMkLst>
          <pc:docMk/>
          <pc:sldMk cId="3324054033" sldId="346"/>
        </pc:sldMkLst>
      </pc:sldChg>
      <pc:sldChg chg="modNotesTx">
        <pc:chgData name="UESUGI Kanta" userId="671b0e0b-8242-4a42-86a9-c18604c6c07f" providerId="ADAL" clId="{7796110E-A18E-B442-8553-5C6D7687A92D}" dt="2025-02-10T06:37:31.508" v="617" actId="20577"/>
        <pc:sldMkLst>
          <pc:docMk/>
          <pc:sldMk cId="1765124156" sldId="348"/>
        </pc:sldMkLst>
      </pc:sldChg>
      <pc:sldChg chg="modNotesTx">
        <pc:chgData name="UESUGI Kanta" userId="671b0e0b-8242-4a42-86a9-c18604c6c07f" providerId="ADAL" clId="{7796110E-A18E-B442-8553-5C6D7687A92D}" dt="2025-02-10T06:40:46.339" v="631" actId="20577"/>
        <pc:sldMkLst>
          <pc:docMk/>
          <pc:sldMk cId="4070375793" sldId="349"/>
        </pc:sldMkLst>
      </pc:sldChg>
      <pc:sldChg chg="del mod modShow">
        <pc:chgData name="UESUGI Kanta" userId="671b0e0b-8242-4a42-86a9-c18604c6c07f" providerId="ADAL" clId="{7796110E-A18E-B442-8553-5C6D7687A92D}" dt="2025-02-10T06:53:26.002" v="756" actId="2696"/>
        <pc:sldMkLst>
          <pc:docMk/>
          <pc:sldMk cId="2768946099" sldId="350"/>
        </pc:sldMkLst>
      </pc:sldChg>
      <pc:sldChg chg="modNotesTx">
        <pc:chgData name="UESUGI Kanta" userId="671b0e0b-8242-4a42-86a9-c18604c6c07f" providerId="ADAL" clId="{7796110E-A18E-B442-8553-5C6D7687A92D}" dt="2025-02-10T06:47:47.402" v="755" actId="20577"/>
        <pc:sldMkLst>
          <pc:docMk/>
          <pc:sldMk cId="295932840" sldId="352"/>
        </pc:sldMkLst>
      </pc:sldChg>
      <pc:sldChg chg="addSp modSp add mod modNotesTx">
        <pc:chgData name="UESUGI Kanta" userId="671b0e0b-8242-4a42-86a9-c18604c6c07f" providerId="ADAL" clId="{7796110E-A18E-B442-8553-5C6D7687A92D}" dt="2025-02-12T01:27:14.764" v="858" actId="20577"/>
        <pc:sldMkLst>
          <pc:docMk/>
          <pc:sldMk cId="400043985" sldId="354"/>
        </pc:sldMkLst>
        <pc:spChg chg="add 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5" creationId="{5A1B55F4-469B-27DD-E83E-B7F7D3C233ED}"/>
          </ac:spMkLst>
        </pc:spChg>
        <pc:spChg chg="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43" creationId="{47C8F349-D056-418D-BAAC-17FF34670B8C}"/>
          </ac:spMkLst>
        </pc:spChg>
        <pc:spChg chg="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44" creationId="{20744671-004B-D914-7604-2BF71BEFDBDB}"/>
          </ac:spMkLst>
        </pc:spChg>
        <pc:spChg chg="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45" creationId="{05AAFABD-F28E-E5B9-CBED-C1520CF2A915}"/>
          </ac:spMkLst>
        </pc:spChg>
        <pc:spChg chg="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46" creationId="{1966F449-F9AA-CC4F-F613-EF701BC0B2CF}"/>
          </ac:spMkLst>
        </pc:spChg>
        <pc:spChg chg="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47" creationId="{112023E0-24AE-DC66-5FA3-4C24CAD1D845}"/>
          </ac:spMkLst>
        </pc:spChg>
        <pc:spChg chg="mod">
          <ac:chgData name="UESUGI Kanta" userId="671b0e0b-8242-4a42-86a9-c18604c6c07f" providerId="ADAL" clId="{7796110E-A18E-B442-8553-5C6D7687A92D}" dt="2025-02-10T05:48:21.619" v="68" actId="1035"/>
          <ac:spMkLst>
            <pc:docMk/>
            <pc:sldMk cId="400043985" sldId="354"/>
            <ac:spMk id="48" creationId="{1E8D5B46-6CF1-5BA1-66B1-49AD3421C2F3}"/>
          </ac:spMkLst>
        </pc:spChg>
      </pc:sldChg>
      <pc:sldChg chg="addSp delSp modSp new del mod">
        <pc:chgData name="UESUGI Kanta" userId="671b0e0b-8242-4a42-86a9-c18604c6c07f" providerId="ADAL" clId="{7796110E-A18E-B442-8553-5C6D7687A92D}" dt="2025-02-10T08:19:50.745" v="790" actId="2696"/>
        <pc:sldMkLst>
          <pc:docMk/>
          <pc:sldMk cId="120050031" sldId="355"/>
        </pc:sldMkLst>
      </pc:sldChg>
    </pc:docChg>
  </pc:docChgLst>
  <pc:docChgLst>
    <pc:chgData name="UESUGI Kanta" userId="671b0e0b-8242-4a42-86a9-c18604c6c07f" providerId="ADAL" clId="{1504C022-E71A-0D43-ADD2-9482782BDF0A}"/>
    <pc:docChg chg="undo custSel modSld">
      <pc:chgData name="UESUGI Kanta" userId="671b0e0b-8242-4a42-86a9-c18604c6c07f" providerId="ADAL" clId="{1504C022-E71A-0D43-ADD2-9482782BDF0A}" dt="2024-09-02T04:21:54.117" v="12" actId="2085"/>
      <pc:docMkLst>
        <pc:docMk/>
      </pc:docMkLst>
      <pc:sldChg chg="modSp mod">
        <pc:chgData name="UESUGI Kanta" userId="671b0e0b-8242-4a42-86a9-c18604c6c07f" providerId="ADAL" clId="{1504C022-E71A-0D43-ADD2-9482782BDF0A}" dt="2024-09-02T04:21:54.117" v="12" actId="2085"/>
        <pc:sldMkLst>
          <pc:docMk/>
          <pc:sldMk cId="3253540523" sldId="282"/>
        </pc:sldMkLst>
      </pc:sldChg>
    </pc:docChg>
  </pc:docChgLst>
  <pc:docChgLst>
    <pc:chgData name="UESUGI Kanta" userId="671b0e0b-8242-4a42-86a9-c18604c6c07f" providerId="ADAL" clId="{D5C15638-C1EE-4199-AB5A-B25344579EAC}"/>
    <pc:docChg chg="undo redo custSel addSld delSld modSld modSection">
      <pc:chgData name="UESUGI Kanta" userId="671b0e0b-8242-4a42-86a9-c18604c6c07f" providerId="ADAL" clId="{D5C15638-C1EE-4199-AB5A-B25344579EAC}" dt="2024-11-29T08:03:14.564" v="1086" actId="20577"/>
      <pc:docMkLst>
        <pc:docMk/>
      </pc:docMkLst>
      <pc:sldChg chg="modSp mod">
        <pc:chgData name="UESUGI Kanta" userId="671b0e0b-8242-4a42-86a9-c18604c6c07f" providerId="ADAL" clId="{D5C15638-C1EE-4199-AB5A-B25344579EAC}" dt="2024-11-28T10:59:40.960" v="959" actId="1038"/>
        <pc:sldMkLst>
          <pc:docMk/>
          <pc:sldMk cId="4045282312" sldId="310"/>
        </pc:sldMkLst>
        <pc:spChg chg="mod">
          <ac:chgData name="UESUGI Kanta" userId="671b0e0b-8242-4a42-86a9-c18604c6c07f" providerId="ADAL" clId="{D5C15638-C1EE-4199-AB5A-B25344579EAC}" dt="2024-11-28T10:59:40.960" v="959" actId="1038"/>
          <ac:spMkLst>
            <pc:docMk/>
            <pc:sldMk cId="4045282312" sldId="310"/>
            <ac:spMk id="21" creationId="{C23BCBEF-A809-BCA6-DD17-1FF27D4CE13C}"/>
          </ac:spMkLst>
        </pc:spChg>
      </pc:sldChg>
      <pc:sldChg chg="modSp mod modNotesTx">
        <pc:chgData name="UESUGI Kanta" userId="671b0e0b-8242-4a42-86a9-c18604c6c07f" providerId="ADAL" clId="{D5C15638-C1EE-4199-AB5A-B25344579EAC}" dt="2024-11-28T11:03:54.624" v="985" actId="20577"/>
        <pc:sldMkLst>
          <pc:docMk/>
          <pc:sldMk cId="917782237" sldId="328"/>
        </pc:sldMkLst>
        <pc:spChg chg="mod">
          <ac:chgData name="UESUGI Kanta" userId="671b0e0b-8242-4a42-86a9-c18604c6c07f" providerId="ADAL" clId="{D5C15638-C1EE-4199-AB5A-B25344579EAC}" dt="2024-11-28T11:02:59.475" v="977" actId="1076"/>
          <ac:spMkLst>
            <pc:docMk/>
            <pc:sldMk cId="917782237" sldId="328"/>
            <ac:spMk id="5" creationId="{466536FE-30FB-32A4-E83E-880588648986}"/>
          </ac:spMkLst>
        </pc:spChg>
        <pc:graphicFrameChg chg="mod modGraphic">
          <ac:chgData name="UESUGI Kanta" userId="671b0e0b-8242-4a42-86a9-c18604c6c07f" providerId="ADAL" clId="{D5C15638-C1EE-4199-AB5A-B25344579EAC}" dt="2024-11-28T11:03:54.624" v="985" actId="20577"/>
          <ac:graphicFrameMkLst>
            <pc:docMk/>
            <pc:sldMk cId="917782237" sldId="328"/>
            <ac:graphicFrameMk id="6" creationId="{16A30CEE-697E-C9AB-BDD8-FB7C2C696641}"/>
          </ac:graphicFrameMkLst>
        </pc:graphicFrameChg>
      </pc:sldChg>
      <pc:sldChg chg="addSp delSp modSp">
        <pc:chgData name="UESUGI Kanta" userId="671b0e0b-8242-4a42-86a9-c18604c6c07f" providerId="ADAL" clId="{D5C15638-C1EE-4199-AB5A-B25344579EAC}" dt="2024-11-29T06:07:30.338" v="1057" actId="165"/>
        <pc:sldMkLst>
          <pc:docMk/>
          <pc:sldMk cId="942895641" sldId="329"/>
        </pc:sldMkLst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5" creationId="{E6E32881-7A04-20AC-3D51-5069172DD924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7" creationId="{5DB61854-33B6-1530-EDB4-FE561B5914A9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8" creationId="{EEEAEB22-9BBB-DDE7-A7A3-D94063C0C8A2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9" creationId="{EC18FF17-C8F5-2335-687A-B4546DC8BE35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12" creationId="{88125F06-E5C5-E765-8480-423E36491079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13" creationId="{A910A91A-510A-9D54-6573-C88F1A5CED61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21" creationId="{2444996B-E476-68EB-FA0F-E4D9A6808568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22" creationId="{D93D8390-4A0A-2E44-0EF5-B51CA17D4C02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23" creationId="{E9B9C77E-A77D-2C1E-C868-88788BF0DC2D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24" creationId="{EBCB1B5B-7FE5-EDF9-6540-E7AE43ED4484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26" creationId="{B1A430A5-1DD5-5CFE-4A9F-838DE62865DD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29" creationId="{785DD90F-FD23-BF71-BD4B-AFD7396D5E17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32" creationId="{42C335B1-E294-C990-ED5A-E4E4FE83212B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33" creationId="{B6F12C38-BD80-E8B7-8254-8C981EB61AAB}"/>
          </ac:spMkLst>
        </pc:spChg>
        <pc:spChg chg="mod topLvl">
          <ac:chgData name="UESUGI Kanta" userId="671b0e0b-8242-4a42-86a9-c18604c6c07f" providerId="ADAL" clId="{D5C15638-C1EE-4199-AB5A-B25344579EAC}" dt="2024-11-29T06:07:30.338" v="1057" actId="165"/>
          <ac:spMkLst>
            <pc:docMk/>
            <pc:sldMk cId="942895641" sldId="329"/>
            <ac:spMk id="35" creationId="{03234EB3-BEBE-56C5-E55E-13FAB6A2DE8F}"/>
          </ac:spMkLst>
        </pc:spChg>
        <pc:cxnChg chg="mod topLvl">
          <ac:chgData name="UESUGI Kanta" userId="671b0e0b-8242-4a42-86a9-c18604c6c07f" providerId="ADAL" clId="{D5C15638-C1EE-4199-AB5A-B25344579EAC}" dt="2024-11-29T06:07:30.338" v="1057" actId="165"/>
          <ac:cxnSpMkLst>
            <pc:docMk/>
            <pc:sldMk cId="942895641" sldId="329"/>
            <ac:cxnSpMk id="15" creationId="{CF0B40D9-C483-6D95-BDD9-4980A0B8A81A}"/>
          </ac:cxnSpMkLst>
        </pc:cxnChg>
        <pc:cxnChg chg="mod topLvl">
          <ac:chgData name="UESUGI Kanta" userId="671b0e0b-8242-4a42-86a9-c18604c6c07f" providerId="ADAL" clId="{D5C15638-C1EE-4199-AB5A-B25344579EAC}" dt="2024-11-29T06:07:30.338" v="1057" actId="165"/>
          <ac:cxnSpMkLst>
            <pc:docMk/>
            <pc:sldMk cId="942895641" sldId="329"/>
            <ac:cxnSpMk id="30" creationId="{C3681C33-BBA9-7146-C519-8CD336FCEBD6}"/>
          </ac:cxnSpMkLst>
        </pc:cxnChg>
      </pc:sldChg>
      <pc:sldChg chg="modSp mod modNotesTx">
        <pc:chgData name="UESUGI Kanta" userId="671b0e0b-8242-4a42-86a9-c18604c6c07f" providerId="ADAL" clId="{D5C15638-C1EE-4199-AB5A-B25344579EAC}" dt="2024-11-29T08:03:14.564" v="1086" actId="20577"/>
        <pc:sldMkLst>
          <pc:docMk/>
          <pc:sldMk cId="2145172285" sldId="330"/>
        </pc:sldMkLst>
        <pc:spChg chg="mod">
          <ac:chgData name="UESUGI Kanta" userId="671b0e0b-8242-4a42-86a9-c18604c6c07f" providerId="ADAL" clId="{D5C15638-C1EE-4199-AB5A-B25344579EAC}" dt="2024-11-28T10:17:32.075" v="20" actId="14100"/>
          <ac:spMkLst>
            <pc:docMk/>
            <pc:sldMk cId="2145172285" sldId="330"/>
            <ac:spMk id="5" creationId="{1CEF4BBF-4F2A-FCB9-0AC1-BEB52AC6270B}"/>
          </ac:spMkLst>
        </pc:spChg>
      </pc:sldChg>
      <pc:sldChg chg="modSp mod">
        <pc:chgData name="UESUGI Kanta" userId="671b0e0b-8242-4a42-86a9-c18604c6c07f" providerId="ADAL" clId="{D5C15638-C1EE-4199-AB5A-B25344579EAC}" dt="2024-11-28T11:12:12.214" v="1011" actId="14100"/>
        <pc:sldMkLst>
          <pc:docMk/>
          <pc:sldMk cId="1291901095" sldId="332"/>
        </pc:sldMkLst>
      </pc:sldChg>
      <pc:sldChg chg="modSp mod">
        <pc:chgData name="UESUGI Kanta" userId="671b0e0b-8242-4a42-86a9-c18604c6c07f" providerId="ADAL" clId="{D5C15638-C1EE-4199-AB5A-B25344579EAC}" dt="2024-11-28T10:36:15.177" v="450" actId="20577"/>
        <pc:sldMkLst>
          <pc:docMk/>
          <pc:sldMk cId="2126420924" sldId="337"/>
        </pc:sldMkLst>
        <pc:spChg chg="mod">
          <ac:chgData name="UESUGI Kanta" userId="671b0e0b-8242-4a42-86a9-c18604c6c07f" providerId="ADAL" clId="{D5C15638-C1EE-4199-AB5A-B25344579EAC}" dt="2024-11-28T10:36:15.177" v="450" actId="20577"/>
          <ac:spMkLst>
            <pc:docMk/>
            <pc:sldMk cId="2126420924" sldId="337"/>
            <ac:spMk id="3" creationId="{DB308CC6-D764-A859-6C5B-C8E49420FE52}"/>
          </ac:spMkLst>
        </pc:spChg>
      </pc:sldChg>
      <pc:sldChg chg="addSp delSp modSp mod">
        <pc:chgData name="UESUGI Kanta" userId="671b0e0b-8242-4a42-86a9-c18604c6c07f" providerId="ADAL" clId="{D5C15638-C1EE-4199-AB5A-B25344579EAC}" dt="2024-11-28T10:47:45.829" v="757" actId="1038"/>
        <pc:sldMkLst>
          <pc:docMk/>
          <pc:sldMk cId="1100725631" sldId="339"/>
        </pc:sldMkLst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5" creationId="{4D7048F5-CF07-FF8D-4725-F87F36F8C27C}"/>
          </ac:spMkLst>
        </pc:spChg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6" creationId="{E49FD915-BF1F-3D11-646F-7350972BF560}"/>
          </ac:spMkLst>
        </pc:spChg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21" creationId="{EA13DAA3-3C34-66C3-E9E7-39FE634F4F7A}"/>
          </ac:spMkLst>
        </pc:spChg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22" creationId="{7B87E1BD-7269-8DCA-5362-272A3EF788A6}"/>
          </ac:spMkLst>
        </pc:spChg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23" creationId="{65447E91-397F-D1DF-988F-D88005C6755C}"/>
          </ac:spMkLst>
        </pc:spChg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24" creationId="{7FFC8992-B32C-E708-357C-D83AD13870F7}"/>
          </ac:spMkLst>
        </pc:spChg>
        <pc:spChg chg="add mod">
          <ac:chgData name="UESUGI Kanta" userId="671b0e0b-8242-4a42-86a9-c18604c6c07f" providerId="ADAL" clId="{D5C15638-C1EE-4199-AB5A-B25344579EAC}" dt="2024-11-28T10:47:45.829" v="757" actId="1038"/>
          <ac:spMkLst>
            <pc:docMk/>
            <pc:sldMk cId="1100725631" sldId="339"/>
            <ac:spMk id="25" creationId="{ADD19772-3037-2D36-97EB-3FE758F865BC}"/>
          </ac:spMkLst>
        </pc:spChg>
      </pc:sldChg>
      <pc:sldChg chg="addSp delSp modSp mod modNotesTx">
        <pc:chgData name="UESUGI Kanta" userId="671b0e0b-8242-4a42-86a9-c18604c6c07f" providerId="ADAL" clId="{D5C15638-C1EE-4199-AB5A-B25344579EAC}" dt="2024-11-28T11:17:28.236" v="1014" actId="207"/>
        <pc:sldMkLst>
          <pc:docMk/>
          <pc:sldMk cId="1736937633" sldId="341"/>
        </pc:sldMkLst>
        <pc:spChg chg="mod">
          <ac:chgData name="UESUGI Kanta" userId="671b0e0b-8242-4a42-86a9-c18604c6c07f" providerId="ADAL" clId="{D5C15638-C1EE-4199-AB5A-B25344579EAC}" dt="2024-11-28T10:18:11.864" v="28" actId="20577"/>
          <ac:spMkLst>
            <pc:docMk/>
            <pc:sldMk cId="1736937633" sldId="341"/>
            <ac:spMk id="2" creationId="{EDD077FA-EEC1-CAA8-E7B9-8789F7E4A682}"/>
          </ac:spMkLst>
        </pc:spChg>
        <pc:spChg chg="mod">
          <ac:chgData name="UESUGI Kanta" userId="671b0e0b-8242-4a42-86a9-c18604c6c07f" providerId="ADAL" clId="{D5C15638-C1EE-4199-AB5A-B25344579EAC}" dt="2024-11-28T10:41:41.986" v="587" actId="403"/>
          <ac:spMkLst>
            <pc:docMk/>
            <pc:sldMk cId="1736937633" sldId="341"/>
            <ac:spMk id="3" creationId="{521BD23E-7EB5-FB55-260E-C5350E5755A1}"/>
          </ac:spMkLst>
        </pc:spChg>
        <pc:spChg chg="add mod">
          <ac:chgData name="UESUGI Kanta" userId="671b0e0b-8242-4a42-86a9-c18604c6c07f" providerId="ADAL" clId="{D5C15638-C1EE-4199-AB5A-B25344579EAC}" dt="2024-11-28T11:15:24.777" v="1013"/>
          <ac:spMkLst>
            <pc:docMk/>
            <pc:sldMk cId="1736937633" sldId="341"/>
            <ac:spMk id="8" creationId="{57DF60DD-BCA2-5675-E938-3961C94B72C5}"/>
          </ac:spMkLst>
        </pc:spChg>
        <pc:spChg chg="mod">
          <ac:chgData name="UESUGI Kanta" userId="671b0e0b-8242-4a42-86a9-c18604c6c07f" providerId="ADAL" clId="{D5C15638-C1EE-4199-AB5A-B25344579EAC}" dt="2024-11-28T11:17:28.236" v="1014" actId="207"/>
          <ac:spMkLst>
            <pc:docMk/>
            <pc:sldMk cId="1736937633" sldId="341"/>
            <ac:spMk id="14" creationId="{970BD1B9-CDB4-614D-E8EE-2719D1949C17}"/>
          </ac:spMkLst>
        </pc:spChg>
        <pc:spChg chg="mod">
          <ac:chgData name="UESUGI Kanta" userId="671b0e0b-8242-4a42-86a9-c18604c6c07f" providerId="ADAL" clId="{D5C15638-C1EE-4199-AB5A-B25344579EAC}" dt="2024-11-28T11:11:30.713" v="1010" actId="20577"/>
          <ac:spMkLst>
            <pc:docMk/>
            <pc:sldMk cId="1736937633" sldId="341"/>
            <ac:spMk id="16" creationId="{A2F0FBD4-3E8E-78DC-2CFE-5FBA1FC4AE7D}"/>
          </ac:spMkLst>
        </pc:spChg>
        <pc:spChg chg="mod">
          <ac:chgData name="UESUGI Kanta" userId="671b0e0b-8242-4a42-86a9-c18604c6c07f" providerId="ADAL" clId="{D5C15638-C1EE-4199-AB5A-B25344579EAC}" dt="2024-11-28T10:42:02.820" v="588" actId="1076"/>
          <ac:spMkLst>
            <pc:docMk/>
            <pc:sldMk cId="1736937633" sldId="341"/>
            <ac:spMk id="17" creationId="{ECA9ED71-9740-E7AC-8ED1-D86613310942}"/>
          </ac:spMkLst>
        </pc:spChg>
        <pc:spChg chg="mod">
          <ac:chgData name="UESUGI Kanta" userId="671b0e0b-8242-4a42-86a9-c18604c6c07f" providerId="ADAL" clId="{D5C15638-C1EE-4199-AB5A-B25344579EAC}" dt="2024-11-28T10:31:50.279" v="398" actId="1076"/>
          <ac:spMkLst>
            <pc:docMk/>
            <pc:sldMk cId="1736937633" sldId="341"/>
            <ac:spMk id="18" creationId="{ACE5CB2B-6E1A-4907-3C0C-5F1ABDE7CCA7}"/>
          </ac:spMkLst>
        </pc:spChg>
      </pc:sldChg>
      <pc:sldChg chg="addSp delSp modSp mod">
        <pc:chgData name="UESUGI Kanta" userId="671b0e0b-8242-4a42-86a9-c18604c6c07f" providerId="ADAL" clId="{D5C15638-C1EE-4199-AB5A-B25344579EAC}" dt="2024-11-28T10:51:35.185" v="868" actId="1076"/>
        <pc:sldMkLst>
          <pc:docMk/>
          <pc:sldMk cId="1212836840" sldId="342"/>
        </pc:sldMkLst>
        <pc:spChg chg="mod">
          <ac:chgData name="UESUGI Kanta" userId="671b0e0b-8242-4a42-86a9-c18604c6c07f" providerId="ADAL" clId="{D5C15638-C1EE-4199-AB5A-B25344579EAC}" dt="2024-11-28T10:40:58.584" v="582" actId="1076"/>
          <ac:spMkLst>
            <pc:docMk/>
            <pc:sldMk cId="1212836840" sldId="342"/>
            <ac:spMk id="3" creationId="{2C706DDC-AE61-8420-2DB6-54A0D69BF268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6" creationId="{92CE7749-53CF-C7F6-A474-11FE38BD9E11}"/>
          </ac:spMkLst>
        </pc:spChg>
        <pc:spChg chg="mod">
          <ac:chgData name="UESUGI Kanta" userId="671b0e0b-8242-4a42-86a9-c18604c6c07f" providerId="ADAL" clId="{D5C15638-C1EE-4199-AB5A-B25344579EAC}" dt="2024-11-28T10:37:33.002" v="534" actId="403"/>
          <ac:spMkLst>
            <pc:docMk/>
            <pc:sldMk cId="1212836840" sldId="342"/>
            <ac:spMk id="7" creationId="{95EC6412-AF61-C65F-0447-8A9BAAE39EDC}"/>
          </ac:spMkLst>
        </pc:spChg>
        <pc:spChg chg="mod">
          <ac:chgData name="UESUGI Kanta" userId="671b0e0b-8242-4a42-86a9-c18604c6c07f" providerId="ADAL" clId="{D5C15638-C1EE-4199-AB5A-B25344579EAC}" dt="2024-11-28T10:40:05.270" v="578" actId="1035"/>
          <ac:spMkLst>
            <pc:docMk/>
            <pc:sldMk cId="1212836840" sldId="342"/>
            <ac:spMk id="8" creationId="{03A05308-C1D8-86DB-E432-2C8439CE9090}"/>
          </ac:spMkLst>
        </pc:spChg>
        <pc:spChg chg="mod">
          <ac:chgData name="UESUGI Kanta" userId="671b0e0b-8242-4a42-86a9-c18604c6c07f" providerId="ADAL" clId="{D5C15638-C1EE-4199-AB5A-B25344579EAC}" dt="2024-11-28T10:37:36.039" v="535" actId="403"/>
          <ac:spMkLst>
            <pc:docMk/>
            <pc:sldMk cId="1212836840" sldId="342"/>
            <ac:spMk id="9" creationId="{A43CED94-224E-60F1-63AF-BBF379B19719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0" creationId="{69B3CA59-466A-A23F-5AF0-A686082C1C7E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1" creationId="{CDD727D4-B113-BAD9-1746-D8E17F2FA613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2" creationId="{FCC4EF67-14B3-D8A8-B25F-6E4BE18D0336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3" creationId="{7BFD0CBC-0501-27BD-8831-915363E0840C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4" creationId="{B6F2A7BC-9C9D-BF32-A7EA-F8298C38500C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5" creationId="{05B7AFE4-5513-47FF-005A-7BA71E5585E7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6" creationId="{3367CE9F-5664-13C0-249B-DD1CF695E645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7" creationId="{7F30177E-B03C-DCB7-5DDC-14E812AACA5B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18" creationId="{7FA45C40-8D6F-6348-A688-CE5A37B136FA}"/>
          </ac:spMkLst>
        </pc:spChg>
        <pc:spChg chg="mod">
          <ac:chgData name="UESUGI Kanta" userId="671b0e0b-8242-4a42-86a9-c18604c6c07f" providerId="ADAL" clId="{D5C15638-C1EE-4199-AB5A-B25344579EAC}" dt="2024-11-28T10:41:22.351" v="586" actId="1035"/>
          <ac:spMkLst>
            <pc:docMk/>
            <pc:sldMk cId="1212836840" sldId="342"/>
            <ac:spMk id="20" creationId="{8B085291-682F-EA66-D2C6-CFE4B8EE8E82}"/>
          </ac:spMkLst>
        </pc:spChg>
        <pc:spChg chg="mod">
          <ac:chgData name="UESUGI Kanta" userId="671b0e0b-8242-4a42-86a9-c18604c6c07f" providerId="ADAL" clId="{D5C15638-C1EE-4199-AB5A-B25344579EAC}" dt="2024-11-28T10:41:22.351" v="586" actId="1035"/>
          <ac:spMkLst>
            <pc:docMk/>
            <pc:sldMk cId="1212836840" sldId="342"/>
            <ac:spMk id="24" creationId="{F7B023D6-76AF-4D7B-9BF6-0528A2B93D7E}"/>
          </ac:spMkLst>
        </pc:spChg>
        <pc:spChg chg="mod">
          <ac:chgData name="UESUGI Kanta" userId="671b0e0b-8242-4a42-86a9-c18604c6c07f" providerId="ADAL" clId="{D5C15638-C1EE-4199-AB5A-B25344579EAC}" dt="2024-11-28T10:41:22.351" v="586" actId="1035"/>
          <ac:spMkLst>
            <pc:docMk/>
            <pc:sldMk cId="1212836840" sldId="342"/>
            <ac:spMk id="27" creationId="{4619AD53-C615-D64F-2174-46B28AD7A906}"/>
          </ac:spMkLst>
        </pc:spChg>
        <pc:spChg chg="mod">
          <ac:chgData name="UESUGI Kanta" userId="671b0e0b-8242-4a42-86a9-c18604c6c07f" providerId="ADAL" clId="{D5C15638-C1EE-4199-AB5A-B25344579EAC}" dt="2024-11-28T10:41:22.351" v="586" actId="1035"/>
          <ac:spMkLst>
            <pc:docMk/>
            <pc:sldMk cId="1212836840" sldId="342"/>
            <ac:spMk id="34" creationId="{25272173-AEFC-A6D7-9EBD-658EC17D0761}"/>
          </ac:spMkLst>
        </pc:spChg>
        <pc:spChg chg="add mod">
          <ac:chgData name="UESUGI Kanta" userId="671b0e0b-8242-4a42-86a9-c18604c6c07f" providerId="ADAL" clId="{D5C15638-C1EE-4199-AB5A-B25344579EAC}" dt="2024-11-28T10:51:35.185" v="868" actId="1076"/>
          <ac:spMkLst>
            <pc:docMk/>
            <pc:sldMk cId="1212836840" sldId="342"/>
            <ac:spMk id="38" creationId="{3D8F8E3C-79DA-5576-0042-97074686C548}"/>
          </ac:spMkLst>
        </pc:spChg>
        <pc:graphicFrameChg chg="mod">
          <ac:chgData name="UESUGI Kanta" userId="671b0e0b-8242-4a42-86a9-c18604c6c07f" providerId="ADAL" clId="{D5C15638-C1EE-4199-AB5A-B25344579EAC}" dt="2024-11-28T10:40:23.873" v="579" actId="1035"/>
          <ac:graphicFrameMkLst>
            <pc:docMk/>
            <pc:sldMk cId="1212836840" sldId="342"/>
            <ac:graphicFrameMk id="37" creationId="{CDB7D08A-B978-3B05-18BD-C401224CBC3F}"/>
          </ac:graphicFrameMkLst>
        </pc:graphicFrameChg>
        <pc:cxnChg chg="mod">
          <ac:chgData name="UESUGI Kanta" userId="671b0e0b-8242-4a42-86a9-c18604c6c07f" providerId="ADAL" clId="{D5C15638-C1EE-4199-AB5A-B25344579EAC}" dt="2024-11-28T10:41:22.351" v="586" actId="1035"/>
          <ac:cxnSpMkLst>
            <pc:docMk/>
            <pc:sldMk cId="1212836840" sldId="342"/>
            <ac:cxnSpMk id="19" creationId="{A2369B9D-6977-B5CA-97A8-C3F8972825A6}"/>
          </ac:cxnSpMkLst>
        </pc:cxnChg>
        <pc:cxnChg chg="mod">
          <ac:chgData name="UESUGI Kanta" userId="671b0e0b-8242-4a42-86a9-c18604c6c07f" providerId="ADAL" clId="{D5C15638-C1EE-4199-AB5A-B25344579EAC}" dt="2024-11-28T10:41:22.351" v="586" actId="1035"/>
          <ac:cxnSpMkLst>
            <pc:docMk/>
            <pc:sldMk cId="1212836840" sldId="342"/>
            <ac:cxnSpMk id="23" creationId="{E3635A7F-B4BD-A18A-ABF2-7628CDA85F06}"/>
          </ac:cxnSpMkLst>
        </pc:cxnChg>
        <pc:cxnChg chg="mod">
          <ac:chgData name="UESUGI Kanta" userId="671b0e0b-8242-4a42-86a9-c18604c6c07f" providerId="ADAL" clId="{D5C15638-C1EE-4199-AB5A-B25344579EAC}" dt="2024-11-28T10:41:22.351" v="586" actId="1035"/>
          <ac:cxnSpMkLst>
            <pc:docMk/>
            <pc:sldMk cId="1212836840" sldId="342"/>
            <ac:cxnSpMk id="26" creationId="{F8FEAA49-6167-326B-0ACA-E65BDB70B4B0}"/>
          </ac:cxnSpMkLst>
        </pc:cxnChg>
        <pc:cxnChg chg="mod">
          <ac:chgData name="UESUGI Kanta" userId="671b0e0b-8242-4a42-86a9-c18604c6c07f" providerId="ADAL" clId="{D5C15638-C1EE-4199-AB5A-B25344579EAC}" dt="2024-11-28T10:41:22.351" v="586" actId="1035"/>
          <ac:cxnSpMkLst>
            <pc:docMk/>
            <pc:sldMk cId="1212836840" sldId="342"/>
            <ac:cxnSpMk id="30" creationId="{7475AB20-2DFF-9944-4168-106E430FCC34}"/>
          </ac:cxnSpMkLst>
        </pc:cxnChg>
      </pc:sldChg>
      <pc:sldChg chg="modSp add del mod">
        <pc:chgData name="UESUGI Kanta" userId="671b0e0b-8242-4a42-86a9-c18604c6c07f" providerId="ADAL" clId="{D5C15638-C1EE-4199-AB5A-B25344579EAC}" dt="2024-11-28T10:29:39.148" v="372" actId="47"/>
        <pc:sldMkLst>
          <pc:docMk/>
          <pc:sldMk cId="718022567" sldId="343"/>
        </pc:sldMkLst>
      </pc:sldChg>
      <pc:sldChg chg="addSp delSp modSp new del mod">
        <pc:chgData name="UESUGI Kanta" userId="671b0e0b-8242-4a42-86a9-c18604c6c07f" providerId="ADAL" clId="{D5C15638-C1EE-4199-AB5A-B25344579EAC}" dt="2024-11-28T10:52:18.648" v="869" actId="47"/>
        <pc:sldMkLst>
          <pc:docMk/>
          <pc:sldMk cId="1579275856" sldId="343"/>
        </pc:sldMkLst>
      </pc:sldChg>
      <pc:sldChg chg="addSp modSp add mod">
        <pc:chgData name="UESUGI Kanta" userId="671b0e0b-8242-4a42-86a9-c18604c6c07f" providerId="ADAL" clId="{D5C15638-C1EE-4199-AB5A-B25344579EAC}" dt="2024-11-29T06:08:08.304" v="1085" actId="1035"/>
        <pc:sldMkLst>
          <pc:docMk/>
          <pc:sldMk cId="3471418615" sldId="343"/>
        </pc:sldMkLst>
      </pc:sldChg>
    </pc:docChg>
  </pc:docChgLst>
  <pc:docChgLst>
    <pc:chgData name="UESUGI Kanta" userId="671b0e0b-8242-4a42-86a9-c18604c6c07f" providerId="ADAL" clId="{5CEC2CBE-3FBF-452D-A11C-719E580DCB29}"/>
    <pc:docChg chg="undo redo custSel addSld delSld modSld sldOrd modSection">
      <pc:chgData name="UESUGI Kanta" userId="671b0e0b-8242-4a42-86a9-c18604c6c07f" providerId="ADAL" clId="{5CEC2CBE-3FBF-452D-A11C-719E580DCB29}" dt="2024-11-27T14:39:37.423" v="2369" actId="1036"/>
      <pc:docMkLst>
        <pc:docMk/>
      </pc:docMkLst>
      <pc:sldChg chg="modSp mod">
        <pc:chgData name="UESUGI Kanta" userId="671b0e0b-8242-4a42-86a9-c18604c6c07f" providerId="ADAL" clId="{5CEC2CBE-3FBF-452D-A11C-719E580DCB29}" dt="2024-11-27T11:14:52.863" v="1364" actId="20577"/>
        <pc:sldMkLst>
          <pc:docMk/>
          <pc:sldMk cId="3819662350" sldId="297"/>
        </pc:sldMkLst>
      </pc:sldChg>
      <pc:sldChg chg="addSp modSp">
        <pc:chgData name="UESUGI Kanta" userId="671b0e0b-8242-4a42-86a9-c18604c6c07f" providerId="ADAL" clId="{5CEC2CBE-3FBF-452D-A11C-719E580DCB29}" dt="2024-11-27T09:20:38.361" v="30"/>
        <pc:sldMkLst>
          <pc:docMk/>
          <pc:sldMk cId="637951824" sldId="326"/>
        </pc:sldMkLst>
        <pc:spChg chg="add mod">
          <ac:chgData name="UESUGI Kanta" userId="671b0e0b-8242-4a42-86a9-c18604c6c07f" providerId="ADAL" clId="{5CEC2CBE-3FBF-452D-A11C-719E580DCB29}" dt="2024-11-27T09:20:38.361" v="30"/>
          <ac:spMkLst>
            <pc:docMk/>
            <pc:sldMk cId="637951824" sldId="326"/>
            <ac:spMk id="2" creationId="{5B8B063E-7F08-5702-1124-5F9086BA101C}"/>
          </ac:spMkLst>
        </pc:spChg>
        <pc:spChg chg="add mod">
          <ac:chgData name="UESUGI Kanta" userId="671b0e0b-8242-4a42-86a9-c18604c6c07f" providerId="ADAL" clId="{5CEC2CBE-3FBF-452D-A11C-719E580DCB29}" dt="2024-11-27T09:20:38.361" v="30"/>
          <ac:spMkLst>
            <pc:docMk/>
            <pc:sldMk cId="637951824" sldId="326"/>
            <ac:spMk id="5" creationId="{0BA52E08-7ECE-3B65-DE97-A09CB916B059}"/>
          </ac:spMkLst>
        </pc:spChg>
      </pc:sldChg>
      <pc:sldChg chg="addSp delSp modSp mod">
        <pc:chgData name="UESUGI Kanta" userId="671b0e0b-8242-4a42-86a9-c18604c6c07f" providerId="ADAL" clId="{5CEC2CBE-3FBF-452D-A11C-719E580DCB29}" dt="2024-11-27T09:21:01.372" v="37" actId="20577"/>
        <pc:sldMkLst>
          <pc:docMk/>
          <pc:sldMk cId="1273039060" sldId="327"/>
        </pc:sldMkLst>
        <pc:spChg chg="mod">
          <ac:chgData name="UESUGI Kanta" userId="671b0e0b-8242-4a42-86a9-c18604c6c07f" providerId="ADAL" clId="{5CEC2CBE-3FBF-452D-A11C-719E580DCB29}" dt="2024-11-27T09:19:39.685" v="18" actId="1076"/>
          <ac:spMkLst>
            <pc:docMk/>
            <pc:sldMk cId="1273039060" sldId="327"/>
            <ac:spMk id="3" creationId="{53F3997D-4D2C-1D5A-D33C-1026343297AF}"/>
          </ac:spMkLst>
        </pc:spChg>
        <pc:spChg chg="add mod">
          <ac:chgData name="UESUGI Kanta" userId="671b0e0b-8242-4a42-86a9-c18604c6c07f" providerId="ADAL" clId="{5CEC2CBE-3FBF-452D-A11C-719E580DCB29}" dt="2024-11-27T09:20:52.328" v="31"/>
          <ac:spMkLst>
            <pc:docMk/>
            <pc:sldMk cId="1273039060" sldId="327"/>
            <ac:spMk id="5" creationId="{E3BA614E-6363-8F34-2CBC-9F948EFEC476}"/>
          </ac:spMkLst>
        </pc:spChg>
        <pc:spChg chg="mod">
          <ac:chgData name="UESUGI Kanta" userId="671b0e0b-8242-4a42-86a9-c18604c6c07f" providerId="ADAL" clId="{5CEC2CBE-3FBF-452D-A11C-719E580DCB29}" dt="2024-11-27T09:21:01.372" v="37" actId="20577"/>
          <ac:spMkLst>
            <pc:docMk/>
            <pc:sldMk cId="1273039060" sldId="327"/>
            <ac:spMk id="8" creationId="{159B5F5D-FF22-7BE7-77D6-B8A73586B298}"/>
          </ac:spMkLst>
        </pc:spChg>
        <pc:spChg chg="mod">
          <ac:chgData name="UESUGI Kanta" userId="671b0e0b-8242-4a42-86a9-c18604c6c07f" providerId="ADAL" clId="{5CEC2CBE-3FBF-452D-A11C-719E580DCB29}" dt="2024-11-27T09:20:32.549" v="27" actId="20577"/>
          <ac:spMkLst>
            <pc:docMk/>
            <pc:sldMk cId="1273039060" sldId="327"/>
            <ac:spMk id="9" creationId="{2341832E-E103-6ECF-9C40-971669BBCF2D}"/>
          </ac:spMkLst>
        </pc:spChg>
      </pc:sldChg>
      <pc:sldChg chg="modSp mod">
        <pc:chgData name="UESUGI Kanta" userId="671b0e0b-8242-4a42-86a9-c18604c6c07f" providerId="ADAL" clId="{5CEC2CBE-3FBF-452D-A11C-719E580DCB29}" dt="2024-11-27T09:25:06.712" v="167" actId="20577"/>
        <pc:sldMkLst>
          <pc:docMk/>
          <pc:sldMk cId="917782237" sldId="328"/>
        </pc:sldMkLst>
        <pc:spChg chg="mod">
          <ac:chgData name="UESUGI Kanta" userId="671b0e0b-8242-4a42-86a9-c18604c6c07f" providerId="ADAL" clId="{5CEC2CBE-3FBF-452D-A11C-719E580DCB29}" dt="2024-11-27T09:25:06.712" v="167" actId="20577"/>
          <ac:spMkLst>
            <pc:docMk/>
            <pc:sldMk cId="917782237" sldId="328"/>
            <ac:spMk id="3" creationId="{7CD0EAEA-EF0D-E9A8-8C0B-4F99646B9323}"/>
          </ac:spMkLst>
        </pc:spChg>
      </pc:sldChg>
      <pc:sldChg chg="addSp delSp modSp mod">
        <pc:chgData name="UESUGI Kanta" userId="671b0e0b-8242-4a42-86a9-c18604c6c07f" providerId="ADAL" clId="{5CEC2CBE-3FBF-452D-A11C-719E580DCB29}" dt="2024-11-27T10:15:59.882" v="704" actId="692"/>
        <pc:sldMkLst>
          <pc:docMk/>
          <pc:sldMk cId="3837935053" sldId="331"/>
        </pc:sldMkLst>
        <pc:spChg chg="mod modVis">
          <ac:chgData name="UESUGI Kanta" userId="671b0e0b-8242-4a42-86a9-c18604c6c07f" providerId="ADAL" clId="{5CEC2CBE-3FBF-452D-A11C-719E580DCB29}" dt="2024-11-27T10:07:57.457" v="499" actId="33935"/>
          <ac:spMkLst>
            <pc:docMk/>
            <pc:sldMk cId="3837935053" sldId="331"/>
            <ac:spMk id="2" creationId="{B5BEC59A-2ABF-127C-166C-C41445666388}"/>
          </ac:spMkLst>
        </pc:spChg>
        <pc:spChg chg="mod modVis">
          <ac:chgData name="UESUGI Kanta" userId="671b0e0b-8242-4a42-86a9-c18604c6c07f" providerId="ADAL" clId="{5CEC2CBE-3FBF-452D-A11C-719E580DCB29}" dt="2024-11-27T10:07:57.457" v="499" actId="33935"/>
          <ac:spMkLst>
            <pc:docMk/>
            <pc:sldMk cId="3837935053" sldId="331"/>
            <ac:spMk id="3" creationId="{E10C8813-FE2A-8C1D-23EF-769E8B4FFAFF}"/>
          </ac:spMkLst>
        </pc:spChg>
        <pc:spChg chg="mod modVis">
          <ac:chgData name="UESUGI Kanta" userId="671b0e0b-8242-4a42-86a9-c18604c6c07f" providerId="ADAL" clId="{5CEC2CBE-3FBF-452D-A11C-719E580DCB29}" dt="2024-11-27T10:07:57.457" v="499" actId="33935"/>
          <ac:spMkLst>
            <pc:docMk/>
            <pc:sldMk cId="3837935053" sldId="331"/>
            <ac:spMk id="4" creationId="{2D43EC48-3C9F-E9C5-93AE-2750776B86F0}"/>
          </ac:spMkLst>
        </pc:spChg>
        <pc:spChg chg="mod topLvl modVis">
          <ac:chgData name="UESUGI Kanta" userId="671b0e0b-8242-4a42-86a9-c18604c6c07f" providerId="ADAL" clId="{5CEC2CBE-3FBF-452D-A11C-719E580DCB29}" dt="2024-11-27T10:15:33.090" v="690" actId="1076"/>
          <ac:spMkLst>
            <pc:docMk/>
            <pc:sldMk cId="3837935053" sldId="331"/>
            <ac:spMk id="6" creationId="{F7AE8119-106B-C962-9A2A-15556B83CEB5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7" creationId="{1C02880F-594A-D5A1-0026-CE606FC7D825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8" creationId="{EB6960E5-F9B9-223D-F274-A0467F66D27C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9" creationId="{D3CA9E83-55C9-074A-A6FF-AB306B49903D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10" creationId="{6ACC117D-3132-A5ED-0484-59ACD97C935A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11" creationId="{BC9DF375-AF8C-D286-32C6-382BCE111193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13" creationId="{77392268-1D33-5FBB-6311-8462587458D2}"/>
          </ac:spMkLst>
        </pc:spChg>
        <pc:spChg chg="mod topLvl modVis">
          <ac:chgData name="UESUGI Kanta" userId="671b0e0b-8242-4a42-86a9-c18604c6c07f" providerId="ADAL" clId="{5CEC2CBE-3FBF-452D-A11C-719E580DCB29}" dt="2024-11-27T10:15:02.968" v="687" actId="1038"/>
          <ac:spMkLst>
            <pc:docMk/>
            <pc:sldMk cId="3837935053" sldId="331"/>
            <ac:spMk id="14" creationId="{448D4E61-1C61-8DB5-E8C6-031239248A7A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16" creationId="{CD60D789-5CA4-017E-C119-628709E87E2F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21" creationId="{2942F9CB-1F2B-DC3A-EB45-4C4FD9165A5D}"/>
          </ac:spMkLst>
        </pc:spChg>
        <pc:spChg chg="mod topLvl modVis">
          <ac:chgData name="UESUGI Kanta" userId="671b0e0b-8242-4a42-86a9-c18604c6c07f" providerId="ADAL" clId="{5CEC2CBE-3FBF-452D-A11C-719E580DCB29}" dt="2024-11-27T10:14:58.785" v="686" actId="1037"/>
          <ac:spMkLst>
            <pc:docMk/>
            <pc:sldMk cId="3837935053" sldId="331"/>
            <ac:spMk id="23" creationId="{5FB81E7E-D739-F868-CBEA-E6620BA48BB8}"/>
          </ac:spMkLst>
        </pc:spChg>
        <pc:spChg chg="mod topLvl modVis">
          <ac:chgData name="UESUGI Kanta" userId="671b0e0b-8242-4a42-86a9-c18604c6c07f" providerId="ADAL" clId="{5CEC2CBE-3FBF-452D-A11C-719E580DCB29}" dt="2024-11-27T10:14:17.938" v="680" actId="1035"/>
          <ac:spMkLst>
            <pc:docMk/>
            <pc:sldMk cId="3837935053" sldId="331"/>
            <ac:spMk id="24" creationId="{1D1EEE4C-B352-9CB6-9768-8F255940BC76}"/>
          </ac:spMkLst>
        </pc:spChg>
        <pc:cxnChg chg="mod topLvl modVis">
          <ac:chgData name="UESUGI Kanta" userId="671b0e0b-8242-4a42-86a9-c18604c6c07f" providerId="ADAL" clId="{5CEC2CBE-3FBF-452D-A11C-719E580DCB29}" dt="2024-11-27T10:15:47.375" v="694" actId="692"/>
          <ac:cxnSpMkLst>
            <pc:docMk/>
            <pc:sldMk cId="3837935053" sldId="331"/>
            <ac:cxnSpMk id="12" creationId="{8DEEF587-26A2-05B2-D374-B2D8D5EC98DF}"/>
          </ac:cxnSpMkLst>
        </pc:cxnChg>
        <pc:cxnChg chg="mod topLvl modVis">
          <ac:chgData name="UESUGI Kanta" userId="671b0e0b-8242-4a42-86a9-c18604c6c07f" providerId="ADAL" clId="{5CEC2CBE-3FBF-452D-A11C-719E580DCB29}" dt="2024-11-27T10:15:43.768" v="692" actId="692"/>
          <ac:cxnSpMkLst>
            <pc:docMk/>
            <pc:sldMk cId="3837935053" sldId="331"/>
            <ac:cxnSpMk id="15" creationId="{79A842C4-4020-D6D7-666D-2EB55D73C4AF}"/>
          </ac:cxnSpMkLst>
        </pc:cxnChg>
        <pc:cxnChg chg="mod ord topLvl modVis">
          <ac:chgData name="UESUGI Kanta" userId="671b0e0b-8242-4a42-86a9-c18604c6c07f" providerId="ADAL" clId="{5CEC2CBE-3FBF-452D-A11C-719E580DCB29}" dt="2024-11-27T10:15:54.902" v="698" actId="692"/>
          <ac:cxnSpMkLst>
            <pc:docMk/>
            <pc:sldMk cId="3837935053" sldId="331"/>
            <ac:cxnSpMk id="22" creationId="{017587DC-3250-8C22-E730-ED27CB598AAB}"/>
          </ac:cxnSpMkLst>
        </pc:cxnChg>
        <pc:cxnChg chg="mod topLvl modVis">
          <ac:chgData name="UESUGI Kanta" userId="671b0e0b-8242-4a42-86a9-c18604c6c07f" providerId="ADAL" clId="{5CEC2CBE-3FBF-452D-A11C-719E580DCB29}" dt="2024-11-27T10:15:59.882" v="704" actId="692"/>
          <ac:cxnSpMkLst>
            <pc:docMk/>
            <pc:sldMk cId="3837935053" sldId="331"/>
            <ac:cxnSpMk id="25" creationId="{2187C162-B387-E524-E2FF-BF4D4568367B}"/>
          </ac:cxnSpMkLst>
        </pc:cxnChg>
      </pc:sldChg>
      <pc:sldChg chg="modSp mod">
        <pc:chgData name="UESUGI Kanta" userId="671b0e0b-8242-4a42-86a9-c18604c6c07f" providerId="ADAL" clId="{5CEC2CBE-3FBF-452D-A11C-719E580DCB29}" dt="2024-11-27T09:27:47.162" v="385" actId="20577"/>
        <pc:sldMkLst>
          <pc:docMk/>
          <pc:sldMk cId="1291901095" sldId="332"/>
        </pc:sldMkLst>
      </pc:sldChg>
      <pc:sldChg chg="mod ord modShow">
        <pc:chgData name="UESUGI Kanta" userId="671b0e0b-8242-4a42-86a9-c18604c6c07f" providerId="ADAL" clId="{5CEC2CBE-3FBF-452D-A11C-719E580DCB29}" dt="2024-11-27T14:37:12.723" v="2367"/>
        <pc:sldMkLst>
          <pc:docMk/>
          <pc:sldMk cId="4212464427" sldId="333"/>
        </pc:sldMkLst>
      </pc:sldChg>
      <pc:sldChg chg="mod ord modShow">
        <pc:chgData name="UESUGI Kanta" userId="671b0e0b-8242-4a42-86a9-c18604c6c07f" providerId="ADAL" clId="{5CEC2CBE-3FBF-452D-A11C-719E580DCB29}" dt="2024-11-27T14:37:12.723" v="2367"/>
        <pc:sldMkLst>
          <pc:docMk/>
          <pc:sldMk cId="730597050" sldId="334"/>
        </pc:sldMkLst>
      </pc:sldChg>
      <pc:sldChg chg="mod ord modShow">
        <pc:chgData name="UESUGI Kanta" userId="671b0e0b-8242-4a42-86a9-c18604c6c07f" providerId="ADAL" clId="{5CEC2CBE-3FBF-452D-A11C-719E580DCB29}" dt="2024-11-27T14:37:12.723" v="2367"/>
        <pc:sldMkLst>
          <pc:docMk/>
          <pc:sldMk cId="126786331" sldId="336"/>
        </pc:sldMkLst>
      </pc:sldChg>
      <pc:sldChg chg="add del">
        <pc:chgData name="UESUGI Kanta" userId="671b0e0b-8242-4a42-86a9-c18604c6c07f" providerId="ADAL" clId="{5CEC2CBE-3FBF-452D-A11C-719E580DCB29}" dt="2024-11-27T10:15:20.025" v="688" actId="47"/>
        <pc:sldMkLst>
          <pc:docMk/>
          <pc:sldMk cId="1278104995" sldId="337"/>
        </pc:sldMkLst>
      </pc:sldChg>
      <pc:sldChg chg="addSp delSp modSp add mod modShow modNotesTx">
        <pc:chgData name="UESUGI Kanta" userId="671b0e0b-8242-4a42-86a9-c18604c6c07f" providerId="ADAL" clId="{5CEC2CBE-3FBF-452D-A11C-719E580DCB29}" dt="2024-11-27T14:35:09.280" v="2362" actId="20577"/>
        <pc:sldMkLst>
          <pc:docMk/>
          <pc:sldMk cId="2126420924" sldId="337"/>
        </pc:sldMkLst>
        <pc:spChg chg="mod">
          <ac:chgData name="UESUGI Kanta" userId="671b0e0b-8242-4a42-86a9-c18604c6c07f" providerId="ADAL" clId="{5CEC2CBE-3FBF-452D-A11C-719E580DCB29}" dt="2024-11-27T14:30:02.195" v="2343" actId="20577"/>
          <ac:spMkLst>
            <pc:docMk/>
            <pc:sldMk cId="2126420924" sldId="337"/>
            <ac:spMk id="3" creationId="{DB308CC6-D764-A859-6C5B-C8E49420FE52}"/>
          </ac:spMkLst>
        </pc:spChg>
        <pc:spChg chg="mod topLvl">
          <ac:chgData name="UESUGI Kanta" userId="671b0e0b-8242-4a42-86a9-c18604c6c07f" providerId="ADAL" clId="{5CEC2CBE-3FBF-452D-A11C-719E580DCB29}" dt="2024-11-27T10:30:37.172" v="1113" actId="1036"/>
          <ac:spMkLst>
            <pc:docMk/>
            <pc:sldMk cId="2126420924" sldId="337"/>
            <ac:spMk id="11" creationId="{834620BD-86E3-B997-E5CB-03DA2513B675}"/>
          </ac:spMkLst>
        </pc:spChg>
        <pc:spChg chg="mod">
          <ac:chgData name="UESUGI Kanta" userId="671b0e0b-8242-4a42-86a9-c18604c6c07f" providerId="ADAL" clId="{5CEC2CBE-3FBF-452D-A11C-719E580DCB29}" dt="2024-11-27T10:30:52.132" v="1126" actId="1035"/>
          <ac:spMkLst>
            <pc:docMk/>
            <pc:sldMk cId="2126420924" sldId="337"/>
            <ac:spMk id="15" creationId="{869864FA-D316-19A0-07F9-4AEBB6CC1FE2}"/>
          </ac:spMkLst>
        </pc:spChg>
      </pc:sldChg>
      <pc:sldChg chg="addSp delSp modSp add mod">
        <pc:chgData name="UESUGI Kanta" userId="671b0e0b-8242-4a42-86a9-c18604c6c07f" providerId="ADAL" clId="{5CEC2CBE-3FBF-452D-A11C-719E580DCB29}" dt="2024-11-27T13:59:53.018" v="1884" actId="20577"/>
        <pc:sldMkLst>
          <pc:docMk/>
          <pc:sldMk cId="519732577" sldId="338"/>
        </pc:sldMkLst>
      </pc:sldChg>
      <pc:sldChg chg="addSp delSp modSp add mod">
        <pc:chgData name="UESUGI Kanta" userId="671b0e0b-8242-4a42-86a9-c18604c6c07f" providerId="ADAL" clId="{5CEC2CBE-3FBF-452D-A11C-719E580DCB29}" dt="2024-11-27T14:39:37.423" v="2369" actId="1036"/>
        <pc:sldMkLst>
          <pc:docMk/>
          <pc:sldMk cId="1100725631" sldId="339"/>
        </pc:sldMkLst>
        <pc:spChg chg="mod modVis">
          <ac:chgData name="UESUGI Kanta" userId="671b0e0b-8242-4a42-86a9-c18604c6c07f" providerId="ADAL" clId="{5CEC2CBE-3FBF-452D-A11C-719E580DCB29}" dt="2024-11-27T14:04:01.725" v="1942" actId="33935"/>
          <ac:spMkLst>
            <pc:docMk/>
            <pc:sldMk cId="1100725631" sldId="339"/>
            <ac:spMk id="2" creationId="{FCC139C9-96FF-A33A-8FF8-916208E9257C}"/>
          </ac:spMkLst>
        </pc:spChg>
        <pc:spChg chg="mod modVis">
          <ac:chgData name="UESUGI Kanta" userId="671b0e0b-8242-4a42-86a9-c18604c6c07f" providerId="ADAL" clId="{5CEC2CBE-3FBF-452D-A11C-719E580DCB29}" dt="2024-11-27T14:04:01.725" v="1942" actId="33935"/>
          <ac:spMkLst>
            <pc:docMk/>
            <pc:sldMk cId="1100725631" sldId="339"/>
            <ac:spMk id="3" creationId="{9A1DAE33-3528-48DD-BF25-EABFD6789DFE}"/>
          </ac:spMkLst>
        </pc:spChg>
        <pc:spChg chg="mod modVis">
          <ac:chgData name="UESUGI Kanta" userId="671b0e0b-8242-4a42-86a9-c18604c6c07f" providerId="ADAL" clId="{5CEC2CBE-3FBF-452D-A11C-719E580DCB29}" dt="2024-11-27T14:04:01.725" v="1942" actId="33935"/>
          <ac:spMkLst>
            <pc:docMk/>
            <pc:sldMk cId="1100725631" sldId="339"/>
            <ac:spMk id="4" creationId="{19DF3823-C73C-A1DC-B013-0170A009E117}"/>
          </ac:spMkLst>
        </pc:spChg>
        <pc:spChg chg="mod ord topLvl">
          <ac:chgData name="UESUGI Kanta" userId="671b0e0b-8242-4a42-86a9-c18604c6c07f" providerId="ADAL" clId="{5CEC2CBE-3FBF-452D-A11C-719E580DCB29}" dt="2024-11-27T14:04:24.515" v="1945" actId="165"/>
          <ac:spMkLst>
            <pc:docMk/>
            <pc:sldMk cId="1100725631" sldId="339"/>
            <ac:spMk id="35" creationId="{8F1423B7-DF22-D72C-FEA8-30911BBF1BDA}"/>
          </ac:spMkLst>
        </pc:spChg>
        <pc:spChg chg="mod topLvl">
          <ac:chgData name="UESUGI Kanta" userId="671b0e0b-8242-4a42-86a9-c18604c6c07f" providerId="ADAL" clId="{5CEC2CBE-3FBF-452D-A11C-719E580DCB29}" dt="2024-11-27T14:04:24.515" v="1945" actId="165"/>
          <ac:spMkLst>
            <pc:docMk/>
            <pc:sldMk cId="1100725631" sldId="339"/>
            <ac:spMk id="36" creationId="{DB9E964D-5F2D-F97C-B3B6-7C7F9A8D8A61}"/>
          </ac:spMkLst>
        </pc:spChg>
        <pc:spChg chg="mod topLvl">
          <ac:chgData name="UESUGI Kanta" userId="671b0e0b-8242-4a42-86a9-c18604c6c07f" providerId="ADAL" clId="{5CEC2CBE-3FBF-452D-A11C-719E580DCB29}" dt="2024-11-27T14:04:24.515" v="1945" actId="165"/>
          <ac:spMkLst>
            <pc:docMk/>
            <pc:sldMk cId="1100725631" sldId="339"/>
            <ac:spMk id="39" creationId="{E6F9D802-CDF6-8619-30EE-522B2C83E164}"/>
          </ac:spMkLst>
        </pc:spChg>
        <pc:spChg chg="mod topLvl">
          <ac:chgData name="UESUGI Kanta" userId="671b0e0b-8242-4a42-86a9-c18604c6c07f" providerId="ADAL" clId="{5CEC2CBE-3FBF-452D-A11C-719E580DCB29}" dt="2024-11-27T14:04:24.515" v="1945" actId="165"/>
          <ac:spMkLst>
            <pc:docMk/>
            <pc:sldMk cId="1100725631" sldId="339"/>
            <ac:spMk id="40" creationId="{87441EED-FCA2-334A-6672-6C74237B027F}"/>
          </ac:spMkLst>
        </pc:spChg>
        <pc:spChg chg="mod topLvl">
          <ac:chgData name="UESUGI Kanta" userId="671b0e0b-8242-4a42-86a9-c18604c6c07f" providerId="ADAL" clId="{5CEC2CBE-3FBF-452D-A11C-719E580DCB29}" dt="2024-11-27T14:04:24.515" v="1945" actId="165"/>
          <ac:spMkLst>
            <pc:docMk/>
            <pc:sldMk cId="1100725631" sldId="339"/>
            <ac:spMk id="41" creationId="{89E2D4A0-E0F7-FF80-95B0-06956CC68E0D}"/>
          </ac:spMkLst>
        </pc:spChg>
        <pc:spChg chg="mod topLvl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60" creationId="{A3A7B339-7B67-E473-FAA1-B49D4A06999E}"/>
          </ac:spMkLst>
        </pc:spChg>
        <pc:spChg chg="mod topLvl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61" creationId="{03DA322E-0E63-17BC-EBD2-3825C2C3240A}"/>
          </ac:spMkLst>
        </pc:spChg>
        <pc:spChg chg="mod topLvl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62" creationId="{422742DA-2B2F-6F93-A628-4632A2658972}"/>
          </ac:spMkLst>
        </pc:spChg>
        <pc:spChg chg="mod topLvl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65" creationId="{8871F900-FF08-D72A-848A-F933B690780B}"/>
          </ac:spMkLst>
        </pc:spChg>
        <pc:spChg chg="mod topLvl">
          <ac:chgData name="UESUGI Kanta" userId="671b0e0b-8242-4a42-86a9-c18604c6c07f" providerId="ADAL" clId="{5CEC2CBE-3FBF-452D-A11C-719E580DCB29}" dt="2024-11-27T14:39:37.423" v="2369" actId="1036"/>
          <ac:spMkLst>
            <pc:docMk/>
            <pc:sldMk cId="1100725631" sldId="339"/>
            <ac:spMk id="66" creationId="{28BE75BE-8DC3-2A7A-CE5E-12FD67D488AD}"/>
          </ac:spMkLst>
        </pc:spChg>
        <pc:spChg chg="mod topLvl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67" creationId="{DFBE6ECB-9124-AB1B-502B-A1A51862A173}"/>
          </ac:spMkLst>
        </pc:spChg>
        <pc:spChg chg="add mod modVis">
          <ac:chgData name="UESUGI Kanta" userId="671b0e0b-8242-4a42-86a9-c18604c6c07f" providerId="ADAL" clId="{5CEC2CBE-3FBF-452D-A11C-719E580DCB29}" dt="2024-11-27T14:04:01.725" v="1942" actId="33935"/>
          <ac:spMkLst>
            <pc:docMk/>
            <pc:sldMk cId="1100725631" sldId="339"/>
            <ac:spMk id="97" creationId="{10BCBE83-8A9A-8110-86F8-92FF52CE8A44}"/>
          </ac:spMkLst>
        </pc:spChg>
        <pc:spChg chg="add mod modVis">
          <ac:chgData name="UESUGI Kanta" userId="671b0e0b-8242-4a42-86a9-c18604c6c07f" providerId="ADAL" clId="{5CEC2CBE-3FBF-452D-A11C-719E580DCB29}" dt="2024-11-27T14:04:01.725" v="1942" actId="33935"/>
          <ac:spMkLst>
            <pc:docMk/>
            <pc:sldMk cId="1100725631" sldId="339"/>
            <ac:spMk id="103" creationId="{F6F00F0C-389E-FB36-328F-DB15C686843A}"/>
          </ac:spMkLst>
        </pc:spChg>
        <pc:spChg chg="add mod">
          <ac:chgData name="UESUGI Kanta" userId="671b0e0b-8242-4a42-86a9-c18604c6c07f" providerId="ADAL" clId="{5CEC2CBE-3FBF-452D-A11C-719E580DCB29}" dt="2024-11-27T14:05:10.281" v="1962" actId="1076"/>
          <ac:spMkLst>
            <pc:docMk/>
            <pc:sldMk cId="1100725631" sldId="339"/>
            <ac:spMk id="106" creationId="{48C22293-7DF8-BF93-E217-7F7E8DDC0896}"/>
          </ac:spMkLst>
        </pc:spChg>
        <pc:spChg chg="add mod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126" creationId="{474D8A8D-86FE-142E-AF44-DD0D14A6BD64}"/>
          </ac:spMkLst>
        </pc:spChg>
        <pc:spChg chg="add mod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132" creationId="{6148DF78-1DB7-A4CA-9C1F-4102CFC35A36}"/>
          </ac:spMkLst>
        </pc:spChg>
        <pc:spChg chg="add mod">
          <ac:chgData name="UESUGI Kanta" userId="671b0e0b-8242-4a42-86a9-c18604c6c07f" providerId="ADAL" clId="{5CEC2CBE-3FBF-452D-A11C-719E580DCB29}" dt="2024-11-27T14:14:14.080" v="2203" actId="1036"/>
          <ac:spMkLst>
            <pc:docMk/>
            <pc:sldMk cId="1100725631" sldId="339"/>
            <ac:spMk id="135" creationId="{91B318FA-6E95-4620-F443-21EEB3868A62}"/>
          </ac:spMkLst>
        </pc:spChg>
        <pc:graphicFrameChg chg="mod topLvl">
          <ac:chgData name="UESUGI Kanta" userId="671b0e0b-8242-4a42-86a9-c18604c6c07f" providerId="ADAL" clId="{5CEC2CBE-3FBF-452D-A11C-719E580DCB29}" dt="2024-11-27T14:04:24.515" v="1945" actId="165"/>
          <ac:graphicFrameMkLst>
            <pc:docMk/>
            <pc:sldMk cId="1100725631" sldId="339"/>
            <ac:graphicFrameMk id="34" creationId="{AD177FB9-C278-9F1B-4D5B-BFD8FC54E2E9}"/>
          </ac:graphicFrameMkLst>
        </pc:graphicFrameChg>
        <pc:graphicFrameChg chg="mod topLvl">
          <ac:chgData name="UESUGI Kanta" userId="671b0e0b-8242-4a42-86a9-c18604c6c07f" providerId="ADAL" clId="{5CEC2CBE-3FBF-452D-A11C-719E580DCB29}" dt="2024-11-27T14:14:14.080" v="2203" actId="1036"/>
          <ac:graphicFrameMkLst>
            <pc:docMk/>
            <pc:sldMk cId="1100725631" sldId="339"/>
            <ac:graphicFrameMk id="59" creationId="{F9DFAABA-B368-CC5B-8C2C-D826C4FC109C}"/>
          </ac:graphicFrameMkLst>
        </pc:graphicFrameChg>
        <pc:picChg chg="mod topLvl">
          <ac:chgData name="UESUGI Kanta" userId="671b0e0b-8242-4a42-86a9-c18604c6c07f" providerId="ADAL" clId="{5CEC2CBE-3FBF-452D-A11C-719E580DCB29}" dt="2024-11-27T14:04:24.515" v="1945" actId="165"/>
          <ac:picMkLst>
            <pc:docMk/>
            <pc:sldMk cId="1100725631" sldId="339"/>
            <ac:picMk id="37" creationId="{010FD301-8EA8-7F02-13B3-E8EA7035E714}"/>
          </ac:picMkLst>
        </pc:picChg>
        <pc:picChg chg="mod ord topLvl">
          <ac:chgData name="UESUGI Kanta" userId="671b0e0b-8242-4a42-86a9-c18604c6c07f" providerId="ADAL" clId="{5CEC2CBE-3FBF-452D-A11C-719E580DCB29}" dt="2024-11-27T14:04:31.615" v="1946" actId="166"/>
          <ac:picMkLst>
            <pc:docMk/>
            <pc:sldMk cId="1100725631" sldId="339"/>
            <ac:picMk id="38" creationId="{31095A54-0185-7957-D956-4931812567C4}"/>
          </ac:picMkLst>
        </pc:picChg>
        <pc:picChg chg="mod topLvl">
          <ac:chgData name="UESUGI Kanta" userId="671b0e0b-8242-4a42-86a9-c18604c6c07f" providerId="ADAL" clId="{5CEC2CBE-3FBF-452D-A11C-719E580DCB29}" dt="2024-11-27T14:14:14.080" v="2203" actId="1036"/>
          <ac:picMkLst>
            <pc:docMk/>
            <pc:sldMk cId="1100725631" sldId="339"/>
            <ac:picMk id="63" creationId="{D5FC1DC8-65F9-FBB7-D1E9-574BCDF14816}"/>
          </ac:picMkLst>
        </pc:picChg>
        <pc:picChg chg="mod topLvl">
          <ac:chgData name="UESUGI Kanta" userId="671b0e0b-8242-4a42-86a9-c18604c6c07f" providerId="ADAL" clId="{5CEC2CBE-3FBF-452D-A11C-719E580DCB29}" dt="2024-11-27T14:14:14.080" v="2203" actId="1036"/>
          <ac:picMkLst>
            <pc:docMk/>
            <pc:sldMk cId="1100725631" sldId="339"/>
            <ac:picMk id="64" creationId="{29C682FF-CC77-3121-C147-B2F6989B0584}"/>
          </ac:picMkLst>
        </pc:picChg>
        <pc:cxnChg chg="add mod modVis">
          <ac:chgData name="UESUGI Kanta" userId="671b0e0b-8242-4a42-86a9-c18604c6c07f" providerId="ADAL" clId="{5CEC2CBE-3FBF-452D-A11C-719E580DCB29}" dt="2024-11-27T14:04:01.725" v="1942" actId="33935"/>
          <ac:cxnSpMkLst>
            <pc:docMk/>
            <pc:sldMk cId="1100725631" sldId="339"/>
            <ac:cxnSpMk id="96" creationId="{7F283C10-0285-D38C-80D5-7FC4FFC4A506}"/>
          </ac:cxnSpMkLst>
        </pc:cxnChg>
        <pc:cxnChg chg="add mod modVis">
          <ac:chgData name="UESUGI Kanta" userId="671b0e0b-8242-4a42-86a9-c18604c6c07f" providerId="ADAL" clId="{5CEC2CBE-3FBF-452D-A11C-719E580DCB29}" dt="2024-11-27T14:04:01.725" v="1942" actId="33935"/>
          <ac:cxnSpMkLst>
            <pc:docMk/>
            <pc:sldMk cId="1100725631" sldId="339"/>
            <ac:cxnSpMk id="101" creationId="{56CC4510-49D4-B6F7-CF48-2839DAD25E07}"/>
          </ac:cxnSpMkLst>
        </pc:cxnChg>
        <pc:cxnChg chg="add mod ord modVis">
          <ac:chgData name="UESUGI Kanta" userId="671b0e0b-8242-4a42-86a9-c18604c6c07f" providerId="ADAL" clId="{5CEC2CBE-3FBF-452D-A11C-719E580DCB29}" dt="2024-11-27T14:04:41.611" v="1948" actId="170"/>
          <ac:cxnSpMkLst>
            <pc:docMk/>
            <pc:sldMk cId="1100725631" sldId="339"/>
            <ac:cxnSpMk id="104" creationId="{EC951FD5-3C74-5568-37C4-09F7E6B360BF}"/>
          </ac:cxnSpMkLst>
        </pc:cxnChg>
        <pc:cxnChg chg="add mod ord">
          <ac:chgData name="UESUGI Kanta" userId="671b0e0b-8242-4a42-86a9-c18604c6c07f" providerId="ADAL" clId="{5CEC2CBE-3FBF-452D-A11C-719E580DCB29}" dt="2024-11-27T14:14:14.080" v="2203" actId="1036"/>
          <ac:cxnSpMkLst>
            <pc:docMk/>
            <pc:sldMk cId="1100725631" sldId="339"/>
            <ac:cxnSpMk id="122" creationId="{6B3FC378-56C4-2DF2-45BA-86548E01B162}"/>
          </ac:cxnSpMkLst>
        </pc:cxnChg>
        <pc:cxnChg chg="add mod ord">
          <ac:chgData name="UESUGI Kanta" userId="671b0e0b-8242-4a42-86a9-c18604c6c07f" providerId="ADAL" clId="{5CEC2CBE-3FBF-452D-A11C-719E580DCB29}" dt="2024-11-27T14:14:14.080" v="2203" actId="1036"/>
          <ac:cxnSpMkLst>
            <pc:docMk/>
            <pc:sldMk cId="1100725631" sldId="339"/>
            <ac:cxnSpMk id="128" creationId="{3B04EA30-E765-63FE-8F7C-8B753D349845}"/>
          </ac:cxnSpMkLst>
        </pc:cxnChg>
        <pc:cxnChg chg="add mod">
          <ac:chgData name="UESUGI Kanta" userId="671b0e0b-8242-4a42-86a9-c18604c6c07f" providerId="ADAL" clId="{5CEC2CBE-3FBF-452D-A11C-719E580DCB29}" dt="2024-11-27T14:14:14.080" v="2203" actId="1036"/>
          <ac:cxnSpMkLst>
            <pc:docMk/>
            <pc:sldMk cId="1100725631" sldId="339"/>
            <ac:cxnSpMk id="133" creationId="{121B171C-B383-DB2F-E8EF-41AFCE4FBF9E}"/>
          </ac:cxnSpMkLst>
        </pc:cxnChg>
      </pc:sldChg>
      <pc:sldChg chg="addSp delSp modSp new del mod">
        <pc:chgData name="UESUGI Kanta" userId="671b0e0b-8242-4a42-86a9-c18604c6c07f" providerId="ADAL" clId="{5CEC2CBE-3FBF-452D-A11C-719E580DCB29}" dt="2024-11-27T14:36:56.771" v="2363" actId="47"/>
        <pc:sldMkLst>
          <pc:docMk/>
          <pc:sldMk cId="1882533711" sldId="340"/>
        </pc:sldMkLst>
      </pc:sldChg>
    </pc:docChg>
  </pc:docChgLst>
  <pc:docChgLst>
    <pc:chgData name="UESUGI Kanta" userId="671b0e0b-8242-4a42-86a9-c18604c6c07f" providerId="ADAL" clId="{A3E16D5F-F007-4A75-9FCB-B8C874974A8D}"/>
    <pc:docChg chg="undo custSel modSld">
      <pc:chgData name="UESUGI Kanta" userId="671b0e0b-8242-4a42-86a9-c18604c6c07f" providerId="ADAL" clId="{A3E16D5F-F007-4A75-9FCB-B8C874974A8D}" dt="2024-07-03T06:15:32.001" v="58" actId="1076"/>
      <pc:docMkLst>
        <pc:docMk/>
      </pc:docMkLst>
      <pc:sldChg chg="modSp mod">
        <pc:chgData name="UESUGI Kanta" userId="671b0e0b-8242-4a42-86a9-c18604c6c07f" providerId="ADAL" clId="{A3E16D5F-F007-4A75-9FCB-B8C874974A8D}" dt="2024-07-01T14:14:32.386" v="19" actId="207"/>
        <pc:sldMkLst>
          <pc:docMk/>
          <pc:sldMk cId="3794112585" sldId="271"/>
        </pc:sldMkLst>
      </pc:sldChg>
      <pc:sldChg chg="modSp mod">
        <pc:chgData name="UESUGI Kanta" userId="671b0e0b-8242-4a42-86a9-c18604c6c07f" providerId="ADAL" clId="{A3E16D5F-F007-4A75-9FCB-B8C874974A8D}" dt="2024-07-01T14:13:52.125" v="16" actId="207"/>
        <pc:sldMkLst>
          <pc:docMk/>
          <pc:sldMk cId="4040256913" sldId="300"/>
        </pc:sldMkLst>
      </pc:sldChg>
      <pc:sldChg chg="modSp mod">
        <pc:chgData name="UESUGI Kanta" userId="671b0e0b-8242-4a42-86a9-c18604c6c07f" providerId="ADAL" clId="{A3E16D5F-F007-4A75-9FCB-B8C874974A8D}" dt="2024-07-03T06:15:32.001" v="58" actId="1076"/>
        <pc:sldMkLst>
          <pc:docMk/>
          <pc:sldMk cId="1254124879" sldId="302"/>
        </pc:sldMkLst>
      </pc:sldChg>
      <pc:sldChg chg="delSp modSp mod">
        <pc:chgData name="UESUGI Kanta" userId="671b0e0b-8242-4a42-86a9-c18604c6c07f" providerId="ADAL" clId="{A3E16D5F-F007-4A75-9FCB-B8C874974A8D}" dt="2024-07-01T14:11:58.640" v="15" actId="478"/>
        <pc:sldMkLst>
          <pc:docMk/>
          <pc:sldMk cId="668970829" sldId="305"/>
        </pc:sldMkLst>
      </pc:sldChg>
      <pc:sldChg chg="modSp mod">
        <pc:chgData name="UESUGI Kanta" userId="671b0e0b-8242-4a42-86a9-c18604c6c07f" providerId="ADAL" clId="{A3E16D5F-F007-4A75-9FCB-B8C874974A8D}" dt="2024-07-03T06:14:27.918" v="53" actId="20577"/>
        <pc:sldMkLst>
          <pc:docMk/>
          <pc:sldMk cId="1201548068" sldId="306"/>
        </pc:sldMkLst>
      </pc:sldChg>
    </pc:docChg>
  </pc:docChgLst>
  <pc:docChgLst>
    <pc:chgData name="UESUGI Kanta" userId="671b0e0b-8242-4a42-86a9-c18604c6c07f" providerId="ADAL" clId="{6A49ECC4-5CE8-40FE-8F1A-1F071D8AB700}"/>
    <pc:docChg chg="undo redo custSel addSld delSld modSld sldOrd modSection">
      <pc:chgData name="UESUGI Kanta" userId="671b0e0b-8242-4a42-86a9-c18604c6c07f" providerId="ADAL" clId="{6A49ECC4-5CE8-40FE-8F1A-1F071D8AB700}" dt="2024-11-27T09:08:00.112" v="5115" actId="20577"/>
      <pc:docMkLst>
        <pc:docMk/>
      </pc:docMkLst>
      <pc:sldChg chg="modSp mod">
        <pc:chgData name="UESUGI Kanta" userId="671b0e0b-8242-4a42-86a9-c18604c6c07f" providerId="ADAL" clId="{6A49ECC4-5CE8-40FE-8F1A-1F071D8AB700}" dt="2024-11-27T05:29:05.483" v="3781" actId="20577"/>
        <pc:sldMkLst>
          <pc:docMk/>
          <pc:sldMk cId="3794112585" sldId="271"/>
        </pc:sldMkLst>
        <pc:spChg chg="mod">
          <ac:chgData name="UESUGI Kanta" userId="671b0e0b-8242-4a42-86a9-c18604c6c07f" providerId="ADAL" clId="{6A49ECC4-5CE8-40FE-8F1A-1F071D8AB700}" dt="2024-11-27T05:29:05.483" v="3781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modSp mod modNotesTx">
        <pc:chgData name="UESUGI Kanta" userId="671b0e0b-8242-4a42-86a9-c18604c6c07f" providerId="ADAL" clId="{6A49ECC4-5CE8-40FE-8F1A-1F071D8AB700}" dt="2024-11-26T23:47:11.686" v="423" actId="20577"/>
        <pc:sldMkLst>
          <pc:docMk/>
          <pc:sldMk cId="1850509622" sldId="276"/>
        </pc:sldMkLst>
      </pc:sldChg>
      <pc:sldChg chg="addSp delSp modSp mod modAnim">
        <pc:chgData name="UESUGI Kanta" userId="671b0e0b-8242-4a42-86a9-c18604c6c07f" providerId="ADAL" clId="{6A49ECC4-5CE8-40FE-8F1A-1F071D8AB700}" dt="2024-11-26T23:42:30.158" v="172" actId="1035"/>
        <pc:sldMkLst>
          <pc:docMk/>
          <pc:sldMk cId="3084647600" sldId="281"/>
        </pc:sldMkLst>
        <pc:spChg chg="mod">
          <ac:chgData name="UESUGI Kanta" userId="671b0e0b-8242-4a42-86a9-c18604c6c07f" providerId="ADAL" clId="{6A49ECC4-5CE8-40FE-8F1A-1F071D8AB700}" dt="2024-11-26T23:34:39.811" v="147" actId="20577"/>
          <ac:spMkLst>
            <pc:docMk/>
            <pc:sldMk cId="3084647600" sldId="281"/>
            <ac:spMk id="3" creationId="{4B96EEFF-4C89-61EB-1758-3790EC9EB076}"/>
          </ac:spMkLst>
        </pc:spChg>
        <pc:spChg chg="add mod">
          <ac:chgData name="UESUGI Kanta" userId="671b0e0b-8242-4a42-86a9-c18604c6c07f" providerId="ADAL" clId="{6A49ECC4-5CE8-40FE-8F1A-1F071D8AB700}" dt="2024-11-26T23:36:49.184" v="156" actId="1076"/>
          <ac:spMkLst>
            <pc:docMk/>
            <pc:sldMk cId="3084647600" sldId="281"/>
            <ac:spMk id="5" creationId="{3206FDA4-9813-F7B9-0058-4C5F1E229587}"/>
          </ac:spMkLst>
        </pc:spChg>
        <pc:spChg chg="mod">
          <ac:chgData name="UESUGI Kanta" userId="671b0e0b-8242-4a42-86a9-c18604c6c07f" providerId="ADAL" clId="{6A49ECC4-5CE8-40FE-8F1A-1F071D8AB700}" dt="2024-11-26T23:42:30.158" v="172" actId="1035"/>
          <ac:spMkLst>
            <pc:docMk/>
            <pc:sldMk cId="3084647600" sldId="281"/>
            <ac:spMk id="18" creationId="{FE3F15E0-7E8D-19F2-C89D-0CF85F5CD209}"/>
          </ac:spMkLst>
        </pc:spChg>
      </pc:sldChg>
      <pc:sldChg chg="modSp mod modAnim">
        <pc:chgData name="UESUGI Kanta" userId="671b0e0b-8242-4a42-86a9-c18604c6c07f" providerId="ADAL" clId="{6A49ECC4-5CE8-40FE-8F1A-1F071D8AB700}" dt="2024-11-27T04:56:01.535" v="3416" actId="14"/>
        <pc:sldMkLst>
          <pc:docMk/>
          <pc:sldMk cId="1516574453" sldId="283"/>
        </pc:sldMkLst>
        <pc:spChg chg="mod modVis">
          <ac:chgData name="UESUGI Kanta" userId="671b0e0b-8242-4a42-86a9-c18604c6c07f" providerId="ADAL" clId="{6A49ECC4-5CE8-40FE-8F1A-1F071D8AB700}" dt="2024-11-26T23:32:59.956" v="120" actId="14429"/>
          <ac:spMkLst>
            <pc:docMk/>
            <pc:sldMk cId="1516574453" sldId="283"/>
            <ac:spMk id="2" creationId="{72C0D78C-11E2-76F6-971E-4D6DF248430F}"/>
          </ac:spMkLst>
        </pc:spChg>
        <pc:spChg chg="mod modVis">
          <ac:chgData name="UESUGI Kanta" userId="671b0e0b-8242-4a42-86a9-c18604c6c07f" providerId="ADAL" clId="{6A49ECC4-5CE8-40FE-8F1A-1F071D8AB700}" dt="2024-11-27T04:56:01.535" v="3416" actId="14"/>
          <ac:spMkLst>
            <pc:docMk/>
            <pc:sldMk cId="1516574453" sldId="283"/>
            <ac:spMk id="3" creationId="{0FB3CA05-320D-20F5-606A-3F6AB0867272}"/>
          </ac:spMkLst>
        </pc:spChg>
        <pc:spChg chg="mod modVis">
          <ac:chgData name="UESUGI Kanta" userId="671b0e0b-8242-4a42-86a9-c18604c6c07f" providerId="ADAL" clId="{6A49ECC4-5CE8-40FE-8F1A-1F071D8AB700}" dt="2024-11-26T23:32:58.366" v="117" actId="14429"/>
          <ac:spMkLst>
            <pc:docMk/>
            <pc:sldMk cId="1516574453" sldId="283"/>
            <ac:spMk id="4" creationId="{D2CE968E-A5C5-E7DB-80EA-202A4B06ACDD}"/>
          </ac:spMkLst>
        </pc:spChg>
        <pc:spChg chg="mod modVis">
          <ac:chgData name="UESUGI Kanta" userId="671b0e0b-8242-4a42-86a9-c18604c6c07f" providerId="ADAL" clId="{6A49ECC4-5CE8-40FE-8F1A-1F071D8AB700}" dt="2024-11-26T23:32:58.785" v="118" actId="14429"/>
          <ac:spMkLst>
            <pc:docMk/>
            <pc:sldMk cId="1516574453" sldId="283"/>
            <ac:spMk id="5" creationId="{2EF395A5-9995-952F-1F9C-C2053EF62E0A}"/>
          </ac:spMkLst>
        </pc:spChg>
        <pc:spChg chg="mod modVis">
          <ac:chgData name="UESUGI Kanta" userId="671b0e0b-8242-4a42-86a9-c18604c6c07f" providerId="ADAL" clId="{6A49ECC4-5CE8-40FE-8F1A-1F071D8AB700}" dt="2024-11-26T23:32:57.548" v="116" actId="14429"/>
          <ac:spMkLst>
            <pc:docMk/>
            <pc:sldMk cId="1516574453" sldId="283"/>
            <ac:spMk id="6" creationId="{CD4163B3-2F2A-5065-9DF7-E495FC54ADEA}"/>
          </ac:spMkLst>
        </pc:spChg>
        <pc:spChg chg="mod modVis">
          <ac:chgData name="UESUGI Kanta" userId="671b0e0b-8242-4a42-86a9-c18604c6c07f" providerId="ADAL" clId="{6A49ECC4-5CE8-40FE-8F1A-1F071D8AB700}" dt="2024-11-26T23:32:53.513" v="115" actId="20577"/>
          <ac:spMkLst>
            <pc:docMk/>
            <pc:sldMk cId="1516574453" sldId="283"/>
            <ac:spMk id="7" creationId="{8A6670F5-5964-7196-A768-35EFEE811560}"/>
          </ac:spMkLst>
        </pc:spChg>
        <pc:spChg chg="mod modVis">
          <ac:chgData name="UESUGI Kanta" userId="671b0e0b-8242-4a42-86a9-c18604c6c07f" providerId="ADAL" clId="{6A49ECC4-5CE8-40FE-8F1A-1F071D8AB700}" dt="2024-11-26T23:32:47.772" v="111" actId="14429"/>
          <ac:spMkLst>
            <pc:docMk/>
            <pc:sldMk cId="1516574453" sldId="283"/>
            <ac:spMk id="12" creationId="{8D891CA4-9AF3-365D-2F0C-7EED30C6D78D}"/>
          </ac:spMkLst>
        </pc:spChg>
        <pc:spChg chg="mod modVis">
          <ac:chgData name="UESUGI Kanta" userId="671b0e0b-8242-4a42-86a9-c18604c6c07f" providerId="ADAL" clId="{6A49ECC4-5CE8-40FE-8F1A-1F071D8AB700}" dt="2024-11-26T23:33:01.845" v="121" actId="33935"/>
          <ac:spMkLst>
            <pc:docMk/>
            <pc:sldMk cId="1516574453" sldId="283"/>
            <ac:spMk id="15" creationId="{B0456B1D-45EA-FEBB-421F-2E734F0FE98D}"/>
          </ac:spMkLst>
        </pc:spChg>
        <pc:spChg chg="mod modVis">
          <ac:chgData name="UESUGI Kanta" userId="671b0e0b-8242-4a42-86a9-c18604c6c07f" providerId="ADAL" clId="{6A49ECC4-5CE8-40FE-8F1A-1F071D8AB700}" dt="2024-11-26T23:33:01.845" v="121" actId="33935"/>
          <ac:spMkLst>
            <pc:docMk/>
            <pc:sldMk cId="1516574453" sldId="283"/>
            <ac:spMk id="16" creationId="{F10B8341-B7E7-74C7-0BFE-24D577BB5E1E}"/>
          </ac:spMkLst>
        </pc:spChg>
        <pc:spChg chg="mod modVis">
          <ac:chgData name="UESUGI Kanta" userId="671b0e0b-8242-4a42-86a9-c18604c6c07f" providerId="ADAL" clId="{6A49ECC4-5CE8-40FE-8F1A-1F071D8AB700}" dt="2024-11-26T23:33:01.845" v="121" actId="33935"/>
          <ac:spMkLst>
            <pc:docMk/>
            <pc:sldMk cId="1516574453" sldId="283"/>
            <ac:spMk id="17" creationId="{A75499D0-5264-E00D-DC3B-2D729620C9AB}"/>
          </ac:spMkLst>
        </pc:spChg>
        <pc:spChg chg="mod modVis">
          <ac:chgData name="UESUGI Kanta" userId="671b0e0b-8242-4a42-86a9-c18604c6c07f" providerId="ADAL" clId="{6A49ECC4-5CE8-40FE-8F1A-1F071D8AB700}" dt="2024-11-26T23:33:01.845" v="121" actId="33935"/>
          <ac:spMkLst>
            <pc:docMk/>
            <pc:sldMk cId="1516574453" sldId="283"/>
            <ac:spMk id="18" creationId="{97831254-AEA5-AB0B-2A95-B5391EA5D7B0}"/>
          </ac:spMkLst>
        </pc:spChg>
        <pc:picChg chg="mod modVis">
          <ac:chgData name="UESUGI Kanta" userId="671b0e0b-8242-4a42-86a9-c18604c6c07f" providerId="ADAL" clId="{6A49ECC4-5CE8-40FE-8F1A-1F071D8AB700}" dt="2024-11-26T23:32:47.280" v="110" actId="14429"/>
          <ac:picMkLst>
            <pc:docMk/>
            <pc:sldMk cId="1516574453" sldId="283"/>
            <ac:picMk id="13" creationId="{E076F4EB-7A4E-8770-F85C-A1DA21F3181C}"/>
          </ac:picMkLst>
        </pc:picChg>
        <pc:cxnChg chg="mod modVis">
          <ac:chgData name="UESUGI Kanta" userId="671b0e0b-8242-4a42-86a9-c18604c6c07f" providerId="ADAL" clId="{6A49ECC4-5CE8-40FE-8F1A-1F071D8AB700}" dt="2024-11-26T23:32:48.586" v="112" actId="14429"/>
          <ac:cxnSpMkLst>
            <pc:docMk/>
            <pc:sldMk cId="1516574453" sldId="283"/>
            <ac:cxnSpMk id="11" creationId="{FF781D7B-D9E7-694D-DBFC-3B7CADFBE5DD}"/>
          </ac:cxnSpMkLst>
        </pc:cxnChg>
        <pc:cxnChg chg="mod modVis">
          <ac:chgData name="UESUGI Kanta" userId="671b0e0b-8242-4a42-86a9-c18604c6c07f" providerId="ADAL" clId="{6A49ECC4-5CE8-40FE-8F1A-1F071D8AB700}" dt="2024-11-26T23:32:45.733" v="109" actId="14429"/>
          <ac:cxnSpMkLst>
            <pc:docMk/>
            <pc:sldMk cId="1516574453" sldId="283"/>
            <ac:cxnSpMk id="14" creationId="{AE42BD57-6D25-56B6-510A-750C33BD4030}"/>
          </ac:cxnSpMkLst>
        </pc:cxnChg>
      </pc:sldChg>
      <pc:sldChg chg="ord">
        <pc:chgData name="UESUGI Kanta" userId="671b0e0b-8242-4a42-86a9-c18604c6c07f" providerId="ADAL" clId="{6A49ECC4-5CE8-40FE-8F1A-1F071D8AB700}" dt="2024-11-26T23:44:37.321" v="240"/>
        <pc:sldMkLst>
          <pc:docMk/>
          <pc:sldMk cId="928919043" sldId="285"/>
        </pc:sldMkLst>
      </pc:sldChg>
      <pc:sldChg chg="add mod ord modShow">
        <pc:chgData name="UESUGI Kanta" userId="671b0e0b-8242-4a42-86a9-c18604c6c07f" providerId="ADAL" clId="{6A49ECC4-5CE8-40FE-8F1A-1F071D8AB700}" dt="2024-11-27T00:03:52.220" v="638"/>
        <pc:sldMkLst>
          <pc:docMk/>
          <pc:sldMk cId="3577434485" sldId="291"/>
        </pc:sldMkLst>
      </pc:sldChg>
      <pc:sldChg chg="modSp mod modNotesTx">
        <pc:chgData name="UESUGI Kanta" userId="671b0e0b-8242-4a42-86a9-c18604c6c07f" providerId="ADAL" clId="{6A49ECC4-5CE8-40FE-8F1A-1F071D8AB700}" dt="2024-11-27T09:08:00.112" v="5115" actId="20577"/>
        <pc:sldMkLst>
          <pc:docMk/>
          <pc:sldMk cId="3819662350" sldId="297"/>
        </pc:sldMkLst>
      </pc:sldChg>
      <pc:sldChg chg="addSp modSp modAnim">
        <pc:chgData name="UESUGI Kanta" userId="671b0e0b-8242-4a42-86a9-c18604c6c07f" providerId="ADAL" clId="{6A49ECC4-5CE8-40FE-8F1A-1F071D8AB700}" dt="2024-11-27T00:02:42.978" v="629"/>
        <pc:sldMkLst>
          <pc:docMk/>
          <pc:sldMk cId="465599018" sldId="298"/>
        </pc:sldMkLst>
      </pc:sldChg>
      <pc:sldChg chg="mod ord modShow">
        <pc:chgData name="UESUGI Kanta" userId="671b0e0b-8242-4a42-86a9-c18604c6c07f" providerId="ADAL" clId="{6A49ECC4-5CE8-40FE-8F1A-1F071D8AB700}" dt="2024-11-27T04:43:11.307" v="3093"/>
        <pc:sldMkLst>
          <pc:docMk/>
          <pc:sldMk cId="4040256913" sldId="300"/>
        </pc:sldMkLst>
      </pc:sldChg>
      <pc:sldChg chg="modSp mod">
        <pc:chgData name="UESUGI Kanta" userId="671b0e0b-8242-4a42-86a9-c18604c6c07f" providerId="ADAL" clId="{6A49ECC4-5CE8-40FE-8F1A-1F071D8AB700}" dt="2024-11-27T00:04:40.017" v="697" actId="20577"/>
        <pc:sldMkLst>
          <pc:docMk/>
          <pc:sldMk cId="2914985864" sldId="304"/>
        </pc:sldMkLst>
        <pc:spChg chg="mod">
          <ac:chgData name="UESUGI Kanta" userId="671b0e0b-8242-4a42-86a9-c18604c6c07f" providerId="ADAL" clId="{6A49ECC4-5CE8-40FE-8F1A-1F071D8AB700}" dt="2024-11-27T00:04:40.017" v="697" actId="20577"/>
          <ac:spMkLst>
            <pc:docMk/>
            <pc:sldMk cId="2914985864" sldId="304"/>
            <ac:spMk id="3" creationId="{A91280A2-20D4-7744-1EC0-FD425DDD6DC7}"/>
          </ac:spMkLst>
        </pc:spChg>
      </pc:sldChg>
      <pc:sldChg chg="mod ord modShow">
        <pc:chgData name="UESUGI Kanta" userId="671b0e0b-8242-4a42-86a9-c18604c6c07f" providerId="ADAL" clId="{6A49ECC4-5CE8-40FE-8F1A-1F071D8AB700}" dt="2024-11-27T04:43:11.307" v="3093"/>
        <pc:sldMkLst>
          <pc:docMk/>
          <pc:sldMk cId="2781727694" sldId="314"/>
        </pc:sldMkLst>
      </pc:sldChg>
      <pc:sldChg chg="del">
        <pc:chgData name="UESUGI Kanta" userId="671b0e0b-8242-4a42-86a9-c18604c6c07f" providerId="ADAL" clId="{6A49ECC4-5CE8-40FE-8F1A-1F071D8AB700}" dt="2024-11-27T00:03:25.753" v="633" actId="47"/>
        <pc:sldMkLst>
          <pc:docMk/>
          <pc:sldMk cId="1335106084" sldId="315"/>
        </pc:sldMkLst>
      </pc:sldChg>
      <pc:sldChg chg="del">
        <pc:chgData name="UESUGI Kanta" userId="671b0e0b-8242-4a42-86a9-c18604c6c07f" providerId="ADAL" clId="{6A49ECC4-5CE8-40FE-8F1A-1F071D8AB700}" dt="2024-11-27T00:03:19.195" v="632" actId="47"/>
        <pc:sldMkLst>
          <pc:docMk/>
          <pc:sldMk cId="2307653107" sldId="316"/>
        </pc:sldMkLst>
      </pc:sldChg>
      <pc:sldChg chg="mod ord modShow">
        <pc:chgData name="UESUGI Kanta" userId="671b0e0b-8242-4a42-86a9-c18604c6c07f" providerId="ADAL" clId="{6A49ECC4-5CE8-40FE-8F1A-1F071D8AB700}" dt="2024-11-27T04:43:11.307" v="3093"/>
        <pc:sldMkLst>
          <pc:docMk/>
          <pc:sldMk cId="1111939161" sldId="317"/>
        </pc:sldMkLst>
      </pc:sldChg>
      <pc:sldChg chg="del">
        <pc:chgData name="UESUGI Kanta" userId="671b0e0b-8242-4a42-86a9-c18604c6c07f" providerId="ADAL" clId="{6A49ECC4-5CE8-40FE-8F1A-1F071D8AB700}" dt="2024-11-27T00:03:32.268" v="634" actId="47"/>
        <pc:sldMkLst>
          <pc:docMk/>
          <pc:sldMk cId="4089213610" sldId="318"/>
        </pc:sldMkLst>
      </pc:sldChg>
      <pc:sldChg chg="del">
        <pc:chgData name="UESUGI Kanta" userId="671b0e0b-8242-4a42-86a9-c18604c6c07f" providerId="ADAL" clId="{6A49ECC4-5CE8-40FE-8F1A-1F071D8AB700}" dt="2024-11-27T00:03:48.151" v="636" actId="47"/>
        <pc:sldMkLst>
          <pc:docMk/>
          <pc:sldMk cId="1132818379" sldId="320"/>
        </pc:sldMkLst>
      </pc:sldChg>
      <pc:sldChg chg="del">
        <pc:chgData name="UESUGI Kanta" userId="671b0e0b-8242-4a42-86a9-c18604c6c07f" providerId="ADAL" clId="{6A49ECC4-5CE8-40FE-8F1A-1F071D8AB700}" dt="2024-11-27T00:03:39.092" v="635" actId="47"/>
        <pc:sldMkLst>
          <pc:docMk/>
          <pc:sldMk cId="1202199688" sldId="321"/>
        </pc:sldMkLst>
      </pc:sldChg>
      <pc:sldChg chg="modSp mod">
        <pc:chgData name="UESUGI Kanta" userId="671b0e0b-8242-4a42-86a9-c18604c6c07f" providerId="ADAL" clId="{6A49ECC4-5CE8-40FE-8F1A-1F071D8AB700}" dt="2024-11-27T05:13:15.846" v="3552" actId="2711"/>
        <pc:sldMkLst>
          <pc:docMk/>
          <pc:sldMk cId="917782237" sldId="328"/>
        </pc:sldMkLst>
        <pc:graphicFrameChg chg="modGraphic">
          <ac:chgData name="UESUGI Kanta" userId="671b0e0b-8242-4a42-86a9-c18604c6c07f" providerId="ADAL" clId="{6A49ECC4-5CE8-40FE-8F1A-1F071D8AB700}" dt="2024-11-27T05:13:15.846" v="3552" actId="2711"/>
          <ac:graphicFrameMkLst>
            <pc:docMk/>
            <pc:sldMk cId="917782237" sldId="328"/>
            <ac:graphicFrameMk id="6" creationId="{16A30CEE-697E-C9AB-BDD8-FB7C2C696641}"/>
          </ac:graphicFrameMkLst>
        </pc:graphicFrameChg>
      </pc:sldChg>
      <pc:sldChg chg="modSp mod">
        <pc:chgData name="UESUGI Kanta" userId="671b0e0b-8242-4a42-86a9-c18604c6c07f" providerId="ADAL" clId="{6A49ECC4-5CE8-40FE-8F1A-1F071D8AB700}" dt="2024-11-27T05:18:34.809" v="3564" actId="20577"/>
        <pc:sldMkLst>
          <pc:docMk/>
          <pc:sldMk cId="3837935053" sldId="331"/>
        </pc:sldMkLst>
        <pc:spChg chg="mod">
          <ac:chgData name="UESUGI Kanta" userId="671b0e0b-8242-4a42-86a9-c18604c6c07f" providerId="ADAL" clId="{6A49ECC4-5CE8-40FE-8F1A-1F071D8AB700}" dt="2024-11-27T05:18:34.809" v="3564" actId="20577"/>
          <ac:spMkLst>
            <pc:docMk/>
            <pc:sldMk cId="3837935053" sldId="331"/>
            <ac:spMk id="3" creationId="{E10C8813-FE2A-8C1D-23EF-769E8B4FFAFF}"/>
          </ac:spMkLst>
        </pc:spChg>
      </pc:sldChg>
      <pc:sldChg chg="addSp delSp modSp add mod">
        <pc:chgData name="UESUGI Kanta" userId="671b0e0b-8242-4a42-86a9-c18604c6c07f" providerId="ADAL" clId="{6A49ECC4-5CE8-40FE-8F1A-1F071D8AB700}" dt="2024-11-27T05:21:31.319" v="3565" actId="2711"/>
        <pc:sldMkLst>
          <pc:docMk/>
          <pc:sldMk cId="4212464427" sldId="333"/>
        </pc:sldMkLst>
      </pc:sldChg>
      <pc:sldChg chg="addSp delSp modSp add mod">
        <pc:chgData name="UESUGI Kanta" userId="671b0e0b-8242-4a42-86a9-c18604c6c07f" providerId="ADAL" clId="{6A49ECC4-5CE8-40FE-8F1A-1F071D8AB700}" dt="2024-11-27T04:39:40.299" v="3030" actId="20577"/>
        <pc:sldMkLst>
          <pc:docMk/>
          <pc:sldMk cId="730597050" sldId="334"/>
        </pc:sldMkLst>
      </pc:sldChg>
      <pc:sldChg chg="addSp delSp modSp add mod ord modShow">
        <pc:chgData name="UESUGI Kanta" userId="671b0e0b-8242-4a42-86a9-c18604c6c07f" providerId="ADAL" clId="{6A49ECC4-5CE8-40FE-8F1A-1F071D8AB700}" dt="2024-11-27T04:43:11.307" v="3093"/>
        <pc:sldMkLst>
          <pc:docMk/>
          <pc:sldMk cId="3531336435" sldId="335"/>
        </pc:sldMkLst>
      </pc:sldChg>
      <pc:sldChg chg="addSp delSp modSp add mod">
        <pc:chgData name="UESUGI Kanta" userId="671b0e0b-8242-4a42-86a9-c18604c6c07f" providerId="ADAL" clId="{6A49ECC4-5CE8-40FE-8F1A-1F071D8AB700}" dt="2024-11-27T04:53:20.273" v="3415" actId="1076"/>
        <pc:sldMkLst>
          <pc:docMk/>
          <pc:sldMk cId="126786331" sldId="336"/>
        </pc:sldMkLst>
      </pc:sldChg>
    </pc:docChg>
  </pc:docChgLst>
  <pc:docChgLst>
    <pc:chgData name="UESUGI Kanta" userId="671b0e0b-8242-4a42-86a9-c18604c6c07f" providerId="ADAL" clId="{BC6F49C7-4D81-2946-8FB7-C21CECEE7BCE}"/>
    <pc:docChg chg="undo redo custSel addSld delSld modSld sldOrd">
      <pc:chgData name="UESUGI Kanta" userId="671b0e0b-8242-4a42-86a9-c18604c6c07f" providerId="ADAL" clId="{BC6F49C7-4D81-2946-8FB7-C21CECEE7BCE}" dt="2024-07-01T10:24:34.994" v="2512" actId="14100"/>
      <pc:docMkLst>
        <pc:docMk/>
      </pc:docMkLst>
      <pc:sldChg chg="modSp mod ord modShow">
        <pc:chgData name="UESUGI Kanta" userId="671b0e0b-8242-4a42-86a9-c18604c6c07f" providerId="ADAL" clId="{BC6F49C7-4D81-2946-8FB7-C21CECEE7BCE}" dt="2024-07-01T08:26:13.201" v="1832" actId="20578"/>
        <pc:sldMkLst>
          <pc:docMk/>
          <pc:sldMk cId="465599018" sldId="298"/>
        </pc:sldMkLst>
      </pc:sldChg>
      <pc:sldChg chg="addSp delSp modSp mod modNotesTx">
        <pc:chgData name="UESUGI Kanta" userId="671b0e0b-8242-4a42-86a9-c18604c6c07f" providerId="ADAL" clId="{BC6F49C7-4D81-2946-8FB7-C21CECEE7BCE}" dt="2024-07-01T06:23:14.292" v="478" actId="20577"/>
        <pc:sldMkLst>
          <pc:docMk/>
          <pc:sldMk cId="4040256913" sldId="300"/>
        </pc:sldMkLst>
      </pc:sldChg>
      <pc:sldChg chg="addSp delSp modSp del mod">
        <pc:chgData name="UESUGI Kanta" userId="671b0e0b-8242-4a42-86a9-c18604c6c07f" providerId="ADAL" clId="{BC6F49C7-4D81-2946-8FB7-C21CECEE7BCE}" dt="2024-07-01T08:14:04.585" v="1747" actId="2696"/>
        <pc:sldMkLst>
          <pc:docMk/>
          <pc:sldMk cId="2188639098" sldId="301"/>
        </pc:sldMkLst>
      </pc:sldChg>
      <pc:sldChg chg="addSp modSp mod">
        <pc:chgData name="UESUGI Kanta" userId="671b0e0b-8242-4a42-86a9-c18604c6c07f" providerId="ADAL" clId="{BC6F49C7-4D81-2946-8FB7-C21CECEE7BCE}" dt="2024-07-01T09:20:38.843" v="2507" actId="20577"/>
        <pc:sldMkLst>
          <pc:docMk/>
          <pc:sldMk cId="668970829" sldId="305"/>
        </pc:sldMkLst>
      </pc:sldChg>
      <pc:sldChg chg="addSp delSp modSp new mod">
        <pc:chgData name="UESUGI Kanta" userId="671b0e0b-8242-4a42-86a9-c18604c6c07f" providerId="ADAL" clId="{BC6F49C7-4D81-2946-8FB7-C21CECEE7BCE}" dt="2024-07-01T08:53:52.488" v="2207" actId="6549"/>
        <pc:sldMkLst>
          <pc:docMk/>
          <pc:sldMk cId="1201548068" sldId="306"/>
        </pc:sldMkLst>
      </pc:sldChg>
    </pc:docChg>
  </pc:docChgLst>
  <pc:docChgLst>
    <pc:chgData name="UESUGI Kanta" userId="671b0e0b-8242-4a42-86a9-c18604c6c07f" providerId="ADAL" clId="{57483CC4-E553-D649-B009-6BA476C550EC}"/>
    <pc:docChg chg="undo custSel addSld delSld modSld sldOrd modSection">
      <pc:chgData name="UESUGI Kanta" userId="671b0e0b-8242-4a42-86a9-c18604c6c07f" providerId="ADAL" clId="{57483CC4-E553-D649-B009-6BA476C550EC}" dt="2025-01-14T06:23:05.024" v="680" actId="164"/>
      <pc:docMkLst>
        <pc:docMk/>
      </pc:docMkLst>
      <pc:sldChg chg="modSp mod">
        <pc:chgData name="UESUGI Kanta" userId="671b0e0b-8242-4a42-86a9-c18604c6c07f" providerId="ADAL" clId="{57483CC4-E553-D649-B009-6BA476C550EC}" dt="2024-12-23T09:27:02.507" v="355" actId="20577"/>
        <pc:sldMkLst>
          <pc:docMk/>
          <pc:sldMk cId="3794112585" sldId="271"/>
        </pc:sldMkLst>
        <pc:spChg chg="mod">
          <ac:chgData name="UESUGI Kanta" userId="671b0e0b-8242-4a42-86a9-c18604c6c07f" providerId="ADAL" clId="{57483CC4-E553-D649-B009-6BA476C550EC}" dt="2024-12-23T09:27:02.507" v="355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addSp delSp modSp mod">
        <pc:chgData name="UESUGI Kanta" userId="671b0e0b-8242-4a42-86a9-c18604c6c07f" providerId="ADAL" clId="{57483CC4-E553-D649-B009-6BA476C550EC}" dt="2024-12-23T09:36:49.503" v="563" actId="21"/>
        <pc:sldMkLst>
          <pc:docMk/>
          <pc:sldMk cId="379592362" sldId="273"/>
        </pc:sldMkLst>
      </pc:sldChg>
      <pc:sldChg chg="addSp delSp modSp mod addAnim delAnim">
        <pc:chgData name="UESUGI Kanta" userId="671b0e0b-8242-4a42-86a9-c18604c6c07f" providerId="ADAL" clId="{57483CC4-E553-D649-B009-6BA476C550EC}" dt="2025-01-14T06:23:05.024" v="680" actId="164"/>
        <pc:sldMkLst>
          <pc:docMk/>
          <pc:sldMk cId="1850509622" sldId="276"/>
        </pc:sldMkLst>
      </pc:sldChg>
      <pc:sldChg chg="modSp mod">
        <pc:chgData name="UESUGI Kanta" userId="671b0e0b-8242-4a42-86a9-c18604c6c07f" providerId="ADAL" clId="{57483CC4-E553-D649-B009-6BA476C550EC}" dt="2024-12-23T09:18:49.677" v="87" actId="20577"/>
        <pc:sldMkLst>
          <pc:docMk/>
          <pc:sldMk cId="2229054917" sldId="280"/>
        </pc:sldMkLst>
        <pc:spChg chg="mod">
          <ac:chgData name="UESUGI Kanta" userId="671b0e0b-8242-4a42-86a9-c18604c6c07f" providerId="ADAL" clId="{57483CC4-E553-D649-B009-6BA476C550EC}" dt="2024-12-23T09:18:49.677" v="87" actId="20577"/>
          <ac:spMkLst>
            <pc:docMk/>
            <pc:sldMk cId="2229054917" sldId="280"/>
            <ac:spMk id="6" creationId="{844169E6-65C8-F55A-A0AA-9C9C7D054559}"/>
          </ac:spMkLst>
        </pc:spChg>
      </pc:sldChg>
      <pc:sldChg chg="mod ord modShow">
        <pc:chgData name="UESUGI Kanta" userId="671b0e0b-8242-4a42-86a9-c18604c6c07f" providerId="ADAL" clId="{57483CC4-E553-D649-B009-6BA476C550EC}" dt="2024-12-23T09:20:15.639" v="92" actId="20578"/>
        <pc:sldMkLst>
          <pc:docMk/>
          <pc:sldMk cId="928919043" sldId="285"/>
        </pc:sldMkLst>
      </pc:sldChg>
      <pc:sldChg chg="ord">
        <pc:chgData name="UESUGI Kanta" userId="671b0e0b-8242-4a42-86a9-c18604c6c07f" providerId="ADAL" clId="{57483CC4-E553-D649-B009-6BA476C550EC}" dt="2024-12-23T09:21:35.725" v="95" actId="20578"/>
        <pc:sldMkLst>
          <pc:docMk/>
          <pc:sldMk cId="3577434485" sldId="291"/>
        </pc:sldMkLst>
      </pc:sldChg>
      <pc:sldChg chg="add del ord">
        <pc:chgData name="UESUGI Kanta" userId="671b0e0b-8242-4a42-86a9-c18604c6c07f" providerId="ADAL" clId="{57483CC4-E553-D649-B009-6BA476C550EC}" dt="2024-12-23T09:21:50.388" v="98" actId="2696"/>
        <pc:sldMkLst>
          <pc:docMk/>
          <pc:sldMk cId="465599018" sldId="298"/>
        </pc:sldMkLst>
      </pc:sldChg>
      <pc:sldChg chg="mod ord modShow">
        <pc:chgData name="UESUGI Kanta" userId="671b0e0b-8242-4a42-86a9-c18604c6c07f" providerId="ADAL" clId="{57483CC4-E553-D649-B009-6BA476C550EC}" dt="2024-12-23T09:21:14.308" v="94" actId="20578"/>
        <pc:sldMkLst>
          <pc:docMk/>
          <pc:sldMk cId="2145172285" sldId="330"/>
        </pc:sldMkLst>
      </pc:sldChg>
      <pc:sldChg chg="mod ord modShow">
        <pc:chgData name="UESUGI Kanta" userId="671b0e0b-8242-4a42-86a9-c18604c6c07f" providerId="ADAL" clId="{57483CC4-E553-D649-B009-6BA476C550EC}" dt="2024-12-23T09:21:14.308" v="94" actId="20578"/>
        <pc:sldMkLst>
          <pc:docMk/>
          <pc:sldMk cId="1736937633" sldId="341"/>
        </pc:sldMkLst>
      </pc:sldChg>
      <pc:sldChg chg="del">
        <pc:chgData name="UESUGI Kanta" userId="671b0e0b-8242-4a42-86a9-c18604c6c07f" providerId="ADAL" clId="{57483CC4-E553-D649-B009-6BA476C550EC}" dt="2024-12-23T09:20:55.092" v="93" actId="2696"/>
        <pc:sldMkLst>
          <pc:docMk/>
          <pc:sldMk cId="3471418615" sldId="343"/>
        </pc:sldMkLst>
      </pc:sldChg>
      <pc:sldChg chg="modSp mod">
        <pc:chgData name="UESUGI Kanta" userId="671b0e0b-8242-4a42-86a9-c18604c6c07f" providerId="ADAL" clId="{57483CC4-E553-D649-B009-6BA476C550EC}" dt="2024-12-23T09:25:31.204" v="353" actId="20577"/>
        <pc:sldMkLst>
          <pc:docMk/>
          <pc:sldMk cId="1455063934" sldId="345"/>
        </pc:sldMkLst>
        <pc:spChg chg="mod">
          <ac:chgData name="UESUGI Kanta" userId="671b0e0b-8242-4a42-86a9-c18604c6c07f" providerId="ADAL" clId="{57483CC4-E553-D649-B009-6BA476C550EC}" dt="2024-12-23T09:24:09.940" v="195" actId="20577"/>
          <ac:spMkLst>
            <pc:docMk/>
            <pc:sldMk cId="1455063934" sldId="345"/>
            <ac:spMk id="2" creationId="{76C3F107-F589-0442-DE77-0881238853E0}"/>
          </ac:spMkLst>
        </pc:spChg>
        <pc:spChg chg="mod">
          <ac:chgData name="UESUGI Kanta" userId="671b0e0b-8242-4a42-86a9-c18604c6c07f" providerId="ADAL" clId="{57483CC4-E553-D649-B009-6BA476C550EC}" dt="2024-12-23T09:25:31.204" v="353" actId="20577"/>
          <ac:spMkLst>
            <pc:docMk/>
            <pc:sldMk cId="1455063934" sldId="345"/>
            <ac:spMk id="3" creationId="{653FF816-151E-E1BC-3F0A-3DD97D296169}"/>
          </ac:spMkLst>
        </pc:spChg>
      </pc:sldChg>
      <pc:sldChg chg="addSp modSp mod">
        <pc:chgData name="UESUGI Kanta" userId="671b0e0b-8242-4a42-86a9-c18604c6c07f" providerId="ADAL" clId="{57483CC4-E553-D649-B009-6BA476C550EC}" dt="2024-12-25T00:04:02.361" v="676" actId="1035"/>
        <pc:sldMkLst>
          <pc:docMk/>
          <pc:sldMk cId="3324054033" sldId="346"/>
        </pc:sldMkLst>
        <pc:spChg chg="mod">
          <ac:chgData name="UESUGI Kanta" userId="671b0e0b-8242-4a42-86a9-c18604c6c07f" providerId="ADAL" clId="{57483CC4-E553-D649-B009-6BA476C550EC}" dt="2024-12-23T09:22:59.900" v="108" actId="20577"/>
          <ac:spMkLst>
            <pc:docMk/>
            <pc:sldMk cId="3324054033" sldId="346"/>
            <ac:spMk id="2" creationId="{9A0116A8-BD66-EC9F-B0DB-B1A2B47F59DB}"/>
          </ac:spMkLst>
        </pc:spChg>
        <pc:spChg chg="mod">
          <ac:chgData name="UESUGI Kanta" userId="671b0e0b-8242-4a42-86a9-c18604c6c07f" providerId="ADAL" clId="{57483CC4-E553-D649-B009-6BA476C550EC}" dt="2024-12-23T09:23:28.602" v="166" actId="20577"/>
          <ac:spMkLst>
            <pc:docMk/>
            <pc:sldMk cId="3324054033" sldId="346"/>
            <ac:spMk id="3" creationId="{C9E9DCD1-3DA1-49B8-08FB-103976EA2403}"/>
          </ac:spMkLst>
        </pc:spChg>
        <pc:spChg chg="mod">
          <ac:chgData name="UESUGI Kanta" userId="671b0e0b-8242-4a42-86a9-c18604c6c07f" providerId="ADAL" clId="{57483CC4-E553-D649-B009-6BA476C550EC}" dt="2024-12-23T09:23:43.741" v="183" actId="1036"/>
          <ac:spMkLst>
            <pc:docMk/>
            <pc:sldMk cId="3324054033" sldId="346"/>
            <ac:spMk id="5" creationId="{E8963FC2-DD85-A2A9-01C4-4ECB215FB83B}"/>
          </ac:spMkLst>
        </pc:spChg>
        <pc:spChg chg="mod">
          <ac:chgData name="UESUGI Kanta" userId="671b0e0b-8242-4a42-86a9-c18604c6c07f" providerId="ADAL" clId="{57483CC4-E553-D649-B009-6BA476C550EC}" dt="2024-12-23T09:23:43.741" v="183" actId="1036"/>
          <ac:spMkLst>
            <pc:docMk/>
            <pc:sldMk cId="3324054033" sldId="346"/>
            <ac:spMk id="6" creationId="{47854C89-52E4-DD3E-4EE6-E9080CE4DE04}"/>
          </ac:spMkLst>
        </pc:spChg>
        <pc:spChg chg="mod">
          <ac:chgData name="UESUGI Kanta" userId="671b0e0b-8242-4a42-86a9-c18604c6c07f" providerId="ADAL" clId="{57483CC4-E553-D649-B009-6BA476C550EC}" dt="2024-12-23T09:23:43.741" v="183" actId="1036"/>
          <ac:spMkLst>
            <pc:docMk/>
            <pc:sldMk cId="3324054033" sldId="346"/>
            <ac:spMk id="7" creationId="{038E86E2-3B55-40F8-ADF4-945856A5A2D0}"/>
          </ac:spMkLst>
        </pc:spChg>
        <pc:spChg chg="add mod">
          <ac:chgData name="UESUGI Kanta" userId="671b0e0b-8242-4a42-86a9-c18604c6c07f" providerId="ADAL" clId="{57483CC4-E553-D649-B009-6BA476C550EC}" dt="2024-12-25T00:04:02.361" v="676" actId="1035"/>
          <ac:spMkLst>
            <pc:docMk/>
            <pc:sldMk cId="3324054033" sldId="346"/>
            <ac:spMk id="8" creationId="{799AD1CE-2CA4-55DE-51BF-F3C9852E13ED}"/>
          </ac:spMkLst>
        </pc:spChg>
      </pc:sldChg>
      <pc:sldChg chg="modSp mod">
        <pc:chgData name="UESUGI Kanta" userId="671b0e0b-8242-4a42-86a9-c18604c6c07f" providerId="ADAL" clId="{57483CC4-E553-D649-B009-6BA476C550EC}" dt="2024-12-23T09:39:35.719" v="651" actId="207"/>
        <pc:sldMkLst>
          <pc:docMk/>
          <pc:sldMk cId="1765124156" sldId="348"/>
        </pc:sldMkLst>
      </pc:sldChg>
      <pc:sldChg chg="addSp delSp modSp mod">
        <pc:chgData name="UESUGI Kanta" userId="671b0e0b-8242-4a42-86a9-c18604c6c07f" providerId="ADAL" clId="{57483CC4-E553-D649-B009-6BA476C550EC}" dt="2024-12-23T09:39:02.651" v="649" actId="1037"/>
        <pc:sldMkLst>
          <pc:docMk/>
          <pc:sldMk cId="4070375793" sldId="349"/>
        </pc:sldMkLst>
        <pc:spChg chg="mod modVis">
          <ac:chgData name="UESUGI Kanta" userId="671b0e0b-8242-4a42-86a9-c18604c6c07f" providerId="ADAL" clId="{57483CC4-E553-D649-B009-6BA476C550EC}" dt="2024-12-23T09:30:00.320" v="405" actId="33935"/>
          <ac:spMkLst>
            <pc:docMk/>
            <pc:sldMk cId="4070375793" sldId="349"/>
            <ac:spMk id="2" creationId="{F83A0293-BC49-40FA-8B5A-83863A9AF78D}"/>
          </ac:spMkLst>
        </pc:spChg>
        <pc:spChg chg="mod modVis">
          <ac:chgData name="UESUGI Kanta" userId="671b0e0b-8242-4a42-86a9-c18604c6c07f" providerId="ADAL" clId="{57483CC4-E553-D649-B009-6BA476C550EC}" dt="2024-12-23T09:30:00.320" v="405" actId="33935"/>
          <ac:spMkLst>
            <pc:docMk/>
            <pc:sldMk cId="4070375793" sldId="349"/>
            <ac:spMk id="3" creationId="{5C6565B3-5C2A-5632-167C-84570AC23401}"/>
          </ac:spMkLst>
        </pc:spChg>
      </pc:sldChg>
      <pc:sldChg chg="modSp add mod">
        <pc:chgData name="UESUGI Kanta" userId="671b0e0b-8242-4a42-86a9-c18604c6c07f" providerId="ADAL" clId="{57483CC4-E553-D649-B009-6BA476C550EC}" dt="2024-12-23T09:27:26.800" v="387" actId="14"/>
        <pc:sldMkLst>
          <pc:docMk/>
          <pc:sldMk cId="1379786333" sldId="351"/>
        </pc:sldMkLst>
      </pc:sldChg>
    </pc:docChg>
  </pc:docChgLst>
  <pc:docChgLst>
    <pc:chgData name="UESUGI Kanta" userId="671b0e0b-8242-4a42-86a9-c18604c6c07f" providerId="ADAL" clId="{07EADEB8-1EAA-470E-A20A-5EC685420FA8}"/>
    <pc:docChg chg="undo custSel modSld">
      <pc:chgData name="UESUGI Kanta" userId="671b0e0b-8242-4a42-86a9-c18604c6c07f" providerId="ADAL" clId="{07EADEB8-1EAA-470E-A20A-5EC685420FA8}" dt="2024-07-01T11:28:43.441" v="9" actId="207"/>
      <pc:docMkLst>
        <pc:docMk/>
      </pc:docMkLst>
    </pc:docChg>
  </pc:docChgLst>
  <pc:docChgLst>
    <pc:chgData name="UESUGI Kanta" userId="671b0e0b-8242-4a42-86a9-c18604c6c07f" providerId="ADAL" clId="{76B78D3B-3B44-4537-86E2-D68C07D260E9}"/>
    <pc:docChg chg="undo custSel addSld delSld modSld sldOrd modSection">
      <pc:chgData name="UESUGI Kanta" userId="671b0e0b-8242-4a42-86a9-c18604c6c07f" providerId="ADAL" clId="{76B78D3B-3B44-4537-86E2-D68C07D260E9}" dt="2024-11-25T04:01:32.963" v="7248" actId="20577"/>
      <pc:docMkLst>
        <pc:docMk/>
      </pc:docMkLst>
      <pc:sldChg chg="modSp mod">
        <pc:chgData name="UESUGI Kanta" userId="671b0e0b-8242-4a42-86a9-c18604c6c07f" providerId="ADAL" clId="{76B78D3B-3B44-4537-86E2-D68C07D260E9}" dt="2024-11-25T03:48:15.234" v="7192" actId="20577"/>
        <pc:sldMkLst>
          <pc:docMk/>
          <pc:sldMk cId="2364895453" sldId="256"/>
        </pc:sldMkLst>
        <pc:spChg chg="mod">
          <ac:chgData name="UESUGI Kanta" userId="671b0e0b-8242-4a42-86a9-c18604c6c07f" providerId="ADAL" clId="{76B78D3B-3B44-4537-86E2-D68C07D260E9}" dt="2024-11-25T03:48:15.234" v="7192" actId="20577"/>
          <ac:spMkLst>
            <pc:docMk/>
            <pc:sldMk cId="2364895453" sldId="256"/>
            <ac:spMk id="3" creationId="{30183156-D858-4A00-F5C8-2BA22A0DDF26}"/>
          </ac:spMkLst>
        </pc:spChg>
      </pc:sldChg>
      <pc:sldChg chg="modSp mod">
        <pc:chgData name="UESUGI Kanta" userId="671b0e0b-8242-4a42-86a9-c18604c6c07f" providerId="ADAL" clId="{76B78D3B-3B44-4537-86E2-D68C07D260E9}" dt="2024-11-24T22:43:54.715" v="2029" actId="20577"/>
        <pc:sldMkLst>
          <pc:docMk/>
          <pc:sldMk cId="3794112585" sldId="271"/>
        </pc:sldMkLst>
        <pc:spChg chg="mod">
          <ac:chgData name="UESUGI Kanta" userId="671b0e0b-8242-4a42-86a9-c18604c6c07f" providerId="ADAL" clId="{76B78D3B-3B44-4537-86E2-D68C07D260E9}" dt="2024-11-24T22:43:54.715" v="2029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modSp mod">
        <pc:chgData name="UESUGI Kanta" userId="671b0e0b-8242-4a42-86a9-c18604c6c07f" providerId="ADAL" clId="{76B78D3B-3B44-4537-86E2-D68C07D260E9}" dt="2024-11-25T03:13:10.507" v="6806" actId="20577"/>
        <pc:sldMkLst>
          <pc:docMk/>
          <pc:sldMk cId="1850509622" sldId="276"/>
        </pc:sldMkLst>
      </pc:sldChg>
      <pc:sldChg chg="modSp mod">
        <pc:chgData name="UESUGI Kanta" userId="671b0e0b-8242-4a42-86a9-c18604c6c07f" providerId="ADAL" clId="{76B78D3B-3B44-4537-86E2-D68C07D260E9}" dt="2024-11-25T03:04:39.549" v="6784" actId="20577"/>
        <pc:sldMkLst>
          <pc:docMk/>
          <pc:sldMk cId="1516574453" sldId="283"/>
        </pc:sldMkLst>
        <pc:spChg chg="mod">
          <ac:chgData name="UESUGI Kanta" userId="671b0e0b-8242-4a42-86a9-c18604c6c07f" providerId="ADAL" clId="{76B78D3B-3B44-4537-86E2-D68C07D260E9}" dt="2024-11-25T03:04:39.549" v="6784" actId="20577"/>
          <ac:spMkLst>
            <pc:docMk/>
            <pc:sldMk cId="1516574453" sldId="283"/>
            <ac:spMk id="3" creationId="{0FB3CA05-320D-20F5-606A-3F6AB0867272}"/>
          </ac:spMkLst>
        </pc:spChg>
      </pc:sldChg>
      <pc:sldChg chg="modSp del mod">
        <pc:chgData name="UESUGI Kanta" userId="671b0e0b-8242-4a42-86a9-c18604c6c07f" providerId="ADAL" clId="{76B78D3B-3B44-4537-86E2-D68C07D260E9}" dt="2024-11-24T11:39:09.008" v="1472" actId="47"/>
        <pc:sldMkLst>
          <pc:docMk/>
          <pc:sldMk cId="333136985" sldId="289"/>
        </pc:sldMkLst>
      </pc:sldChg>
      <pc:sldChg chg="modNotesTx">
        <pc:chgData name="UESUGI Kanta" userId="671b0e0b-8242-4a42-86a9-c18604c6c07f" providerId="ADAL" clId="{76B78D3B-3B44-4537-86E2-D68C07D260E9}" dt="2024-11-25T03:07:12.225" v="6785" actId="20577"/>
        <pc:sldMkLst>
          <pc:docMk/>
          <pc:sldMk cId="3577434485" sldId="291"/>
        </pc:sldMkLst>
      </pc:sldChg>
      <pc:sldChg chg="del">
        <pc:chgData name="UESUGI Kanta" userId="671b0e0b-8242-4a42-86a9-c18604c6c07f" providerId="ADAL" clId="{76B78D3B-3B44-4537-86E2-D68C07D260E9}" dt="2024-11-24T08:15:57.728" v="0" actId="47"/>
        <pc:sldMkLst>
          <pc:docMk/>
          <pc:sldMk cId="1254124879" sldId="302"/>
        </pc:sldMkLst>
      </pc:sldChg>
      <pc:sldChg chg="modSp mod">
        <pc:chgData name="UESUGI Kanta" userId="671b0e0b-8242-4a42-86a9-c18604c6c07f" providerId="ADAL" clId="{76B78D3B-3B44-4537-86E2-D68C07D260E9}" dt="2024-11-25T03:00:49.559" v="6724" actId="14734"/>
        <pc:sldMkLst>
          <pc:docMk/>
          <pc:sldMk cId="2914985864" sldId="304"/>
        </pc:sldMkLst>
        <pc:graphicFrameChg chg="modGraphic">
          <ac:chgData name="UESUGI Kanta" userId="671b0e0b-8242-4a42-86a9-c18604c6c07f" providerId="ADAL" clId="{76B78D3B-3B44-4537-86E2-D68C07D260E9}" dt="2024-11-25T03:00:49.559" v="6724" actId="14734"/>
          <ac:graphicFrameMkLst>
            <pc:docMk/>
            <pc:sldMk cId="2914985864" sldId="304"/>
            <ac:graphicFrameMk id="6" creationId="{8A6A1735-843D-6D10-057C-17311BDE0795}"/>
          </ac:graphicFrameMkLst>
        </pc:graphicFrameChg>
      </pc:sldChg>
      <pc:sldChg chg="modSp mod">
        <pc:chgData name="UESUGI Kanta" userId="671b0e0b-8242-4a42-86a9-c18604c6c07f" providerId="ADAL" clId="{76B78D3B-3B44-4537-86E2-D68C07D260E9}" dt="2024-11-25T01:55:10.260" v="5131" actId="20577"/>
        <pc:sldMkLst>
          <pc:docMk/>
          <pc:sldMk cId="3020184911" sldId="309"/>
        </pc:sldMkLst>
      </pc:sldChg>
      <pc:sldChg chg="modSp mod">
        <pc:chgData name="UESUGI Kanta" userId="671b0e0b-8242-4a42-86a9-c18604c6c07f" providerId="ADAL" clId="{76B78D3B-3B44-4537-86E2-D68C07D260E9}" dt="2024-11-25T03:21:40.930" v="6866" actId="20577"/>
        <pc:sldMkLst>
          <pc:docMk/>
          <pc:sldMk cId="4045282312" sldId="310"/>
        </pc:sldMkLst>
        <pc:spChg chg="mod">
          <ac:chgData name="UESUGI Kanta" userId="671b0e0b-8242-4a42-86a9-c18604c6c07f" providerId="ADAL" clId="{76B78D3B-3B44-4537-86E2-D68C07D260E9}" dt="2024-11-25T03:21:40.930" v="6866" actId="20577"/>
          <ac:spMkLst>
            <pc:docMk/>
            <pc:sldMk cId="4045282312" sldId="310"/>
            <ac:spMk id="3" creationId="{782BDBFE-F3F3-B807-9135-6A881D96C0D0}"/>
          </ac:spMkLst>
        </pc:spChg>
      </pc:sldChg>
      <pc:sldChg chg="modSp mod">
        <pc:chgData name="UESUGI Kanta" userId="671b0e0b-8242-4a42-86a9-c18604c6c07f" providerId="ADAL" clId="{76B78D3B-3B44-4537-86E2-D68C07D260E9}" dt="2024-11-25T02:25:56.181" v="5425" actId="20577"/>
        <pc:sldMkLst>
          <pc:docMk/>
          <pc:sldMk cId="2781727694" sldId="314"/>
        </pc:sldMkLst>
      </pc:sldChg>
      <pc:sldChg chg="addSp delSp modSp mod">
        <pc:chgData name="UESUGI Kanta" userId="671b0e0b-8242-4a42-86a9-c18604c6c07f" providerId="ADAL" clId="{76B78D3B-3B44-4537-86E2-D68C07D260E9}" dt="2024-11-25T04:01:32.963" v="7248" actId="20577"/>
        <pc:sldMkLst>
          <pc:docMk/>
          <pc:sldMk cId="1111939161" sldId="317"/>
        </pc:sldMkLst>
      </pc:sldChg>
      <pc:sldChg chg="mod ord modShow">
        <pc:chgData name="UESUGI Kanta" userId="671b0e0b-8242-4a42-86a9-c18604c6c07f" providerId="ADAL" clId="{76B78D3B-3B44-4537-86E2-D68C07D260E9}" dt="2024-11-25T01:46:03.453" v="5007"/>
        <pc:sldMkLst>
          <pc:docMk/>
          <pc:sldMk cId="4089213610" sldId="318"/>
        </pc:sldMkLst>
      </pc:sldChg>
      <pc:sldChg chg="modSp mod modNotesTx">
        <pc:chgData name="UESUGI Kanta" userId="671b0e0b-8242-4a42-86a9-c18604c6c07f" providerId="ADAL" clId="{76B78D3B-3B44-4537-86E2-D68C07D260E9}" dt="2024-11-25T03:27:58.911" v="6996" actId="20577"/>
        <pc:sldMkLst>
          <pc:docMk/>
          <pc:sldMk cId="3032805407" sldId="319"/>
        </pc:sldMkLst>
      </pc:sldChg>
      <pc:sldChg chg="modSp mod ord modShow">
        <pc:chgData name="UESUGI Kanta" userId="671b0e0b-8242-4a42-86a9-c18604c6c07f" providerId="ADAL" clId="{76B78D3B-3B44-4537-86E2-D68C07D260E9}" dt="2024-11-25T03:03:54.584" v="6783"/>
        <pc:sldMkLst>
          <pc:docMk/>
          <pc:sldMk cId="1132818379" sldId="320"/>
        </pc:sldMkLst>
      </pc:sldChg>
      <pc:sldChg chg="add mod ord modShow">
        <pc:chgData name="UESUGI Kanta" userId="671b0e0b-8242-4a42-86a9-c18604c6c07f" providerId="ADAL" clId="{76B78D3B-3B44-4537-86E2-D68C07D260E9}" dt="2024-11-25T03:03:54.584" v="6783"/>
        <pc:sldMkLst>
          <pc:docMk/>
          <pc:sldMk cId="1202199688" sldId="321"/>
        </pc:sldMkLst>
      </pc:sldChg>
      <pc:sldChg chg="addSp delSp modSp add mod">
        <pc:chgData name="UESUGI Kanta" userId="671b0e0b-8242-4a42-86a9-c18604c6c07f" providerId="ADAL" clId="{76B78D3B-3B44-4537-86E2-D68C07D260E9}" dt="2024-11-24T22:29:39.405" v="1870" actId="1035"/>
        <pc:sldMkLst>
          <pc:docMk/>
          <pc:sldMk cId="1964182323" sldId="322"/>
        </pc:sldMkLst>
      </pc:sldChg>
      <pc:sldChg chg="modSp add del mod modNotesTx">
        <pc:chgData name="UESUGI Kanta" userId="671b0e0b-8242-4a42-86a9-c18604c6c07f" providerId="ADAL" clId="{76B78D3B-3B44-4537-86E2-D68C07D260E9}" dt="2024-11-24T11:10:21.041" v="1168" actId="47"/>
        <pc:sldMkLst>
          <pc:docMk/>
          <pc:sldMk cId="2554341909" sldId="322"/>
        </pc:sldMkLst>
      </pc:sldChg>
      <pc:sldChg chg="addSp delSp modSp add del mod">
        <pc:chgData name="UESUGI Kanta" userId="671b0e0b-8242-4a42-86a9-c18604c6c07f" providerId="ADAL" clId="{76B78D3B-3B44-4537-86E2-D68C07D260E9}" dt="2024-11-24T22:29:49.791" v="1871" actId="47"/>
        <pc:sldMkLst>
          <pc:docMk/>
          <pc:sldMk cId="1615116057" sldId="323"/>
        </pc:sldMkLst>
      </pc:sldChg>
      <pc:sldChg chg="addSp delSp modSp add mod ord modShow modNotesTx">
        <pc:chgData name="UESUGI Kanta" userId="671b0e0b-8242-4a42-86a9-c18604c6c07f" providerId="ADAL" clId="{76B78D3B-3B44-4537-86E2-D68C07D260E9}" dt="2024-11-25T03:44:43.718" v="7182" actId="20577"/>
        <pc:sldMkLst>
          <pc:docMk/>
          <pc:sldMk cId="2342034046" sldId="324"/>
        </pc:sldMkLst>
      </pc:sldChg>
      <pc:sldChg chg="new del">
        <pc:chgData name="UESUGI Kanta" userId="671b0e0b-8242-4a42-86a9-c18604c6c07f" providerId="ADAL" clId="{76B78D3B-3B44-4537-86E2-D68C07D260E9}" dt="2024-11-24T12:19:04.206" v="1507" actId="47"/>
        <pc:sldMkLst>
          <pc:docMk/>
          <pc:sldMk cId="3943633692" sldId="324"/>
        </pc:sldMkLst>
      </pc:sldChg>
      <pc:sldChg chg="modSp add mod">
        <pc:chgData name="UESUGI Kanta" userId="671b0e0b-8242-4a42-86a9-c18604c6c07f" providerId="ADAL" clId="{76B78D3B-3B44-4537-86E2-D68C07D260E9}" dt="2024-11-25T03:15:30.635" v="6850" actId="20577"/>
        <pc:sldMkLst>
          <pc:docMk/>
          <pc:sldMk cId="773676430" sldId="325"/>
        </pc:sldMkLst>
      </pc:sldChg>
      <pc:sldChg chg="modSp add del mod">
        <pc:chgData name="UESUGI Kanta" userId="671b0e0b-8242-4a42-86a9-c18604c6c07f" providerId="ADAL" clId="{76B78D3B-3B44-4537-86E2-D68C07D260E9}" dt="2024-11-25T01:51:26.407" v="5125" actId="47"/>
        <pc:sldMkLst>
          <pc:docMk/>
          <pc:sldMk cId="2137622270" sldId="326"/>
        </pc:sldMkLst>
      </pc:sldChg>
    </pc:docChg>
  </pc:docChgLst>
  <pc:docChgLst>
    <pc:chgData name="UESUGI Kanta" userId="671b0e0b-8242-4a42-86a9-c18604c6c07f" providerId="ADAL" clId="{6F0E9E5A-284E-4E4C-9791-23AD104A7878}"/>
    <pc:docChg chg="undo redo custSel addSld delSld modSld modSection">
      <pc:chgData name="UESUGI Kanta" userId="671b0e0b-8242-4a42-86a9-c18604c6c07f" providerId="ADAL" clId="{6F0E9E5A-284E-4E4C-9791-23AD104A7878}" dt="2025-02-13T01:36:14.113" v="2897" actId="20577"/>
      <pc:docMkLst>
        <pc:docMk/>
      </pc:docMkLst>
      <pc:sldChg chg="modNotesTx">
        <pc:chgData name="UESUGI Kanta" userId="671b0e0b-8242-4a42-86a9-c18604c6c07f" providerId="ADAL" clId="{6F0E9E5A-284E-4E4C-9791-23AD104A7878}" dt="2025-02-12T08:05:48.039" v="2597" actId="20577"/>
        <pc:sldMkLst>
          <pc:docMk/>
          <pc:sldMk cId="2364895453" sldId="256"/>
        </pc:sldMkLst>
      </pc:sldChg>
      <pc:sldChg chg="modSp del mod">
        <pc:chgData name="UESUGI Kanta" userId="671b0e0b-8242-4a42-86a9-c18604c6c07f" providerId="ADAL" clId="{6F0E9E5A-284E-4E4C-9791-23AD104A7878}" dt="2025-02-10T01:00:49.504" v="2316" actId="47"/>
        <pc:sldMkLst>
          <pc:docMk/>
          <pc:sldMk cId="1850509622" sldId="276"/>
        </pc:sldMkLst>
      </pc:sldChg>
      <pc:sldChg chg="addSp delSp modSp mod">
        <pc:chgData name="UESUGI Kanta" userId="671b0e0b-8242-4a42-86a9-c18604c6c07f" providerId="ADAL" clId="{6F0E9E5A-284E-4E4C-9791-23AD104A7878}" dt="2025-02-12T08:09:51.961" v="2678" actId="165"/>
        <pc:sldMkLst>
          <pc:docMk/>
          <pc:sldMk cId="2229054917" sldId="280"/>
        </pc:sldMkLst>
        <pc:spChg chg="mod topLvl">
          <ac:chgData name="UESUGI Kanta" userId="671b0e0b-8242-4a42-86a9-c18604c6c07f" providerId="ADAL" clId="{6F0E9E5A-284E-4E4C-9791-23AD104A7878}" dt="2025-02-08T01:34:33.654" v="1605" actId="1038"/>
          <ac:spMkLst>
            <pc:docMk/>
            <pc:sldMk cId="2229054917" sldId="280"/>
            <ac:spMk id="4" creationId="{8D957267-F1EE-F269-9554-C136A572B7D5}"/>
          </ac:spMkLst>
        </pc:spChg>
        <pc:spChg chg="mod topLvl">
          <ac:chgData name="UESUGI Kanta" userId="671b0e0b-8242-4a42-86a9-c18604c6c07f" providerId="ADAL" clId="{6F0E9E5A-284E-4E4C-9791-23AD104A7878}" dt="2025-02-08T01:34:14.789" v="1584" actId="164"/>
          <ac:spMkLst>
            <pc:docMk/>
            <pc:sldMk cId="2229054917" sldId="280"/>
            <ac:spMk id="11" creationId="{728E9CE7-D9EC-12B6-0252-5BD1963C89A0}"/>
          </ac:spMkLst>
        </pc:spChg>
        <pc:spChg chg="mod">
          <ac:chgData name="UESUGI Kanta" userId="671b0e0b-8242-4a42-86a9-c18604c6c07f" providerId="ADAL" clId="{6F0E9E5A-284E-4E4C-9791-23AD104A7878}" dt="2025-02-08T01:34:14.789" v="1584" actId="164"/>
          <ac:spMkLst>
            <pc:docMk/>
            <pc:sldMk cId="2229054917" sldId="280"/>
            <ac:spMk id="12" creationId="{C07D80F1-DB9D-A930-C7BF-30492357FF8B}"/>
          </ac:spMkLst>
        </pc:spChg>
        <pc:spChg chg="mod topLvl">
          <ac:chgData name="UESUGI Kanta" userId="671b0e0b-8242-4a42-86a9-c18604c6c07f" providerId="ADAL" clId="{6F0E9E5A-284E-4E4C-9791-23AD104A7878}" dt="2025-02-08T01:34:14.789" v="1584" actId="164"/>
          <ac:spMkLst>
            <pc:docMk/>
            <pc:sldMk cId="2229054917" sldId="280"/>
            <ac:spMk id="13" creationId="{737120E6-83EB-1569-0251-946D5AD1BA97}"/>
          </ac:spMkLst>
        </pc:spChg>
        <pc:spChg chg="mod topLvl">
          <ac:chgData name="UESUGI Kanta" userId="671b0e0b-8242-4a42-86a9-c18604c6c07f" providerId="ADAL" clId="{6F0E9E5A-284E-4E4C-9791-23AD104A7878}" dt="2025-02-08T01:33:32.308" v="1562" actId="12788"/>
          <ac:spMkLst>
            <pc:docMk/>
            <pc:sldMk cId="2229054917" sldId="280"/>
            <ac:spMk id="28" creationId="{9620044F-D954-3240-BBD0-A04EBA7B2673}"/>
          </ac:spMkLst>
        </pc:spChg>
        <pc:spChg chg="mod topLvl">
          <ac:chgData name="UESUGI Kanta" userId="671b0e0b-8242-4a42-86a9-c18604c6c07f" providerId="ADAL" clId="{6F0E9E5A-284E-4E4C-9791-23AD104A7878}" dt="2025-02-08T01:33:32.308" v="1562" actId="12788"/>
          <ac:spMkLst>
            <pc:docMk/>
            <pc:sldMk cId="2229054917" sldId="280"/>
            <ac:spMk id="29" creationId="{443D47CE-C131-C785-3EFC-48583813B18F}"/>
          </ac:spMkLst>
        </pc:spChg>
        <pc:spChg chg="mod topLvl">
          <ac:chgData name="UESUGI Kanta" userId="671b0e0b-8242-4a42-86a9-c18604c6c07f" providerId="ADAL" clId="{6F0E9E5A-284E-4E4C-9791-23AD104A7878}" dt="2025-02-08T01:33:13.094" v="1560" actId="165"/>
          <ac:spMkLst>
            <pc:docMk/>
            <pc:sldMk cId="2229054917" sldId="280"/>
            <ac:spMk id="30" creationId="{251091ED-257C-F210-A6B2-EEC96AC613C4}"/>
          </ac:spMkLst>
        </pc:spChg>
        <pc:spChg chg="mod topLvl">
          <ac:chgData name="UESUGI Kanta" userId="671b0e0b-8242-4a42-86a9-c18604c6c07f" providerId="ADAL" clId="{6F0E9E5A-284E-4E4C-9791-23AD104A7878}" dt="2025-02-08T01:33:13.094" v="1560" actId="165"/>
          <ac:spMkLst>
            <pc:docMk/>
            <pc:sldMk cId="2229054917" sldId="280"/>
            <ac:spMk id="31" creationId="{9DA04010-DE21-0649-BAB7-95D60EB07F03}"/>
          </ac:spMkLst>
        </pc:spChg>
        <pc:spChg chg="mod topLvl">
          <ac:chgData name="UESUGI Kanta" userId="671b0e0b-8242-4a42-86a9-c18604c6c07f" providerId="ADAL" clId="{6F0E9E5A-284E-4E4C-9791-23AD104A7878}" dt="2025-02-12T08:09:50.053" v="2677" actId="12788"/>
          <ac:spMkLst>
            <pc:docMk/>
            <pc:sldMk cId="2229054917" sldId="280"/>
            <ac:spMk id="33" creationId="{542792B4-7CC0-CB7B-B47C-E16C9324BE08}"/>
          </ac:spMkLst>
        </pc:spChg>
        <pc:spChg chg="mod topLvl">
          <ac:chgData name="UESUGI Kanta" userId="671b0e0b-8242-4a42-86a9-c18604c6c07f" providerId="ADAL" clId="{6F0E9E5A-284E-4E4C-9791-23AD104A7878}" dt="2025-02-08T01:33:21.371" v="1561" actId="12788"/>
          <ac:spMkLst>
            <pc:docMk/>
            <pc:sldMk cId="2229054917" sldId="280"/>
            <ac:spMk id="38" creationId="{A677AE62-8536-FF92-56FC-649C224FEF33}"/>
          </ac:spMkLst>
        </pc:spChg>
        <pc:spChg chg="mod topLvl">
          <ac:chgData name="UESUGI Kanta" userId="671b0e0b-8242-4a42-86a9-c18604c6c07f" providerId="ADAL" clId="{6F0E9E5A-284E-4E4C-9791-23AD104A7878}" dt="2025-02-08T01:33:21.371" v="1561" actId="12788"/>
          <ac:spMkLst>
            <pc:docMk/>
            <pc:sldMk cId="2229054917" sldId="280"/>
            <ac:spMk id="39" creationId="{D39EF981-028C-1A87-073E-D7E017D81DED}"/>
          </ac:spMkLst>
        </pc:spChg>
        <pc:spChg chg="mod topLvl">
          <ac:chgData name="UESUGI Kanta" userId="671b0e0b-8242-4a42-86a9-c18604c6c07f" providerId="ADAL" clId="{6F0E9E5A-284E-4E4C-9791-23AD104A7878}" dt="2025-02-08T01:33:21.371" v="1561" actId="12788"/>
          <ac:spMkLst>
            <pc:docMk/>
            <pc:sldMk cId="2229054917" sldId="280"/>
            <ac:spMk id="40" creationId="{357E019F-EF05-1AE0-6FE8-BDB0505754D6}"/>
          </ac:spMkLst>
        </pc:spChg>
        <pc:grpChg chg="add del mod">
          <ac:chgData name="UESUGI Kanta" userId="671b0e0b-8242-4a42-86a9-c18604c6c07f" providerId="ADAL" clId="{6F0E9E5A-284E-4E4C-9791-23AD104A7878}" dt="2025-02-12T08:09:22.897" v="2642" actId="165"/>
          <ac:grpSpMkLst>
            <pc:docMk/>
            <pc:sldMk cId="2229054917" sldId="280"/>
            <ac:grpSpMk id="3" creationId="{A1E90A8B-4CFA-C06E-9BB8-B460101A6750}"/>
          </ac:grpSpMkLst>
        </pc:grpChg>
        <pc:grpChg chg="add mod">
          <ac:chgData name="UESUGI Kanta" userId="671b0e0b-8242-4a42-86a9-c18604c6c07f" providerId="ADAL" clId="{6F0E9E5A-284E-4E4C-9791-23AD104A7878}" dt="2025-02-08T01:34:21.526" v="1602" actId="1035"/>
          <ac:grpSpMkLst>
            <pc:docMk/>
            <pc:sldMk cId="2229054917" sldId="280"/>
            <ac:grpSpMk id="7" creationId="{0E788761-8F58-A591-48D2-98B7222F4524}"/>
          </ac:grpSpMkLst>
        </pc:grpChg>
        <pc:grpChg chg="add del mod">
          <ac:chgData name="UESUGI Kanta" userId="671b0e0b-8242-4a42-86a9-c18604c6c07f" providerId="ADAL" clId="{6F0E9E5A-284E-4E4C-9791-23AD104A7878}" dt="2025-02-12T08:09:51.961" v="2678" actId="165"/>
          <ac:grpSpMkLst>
            <pc:docMk/>
            <pc:sldMk cId="2229054917" sldId="280"/>
            <ac:grpSpMk id="8" creationId="{4BC0BFF3-4A22-0E34-A752-F71B48688683}"/>
          </ac:grpSpMkLst>
        </pc:grpChg>
        <pc:grpChg chg="del">
          <ac:chgData name="UESUGI Kanta" userId="671b0e0b-8242-4a42-86a9-c18604c6c07f" providerId="ADAL" clId="{6F0E9E5A-284E-4E4C-9791-23AD104A7878}" dt="2025-02-12T08:08:52.839" v="2613" actId="165"/>
          <ac:grpSpMkLst>
            <pc:docMk/>
            <pc:sldMk cId="2229054917" sldId="280"/>
            <ac:grpSpMk id="32" creationId="{9D999F7B-C8CB-791F-D7D3-BDC20FAB1083}"/>
          </ac:grpSpMkLst>
        </pc:grpChg>
        <pc:cxnChg chg="mod">
          <ac:chgData name="UESUGI Kanta" userId="671b0e0b-8242-4a42-86a9-c18604c6c07f" providerId="ADAL" clId="{6F0E9E5A-284E-4E4C-9791-23AD104A7878}" dt="2025-02-12T08:08:45.333" v="2612" actId="1582"/>
          <ac:cxnSpMkLst>
            <pc:docMk/>
            <pc:sldMk cId="2229054917" sldId="280"/>
            <ac:cxnSpMk id="34" creationId="{624AFBB1-4BF4-EBEA-D8CB-A3AFF7BBCB0A}"/>
          </ac:cxnSpMkLst>
        </pc:cxnChg>
        <pc:cxnChg chg="mod topLvl">
          <ac:chgData name="UESUGI Kanta" userId="671b0e0b-8242-4a42-86a9-c18604c6c07f" providerId="ADAL" clId="{6F0E9E5A-284E-4E4C-9791-23AD104A7878}" dt="2025-02-12T08:09:51.961" v="2678" actId="165"/>
          <ac:cxnSpMkLst>
            <pc:docMk/>
            <pc:sldMk cId="2229054917" sldId="280"/>
            <ac:cxnSpMk id="35" creationId="{6B84F011-5CC8-B103-8938-30E0D86C161A}"/>
          </ac:cxnSpMkLst>
        </pc:cxnChg>
        <pc:cxnChg chg="mod topLvl">
          <ac:chgData name="UESUGI Kanta" userId="671b0e0b-8242-4a42-86a9-c18604c6c07f" providerId="ADAL" clId="{6F0E9E5A-284E-4E4C-9791-23AD104A7878}" dt="2025-02-12T08:09:51.961" v="2678" actId="165"/>
          <ac:cxnSpMkLst>
            <pc:docMk/>
            <pc:sldMk cId="2229054917" sldId="280"/>
            <ac:cxnSpMk id="36" creationId="{18D0927F-D091-BBB3-C124-2A0CC26D130E}"/>
          </ac:cxnSpMkLst>
        </pc:cxnChg>
        <pc:cxnChg chg="mod topLvl">
          <ac:chgData name="UESUGI Kanta" userId="671b0e0b-8242-4a42-86a9-c18604c6c07f" providerId="ADAL" clId="{6F0E9E5A-284E-4E4C-9791-23AD104A7878}" dt="2025-02-12T08:09:51.961" v="2678" actId="165"/>
          <ac:cxnSpMkLst>
            <pc:docMk/>
            <pc:sldMk cId="2229054917" sldId="280"/>
            <ac:cxnSpMk id="37" creationId="{A02FE119-0953-513B-9621-4FD9953A05A9}"/>
          </ac:cxnSpMkLst>
        </pc:cxnChg>
      </pc:sldChg>
      <pc:sldChg chg="addSp delSp modSp mod modAnim modNotesTx">
        <pc:chgData name="UESUGI Kanta" userId="671b0e0b-8242-4a42-86a9-c18604c6c07f" providerId="ADAL" clId="{6F0E9E5A-284E-4E4C-9791-23AD104A7878}" dt="2025-02-12T08:08:02.883" v="2610" actId="33935"/>
        <pc:sldMkLst>
          <pc:docMk/>
          <pc:sldMk cId="3084647600" sldId="281"/>
        </pc:sldMkLst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2" creationId="{4E5F362A-81F3-7080-94EA-BB2D80A60B7C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3" creationId="{4B96EEFF-4C89-61EB-1758-3790EC9EB076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4" creationId="{400D6B96-F8DC-F951-7698-349A2C825BD6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5" creationId="{3206FDA4-9813-F7B9-0058-4C5F1E229587}"/>
          </ac:spMkLst>
        </pc:spChg>
        <pc:spChg chg="mod">
          <ac:chgData name="UESUGI Kanta" userId="671b0e0b-8242-4a42-86a9-c18604c6c07f" providerId="ADAL" clId="{6F0E9E5A-284E-4E4C-9791-23AD104A7878}" dt="2025-02-08T01:22:54.856" v="1302" actId="1035"/>
          <ac:spMkLst>
            <pc:docMk/>
            <pc:sldMk cId="3084647600" sldId="281"/>
            <ac:spMk id="15" creationId="{A7F98C92-7044-BB46-A1B7-B0EF2572FD98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18" creationId="{FE3F15E0-7E8D-19F2-C89D-0CF85F5CD209}"/>
          </ac:spMkLst>
        </pc:spChg>
        <pc:spChg chg="mod topLvl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26" creationId="{DBC22F7F-A87C-DDC5-956B-93B285C4A0F5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30" creationId="{E0CAE01C-4EBA-FBF0-27FD-DF159FB02742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31" creationId="{2CE13FB6-4EA3-5925-E264-9707EF836A10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33" creationId="{19FBA680-7E20-D879-D6A7-70A99920EDC4}"/>
          </ac:spMkLst>
        </pc:spChg>
        <pc:spChg chg="mod">
          <ac:chgData name="UESUGI Kanta" userId="671b0e0b-8242-4a42-86a9-c18604c6c07f" providerId="ADAL" clId="{6F0E9E5A-284E-4E4C-9791-23AD104A7878}" dt="2025-02-09T09:02:12.140" v="1813" actId="12788"/>
          <ac:spMkLst>
            <pc:docMk/>
            <pc:sldMk cId="3084647600" sldId="281"/>
            <ac:spMk id="34" creationId="{FC471BC0-8BDD-0F28-8A49-B491831831F3}"/>
          </ac:spMkLst>
        </pc:spChg>
        <pc:spChg chg="mod modVis">
          <ac:chgData name="UESUGI Kanta" userId="671b0e0b-8242-4a42-86a9-c18604c6c07f" providerId="ADAL" clId="{6F0E9E5A-284E-4E4C-9791-23AD104A7878}" dt="2025-02-12T08:08:02.883" v="2610" actId="33935"/>
          <ac:spMkLst>
            <pc:docMk/>
            <pc:sldMk cId="3084647600" sldId="281"/>
            <ac:spMk id="38" creationId="{D5A38DBA-CEE1-577F-5FF6-ACA2AB547828}"/>
          </ac:spMkLst>
        </pc:spChg>
        <pc:picChg chg="mod topLvl">
          <ac:chgData name="UESUGI Kanta" userId="671b0e0b-8242-4a42-86a9-c18604c6c07f" providerId="ADAL" clId="{6F0E9E5A-284E-4E4C-9791-23AD104A7878}" dt="2025-02-08T01:22:31.384" v="1296" actId="1037"/>
          <ac:picMkLst>
            <pc:docMk/>
            <pc:sldMk cId="3084647600" sldId="281"/>
            <ac:picMk id="25" creationId="{2537BC66-7104-A006-F24A-41374348163C}"/>
          </ac:picMkLst>
        </pc:picChg>
        <pc:cxnChg chg="mod modVis">
          <ac:chgData name="UESUGI Kanta" userId="671b0e0b-8242-4a42-86a9-c18604c6c07f" providerId="ADAL" clId="{6F0E9E5A-284E-4E4C-9791-23AD104A7878}" dt="2025-02-12T08:08:01.699" v="2609" actId="1582"/>
          <ac:cxnSpMkLst>
            <pc:docMk/>
            <pc:sldMk cId="3084647600" sldId="281"/>
            <ac:cxnSpMk id="9" creationId="{B6208055-5D11-4F2E-4F77-63D455661AA3}"/>
          </ac:cxnSpMkLst>
        </pc:cxnChg>
        <pc:cxnChg chg="mod modVis">
          <ac:chgData name="UESUGI Kanta" userId="671b0e0b-8242-4a42-86a9-c18604c6c07f" providerId="ADAL" clId="{6F0E9E5A-284E-4E4C-9791-23AD104A7878}" dt="2025-02-12T08:07:44.144" v="2607" actId="14429"/>
          <ac:cxnSpMkLst>
            <pc:docMk/>
            <pc:sldMk cId="3084647600" sldId="281"/>
            <ac:cxnSpMk id="36" creationId="{0CF963F6-3E68-28EB-0038-F01D79767362}"/>
          </ac:cxnSpMkLst>
        </pc:cxnChg>
        <pc:cxnChg chg="mod modVis">
          <ac:chgData name="UESUGI Kanta" userId="671b0e0b-8242-4a42-86a9-c18604c6c07f" providerId="ADAL" clId="{6F0E9E5A-284E-4E4C-9791-23AD104A7878}" dt="2025-02-12T08:07:42.935" v="2606" actId="14429"/>
          <ac:cxnSpMkLst>
            <pc:docMk/>
            <pc:sldMk cId="3084647600" sldId="281"/>
            <ac:cxnSpMk id="37" creationId="{E21F1D22-DF0D-F8E0-8D29-8F283E0BBC93}"/>
          </ac:cxnSpMkLst>
        </pc:cxnChg>
        <pc:cxnChg chg="mod modVis">
          <ac:chgData name="UESUGI Kanta" userId="671b0e0b-8242-4a42-86a9-c18604c6c07f" providerId="ADAL" clId="{6F0E9E5A-284E-4E4C-9791-23AD104A7878}" dt="2025-02-12T08:07:38.837" v="2605" actId="33934"/>
          <ac:cxnSpMkLst>
            <pc:docMk/>
            <pc:sldMk cId="3084647600" sldId="281"/>
            <ac:cxnSpMk id="68" creationId="{27DA5490-D024-420E-09D5-645B65D84706}"/>
          </ac:cxnSpMkLst>
        </pc:cxnChg>
      </pc:sldChg>
      <pc:sldChg chg="delSp modSp mod">
        <pc:chgData name="UESUGI Kanta" userId="671b0e0b-8242-4a42-86a9-c18604c6c07f" providerId="ADAL" clId="{6F0E9E5A-284E-4E4C-9791-23AD104A7878}" dt="2025-02-12T08:06:17.455" v="2599" actId="1582"/>
        <pc:sldMkLst>
          <pc:docMk/>
          <pc:sldMk cId="3253540523" sldId="282"/>
        </pc:sldMkLst>
        <pc:spChg chg="mod">
          <ac:chgData name="UESUGI Kanta" userId="671b0e0b-8242-4a42-86a9-c18604c6c07f" providerId="ADAL" clId="{6F0E9E5A-284E-4E4C-9791-23AD104A7878}" dt="2025-02-08T01:17:07.980" v="1115" actId="14100"/>
          <ac:spMkLst>
            <pc:docMk/>
            <pc:sldMk cId="3253540523" sldId="282"/>
            <ac:spMk id="9" creationId="{B491EA9B-D0C6-6FC3-D384-392CE553BD5B}"/>
          </ac:spMkLst>
        </pc:spChg>
        <pc:spChg chg="mod">
          <ac:chgData name="UESUGI Kanta" userId="671b0e0b-8242-4a42-86a9-c18604c6c07f" providerId="ADAL" clId="{6F0E9E5A-284E-4E4C-9791-23AD104A7878}" dt="2025-02-08T01:18:43.737" v="1133" actId="1037"/>
          <ac:spMkLst>
            <pc:docMk/>
            <pc:sldMk cId="3253540523" sldId="282"/>
            <ac:spMk id="11" creationId="{CFA6CDB7-B971-54FF-9634-EB8D538679E7}"/>
          </ac:spMkLst>
        </pc:spChg>
        <pc:spChg chg="mod topLvl">
          <ac:chgData name="UESUGI Kanta" userId="671b0e0b-8242-4a42-86a9-c18604c6c07f" providerId="ADAL" clId="{6F0E9E5A-284E-4E4C-9791-23AD104A7878}" dt="2025-02-08T01:18:12.626" v="1127" actId="12788"/>
          <ac:spMkLst>
            <pc:docMk/>
            <pc:sldMk cId="3253540523" sldId="282"/>
            <ac:spMk id="13" creationId="{8D9B743C-3AF2-1E7C-67C4-F7FAEA4F00A4}"/>
          </ac:spMkLst>
        </pc:spChg>
        <pc:spChg chg="mod">
          <ac:chgData name="UESUGI Kanta" userId="671b0e0b-8242-4a42-86a9-c18604c6c07f" providerId="ADAL" clId="{6F0E9E5A-284E-4E4C-9791-23AD104A7878}" dt="2025-02-08T01:18:38.726" v="1132" actId="12788"/>
          <ac:spMkLst>
            <pc:docMk/>
            <pc:sldMk cId="3253540523" sldId="282"/>
            <ac:spMk id="15" creationId="{30815A90-74C9-3131-B7E6-10ABEB13E5A3}"/>
          </ac:spMkLst>
        </pc:spChg>
        <pc:spChg chg="mod">
          <ac:chgData name="UESUGI Kanta" userId="671b0e0b-8242-4a42-86a9-c18604c6c07f" providerId="ADAL" clId="{6F0E9E5A-284E-4E4C-9791-23AD104A7878}" dt="2025-02-08T01:18:52.661" v="1134" actId="12788"/>
          <ac:spMkLst>
            <pc:docMk/>
            <pc:sldMk cId="3253540523" sldId="282"/>
            <ac:spMk id="18" creationId="{4459486A-F50E-195C-07B8-E3E2E09219C3}"/>
          </ac:spMkLst>
        </pc:spChg>
        <pc:picChg chg="mod topLvl">
          <ac:chgData name="UESUGI Kanta" userId="671b0e0b-8242-4a42-86a9-c18604c6c07f" providerId="ADAL" clId="{6F0E9E5A-284E-4E4C-9791-23AD104A7878}" dt="2025-02-08T01:18:12.626" v="1127" actId="12788"/>
          <ac:picMkLst>
            <pc:docMk/>
            <pc:sldMk cId="3253540523" sldId="282"/>
            <ac:picMk id="12" creationId="{2493C338-CF7C-524C-1B00-8F28E47A457F}"/>
          </ac:picMkLst>
        </pc:picChg>
        <pc:picChg chg="mod">
          <ac:chgData name="UESUGI Kanta" userId="671b0e0b-8242-4a42-86a9-c18604c6c07f" providerId="ADAL" clId="{6F0E9E5A-284E-4E4C-9791-23AD104A7878}" dt="2025-02-08T01:18:52.661" v="1134" actId="12788"/>
          <ac:picMkLst>
            <pc:docMk/>
            <pc:sldMk cId="3253540523" sldId="282"/>
            <ac:picMk id="16" creationId="{79553439-9F99-1CD3-549C-54EB7B16099F}"/>
          </ac:picMkLst>
        </pc:picChg>
        <pc:cxnChg chg="mod">
          <ac:chgData name="UESUGI Kanta" userId="671b0e0b-8242-4a42-86a9-c18604c6c07f" providerId="ADAL" clId="{6F0E9E5A-284E-4E4C-9791-23AD104A7878}" dt="2025-02-12T08:06:11.994" v="2598" actId="1582"/>
          <ac:cxnSpMkLst>
            <pc:docMk/>
            <pc:sldMk cId="3253540523" sldId="282"/>
            <ac:cxnSpMk id="14" creationId="{0B5EC6EC-44D5-188D-280C-12162E54C4FB}"/>
          </ac:cxnSpMkLst>
        </pc:cxnChg>
        <pc:cxnChg chg="mod">
          <ac:chgData name="UESUGI Kanta" userId="671b0e0b-8242-4a42-86a9-c18604c6c07f" providerId="ADAL" clId="{6F0E9E5A-284E-4E4C-9791-23AD104A7878}" dt="2025-02-12T08:06:17.455" v="2599" actId="1582"/>
          <ac:cxnSpMkLst>
            <pc:docMk/>
            <pc:sldMk cId="3253540523" sldId="282"/>
            <ac:cxnSpMk id="17" creationId="{BCB8C213-FAED-7C7B-F07F-B78869DE688A}"/>
          </ac:cxnSpMkLst>
        </pc:cxnChg>
      </pc:sldChg>
      <pc:sldChg chg="addSp delSp modSp mod delAnim modAnim">
        <pc:chgData name="UESUGI Kanta" userId="671b0e0b-8242-4a42-86a9-c18604c6c07f" providerId="ADAL" clId="{6F0E9E5A-284E-4E4C-9791-23AD104A7878}" dt="2025-02-12T08:06:35.266" v="2601" actId="1582"/>
        <pc:sldMkLst>
          <pc:docMk/>
          <pc:sldMk cId="1516574453" sldId="283"/>
        </pc:sldMkLst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2" creationId="{72C0D78C-11E2-76F6-971E-4D6DF248430F}"/>
          </ac:spMkLst>
        </pc:spChg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3" creationId="{0FB3CA05-320D-20F5-606A-3F6AB0867272}"/>
          </ac:spMkLst>
        </pc:spChg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4" creationId="{D2CE968E-A5C5-E7DB-80EA-202A4B06ACDD}"/>
          </ac:spMkLst>
        </pc:spChg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5" creationId="{2EF395A5-9995-952F-1F9C-C2053EF62E0A}"/>
          </ac:spMkLst>
        </pc:spChg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6" creationId="{CD4163B3-2F2A-5065-9DF7-E495FC54ADEA}"/>
          </ac:spMkLst>
        </pc:spChg>
        <pc:spChg chg="mod modVis">
          <ac:chgData name="UESUGI Kanta" userId="671b0e0b-8242-4a42-86a9-c18604c6c07f" providerId="ADAL" clId="{6F0E9E5A-284E-4E4C-9791-23AD104A7878}" dt="2025-02-10T01:56:03.337" v="2547" actId="20577"/>
          <ac:spMkLst>
            <pc:docMk/>
            <pc:sldMk cId="1516574453" sldId="283"/>
            <ac:spMk id="7" creationId="{8A6670F5-5964-7196-A768-35EFEE811560}"/>
          </ac:spMkLst>
        </pc:spChg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12" creationId="{8D891CA4-9AF3-365D-2F0C-7EED30C6D78D}"/>
          </ac:spMkLst>
        </pc:spChg>
        <pc:spChg chg="mod modVis">
          <ac:chgData name="UESUGI Kanta" userId="671b0e0b-8242-4a42-86a9-c18604c6c07f" providerId="ADAL" clId="{6F0E9E5A-284E-4E4C-9791-23AD104A7878}" dt="2025-02-10T01:55:54.521" v="2542" actId="14429"/>
          <ac:spMkLst>
            <pc:docMk/>
            <pc:sldMk cId="1516574453" sldId="283"/>
            <ac:spMk id="15" creationId="{B0456B1D-45EA-FEBB-421F-2E734F0FE98D}"/>
          </ac:spMkLst>
        </pc:spChg>
        <pc:spChg chg="mod modVis">
          <ac:chgData name="UESUGI Kanta" userId="671b0e0b-8242-4a42-86a9-c18604c6c07f" providerId="ADAL" clId="{6F0E9E5A-284E-4E4C-9791-23AD104A7878}" dt="2025-02-10T01:56:16.035" v="2548" actId="33935"/>
          <ac:spMkLst>
            <pc:docMk/>
            <pc:sldMk cId="1516574453" sldId="283"/>
            <ac:spMk id="16" creationId="{F10B8341-B7E7-74C7-0BFE-24D577BB5E1E}"/>
          </ac:spMkLst>
        </pc:spChg>
        <pc:spChg chg="mod modVis">
          <ac:chgData name="UESUGI Kanta" userId="671b0e0b-8242-4a42-86a9-c18604c6c07f" providerId="ADAL" clId="{6F0E9E5A-284E-4E4C-9791-23AD104A7878}" dt="2025-02-10T01:55:52.749" v="2541" actId="14429"/>
          <ac:spMkLst>
            <pc:docMk/>
            <pc:sldMk cId="1516574453" sldId="283"/>
            <ac:spMk id="17" creationId="{A75499D0-5264-E00D-DC3B-2D729620C9AB}"/>
          </ac:spMkLst>
        </pc:spChg>
        <pc:spChg chg="mod modVis">
          <ac:chgData name="UESUGI Kanta" userId="671b0e0b-8242-4a42-86a9-c18604c6c07f" providerId="ADAL" clId="{6F0E9E5A-284E-4E4C-9791-23AD104A7878}" dt="2025-02-10T01:55:52.197" v="2540" actId="14429"/>
          <ac:spMkLst>
            <pc:docMk/>
            <pc:sldMk cId="1516574453" sldId="283"/>
            <ac:spMk id="18" creationId="{97831254-AEA5-AB0B-2A95-B5391EA5D7B0}"/>
          </ac:spMkLst>
        </pc:spChg>
        <pc:spChg chg="add mod modVis">
          <ac:chgData name="UESUGI Kanta" userId="671b0e0b-8242-4a42-86a9-c18604c6c07f" providerId="ADAL" clId="{6F0E9E5A-284E-4E4C-9791-23AD104A7878}" dt="2025-02-10T01:55:51.004" v="2538" actId="14429"/>
          <ac:spMkLst>
            <pc:docMk/>
            <pc:sldMk cId="1516574453" sldId="283"/>
            <ac:spMk id="20" creationId="{C02F6E8E-EFF7-1801-D927-48E330F85E55}"/>
          </ac:spMkLst>
        </pc:spChg>
        <pc:picChg chg="mod modVis">
          <ac:chgData name="UESUGI Kanta" userId="671b0e0b-8242-4a42-86a9-c18604c6c07f" providerId="ADAL" clId="{6F0E9E5A-284E-4E4C-9791-23AD104A7878}" dt="2025-02-10T01:56:16.035" v="2548" actId="33935"/>
          <ac:picMkLst>
            <pc:docMk/>
            <pc:sldMk cId="1516574453" sldId="283"/>
            <ac:picMk id="13" creationId="{E076F4EB-7A4E-8770-F85C-A1DA21F3181C}"/>
          </ac:picMkLst>
        </pc:picChg>
        <pc:picChg chg="add mod modVis">
          <ac:chgData name="UESUGI Kanta" userId="671b0e0b-8242-4a42-86a9-c18604c6c07f" providerId="ADAL" clId="{6F0E9E5A-284E-4E4C-9791-23AD104A7878}" dt="2025-02-10T01:55:51.690" v="2539" actId="14429"/>
          <ac:picMkLst>
            <pc:docMk/>
            <pc:sldMk cId="1516574453" sldId="283"/>
            <ac:picMk id="19" creationId="{3334CE08-3C69-E176-81EB-E9A8FB9A1270}"/>
          </ac:picMkLst>
        </pc:picChg>
        <pc:cxnChg chg="mod modVis">
          <ac:chgData name="UESUGI Kanta" userId="671b0e0b-8242-4a42-86a9-c18604c6c07f" providerId="ADAL" clId="{6F0E9E5A-284E-4E4C-9791-23AD104A7878}" dt="2025-02-12T08:06:30.902" v="2600" actId="1582"/>
          <ac:cxnSpMkLst>
            <pc:docMk/>
            <pc:sldMk cId="1516574453" sldId="283"/>
            <ac:cxnSpMk id="11" creationId="{FF781D7B-D9E7-694D-DBFC-3B7CADFBE5DD}"/>
          </ac:cxnSpMkLst>
        </pc:cxnChg>
        <pc:cxnChg chg="mod ord modVis">
          <ac:chgData name="UESUGI Kanta" userId="671b0e0b-8242-4a42-86a9-c18604c6c07f" providerId="ADAL" clId="{6F0E9E5A-284E-4E4C-9791-23AD104A7878}" dt="2025-02-12T08:06:35.266" v="2601" actId="1582"/>
          <ac:cxnSpMkLst>
            <pc:docMk/>
            <pc:sldMk cId="1516574453" sldId="283"/>
            <ac:cxnSpMk id="14" creationId="{AE42BD57-6D25-56B6-510A-750C33BD4030}"/>
          </ac:cxnSpMkLst>
        </pc:cxnChg>
      </pc:sldChg>
      <pc:sldChg chg="addSp delSp modSp mod">
        <pc:chgData name="UESUGI Kanta" userId="671b0e0b-8242-4a42-86a9-c18604c6c07f" providerId="ADAL" clId="{6F0E9E5A-284E-4E4C-9791-23AD104A7878}" dt="2025-02-12T08:08:23.181" v="2611" actId="1582"/>
        <pc:sldMkLst>
          <pc:docMk/>
          <pc:sldMk cId="3074210375" sldId="303"/>
        </pc:sldMkLst>
        <pc:spChg chg="mod">
          <ac:chgData name="UESUGI Kanta" userId="671b0e0b-8242-4a42-86a9-c18604c6c07f" providerId="ADAL" clId="{6F0E9E5A-284E-4E4C-9791-23AD104A7878}" dt="2025-02-08T01:25:19.734" v="1329" actId="12788"/>
          <ac:spMkLst>
            <pc:docMk/>
            <pc:sldMk cId="3074210375" sldId="303"/>
            <ac:spMk id="8" creationId="{C22D6266-0969-8BAB-6DEA-C9609F028C78}"/>
          </ac:spMkLst>
        </pc:spChg>
        <pc:spChg chg="mod">
          <ac:chgData name="UESUGI Kanta" userId="671b0e0b-8242-4a42-86a9-c18604c6c07f" providerId="ADAL" clId="{6F0E9E5A-284E-4E4C-9791-23AD104A7878}" dt="2025-02-08T01:25:19.734" v="1329" actId="12788"/>
          <ac:spMkLst>
            <pc:docMk/>
            <pc:sldMk cId="3074210375" sldId="303"/>
            <ac:spMk id="9" creationId="{89E02C18-6361-8DCF-D284-A51171305383}"/>
          </ac:spMkLst>
        </pc:spChg>
        <pc:spChg chg="mod">
          <ac:chgData name="UESUGI Kanta" userId="671b0e0b-8242-4a42-86a9-c18604c6c07f" providerId="ADAL" clId="{6F0E9E5A-284E-4E4C-9791-23AD104A7878}" dt="2025-02-08T01:31:39.512" v="1558" actId="1036"/>
          <ac:spMkLst>
            <pc:docMk/>
            <pc:sldMk cId="3074210375" sldId="303"/>
            <ac:spMk id="10" creationId="{31392717-8F10-9781-6B5F-7DDC2D6915ED}"/>
          </ac:spMkLst>
        </pc:spChg>
        <pc:spChg chg="mod">
          <ac:chgData name="UESUGI Kanta" userId="671b0e0b-8242-4a42-86a9-c18604c6c07f" providerId="ADAL" clId="{6F0E9E5A-284E-4E4C-9791-23AD104A7878}" dt="2025-02-08T01:24:23.787" v="1320" actId="12788"/>
          <ac:spMkLst>
            <pc:docMk/>
            <pc:sldMk cId="3074210375" sldId="303"/>
            <ac:spMk id="11" creationId="{6D73769A-B433-1C6A-0529-A03F3C8D0CFA}"/>
          </ac:spMkLst>
        </pc:spChg>
        <pc:spChg chg="mod">
          <ac:chgData name="UESUGI Kanta" userId="671b0e0b-8242-4a42-86a9-c18604c6c07f" providerId="ADAL" clId="{6F0E9E5A-284E-4E4C-9791-23AD104A7878}" dt="2025-02-08T01:23:45.231" v="1311" actId="12788"/>
          <ac:spMkLst>
            <pc:docMk/>
            <pc:sldMk cId="3074210375" sldId="303"/>
            <ac:spMk id="13" creationId="{5C8D1C65-11BE-BD01-CC73-BEBA17093DB6}"/>
          </ac:spMkLst>
        </pc:spChg>
        <pc:spChg chg="mod">
          <ac:chgData name="UESUGI Kanta" userId="671b0e0b-8242-4a42-86a9-c18604c6c07f" providerId="ADAL" clId="{6F0E9E5A-284E-4E4C-9791-23AD104A7878}" dt="2025-02-08T01:23:45.231" v="1311" actId="12788"/>
          <ac:spMkLst>
            <pc:docMk/>
            <pc:sldMk cId="3074210375" sldId="303"/>
            <ac:spMk id="17" creationId="{08111C48-51AC-783A-99CF-CF485712B777}"/>
          </ac:spMkLst>
        </pc:spChg>
        <pc:spChg chg="mod topLvl">
          <ac:chgData name="UESUGI Kanta" userId="671b0e0b-8242-4a42-86a9-c18604c6c07f" providerId="ADAL" clId="{6F0E9E5A-284E-4E4C-9791-23AD104A7878}" dt="2025-02-08T01:25:41.264" v="1332" actId="164"/>
          <ac:spMkLst>
            <pc:docMk/>
            <pc:sldMk cId="3074210375" sldId="303"/>
            <ac:spMk id="18" creationId="{3C6BD5C6-15A1-B38A-8BB9-790C4214344F}"/>
          </ac:spMkLst>
        </pc:spChg>
        <pc:spChg chg="mod topLvl">
          <ac:chgData name="UESUGI Kanta" userId="671b0e0b-8242-4a42-86a9-c18604c6c07f" providerId="ADAL" clId="{6F0E9E5A-284E-4E4C-9791-23AD104A7878}" dt="2025-02-08T01:25:41.264" v="1332" actId="164"/>
          <ac:spMkLst>
            <pc:docMk/>
            <pc:sldMk cId="3074210375" sldId="303"/>
            <ac:spMk id="19" creationId="{421462A2-6ABB-85D1-CEBC-97FD8F33FCAA}"/>
          </ac:spMkLst>
        </pc:spChg>
        <pc:spChg chg="mod topLvl">
          <ac:chgData name="UESUGI Kanta" userId="671b0e0b-8242-4a42-86a9-c18604c6c07f" providerId="ADAL" clId="{6F0E9E5A-284E-4E4C-9791-23AD104A7878}" dt="2025-02-08T01:25:41.264" v="1332" actId="164"/>
          <ac:spMkLst>
            <pc:docMk/>
            <pc:sldMk cId="3074210375" sldId="303"/>
            <ac:spMk id="20" creationId="{35BD95BF-86E8-F196-1F8E-FE8EC0BEA838}"/>
          </ac:spMkLst>
        </pc:spChg>
        <pc:spChg chg="mod topLvl">
          <ac:chgData name="UESUGI Kanta" userId="671b0e0b-8242-4a42-86a9-c18604c6c07f" providerId="ADAL" clId="{6F0E9E5A-284E-4E4C-9791-23AD104A7878}" dt="2025-02-08T01:23:27.704" v="1310" actId="12788"/>
          <ac:spMkLst>
            <pc:docMk/>
            <pc:sldMk cId="3074210375" sldId="303"/>
            <ac:spMk id="21" creationId="{7AB18B88-B6D5-31EF-3CB4-97B48A14ADFA}"/>
          </ac:spMkLst>
        </pc:spChg>
        <pc:spChg chg="mod topLvl">
          <ac:chgData name="UESUGI Kanta" userId="671b0e0b-8242-4a42-86a9-c18604c6c07f" providerId="ADAL" clId="{6F0E9E5A-284E-4E4C-9791-23AD104A7878}" dt="2025-02-08T01:31:39.512" v="1558" actId="1036"/>
          <ac:spMkLst>
            <pc:docMk/>
            <pc:sldMk cId="3074210375" sldId="303"/>
            <ac:spMk id="22" creationId="{A5171171-8195-2355-F149-3ABD5F47622C}"/>
          </ac:spMkLst>
        </pc:spChg>
        <pc:spChg chg="mod topLvl">
          <ac:chgData name="UESUGI Kanta" userId="671b0e0b-8242-4a42-86a9-c18604c6c07f" providerId="ADAL" clId="{6F0E9E5A-284E-4E4C-9791-23AD104A7878}" dt="2025-02-08T01:23:27.704" v="1310" actId="12788"/>
          <ac:spMkLst>
            <pc:docMk/>
            <pc:sldMk cId="3074210375" sldId="303"/>
            <ac:spMk id="23" creationId="{562A1724-88D3-2BA4-F493-FFE07C16B089}"/>
          </ac:spMkLst>
        </pc:spChg>
        <pc:spChg chg="mod">
          <ac:chgData name="UESUGI Kanta" userId="671b0e0b-8242-4a42-86a9-c18604c6c07f" providerId="ADAL" clId="{6F0E9E5A-284E-4E4C-9791-23AD104A7878}" dt="2025-02-08T01:30:07.146" v="1516" actId="1038"/>
          <ac:spMkLst>
            <pc:docMk/>
            <pc:sldMk cId="3074210375" sldId="303"/>
            <ac:spMk id="27" creationId="{3A385959-9637-183A-AA16-30618FAC4651}"/>
          </ac:spMkLst>
        </pc:spChg>
        <pc:spChg chg="mod">
          <ac:chgData name="UESUGI Kanta" userId="671b0e0b-8242-4a42-86a9-c18604c6c07f" providerId="ADAL" clId="{6F0E9E5A-284E-4E4C-9791-23AD104A7878}" dt="2025-02-08T01:30:34.022" v="1552" actId="1038"/>
          <ac:spMkLst>
            <pc:docMk/>
            <pc:sldMk cId="3074210375" sldId="303"/>
            <ac:spMk id="34" creationId="{986D1831-205C-26D6-B768-0B4822493DA4}"/>
          </ac:spMkLst>
        </pc:spChg>
        <pc:spChg chg="mod">
          <ac:chgData name="UESUGI Kanta" userId="671b0e0b-8242-4a42-86a9-c18604c6c07f" providerId="ADAL" clId="{6F0E9E5A-284E-4E4C-9791-23AD104A7878}" dt="2025-02-08T01:28:38.023" v="1474" actId="1037"/>
          <ac:spMkLst>
            <pc:docMk/>
            <pc:sldMk cId="3074210375" sldId="303"/>
            <ac:spMk id="35" creationId="{CA0D19BC-8002-DC15-02AE-3A01EBF4D1A4}"/>
          </ac:spMkLst>
        </pc:spChg>
        <pc:spChg chg="mod">
          <ac:chgData name="UESUGI Kanta" userId="671b0e0b-8242-4a42-86a9-c18604c6c07f" providerId="ADAL" clId="{6F0E9E5A-284E-4E4C-9791-23AD104A7878}" dt="2025-02-08T01:28:43.967" v="1493" actId="1038"/>
          <ac:spMkLst>
            <pc:docMk/>
            <pc:sldMk cId="3074210375" sldId="303"/>
            <ac:spMk id="36" creationId="{F879FDDF-CCDC-98AD-1A84-96B6A3B560C1}"/>
          </ac:spMkLst>
        </pc:spChg>
        <pc:grpChg chg="add mod">
          <ac:chgData name="UESUGI Kanta" userId="671b0e0b-8242-4a42-86a9-c18604c6c07f" providerId="ADAL" clId="{6F0E9E5A-284E-4E4C-9791-23AD104A7878}" dt="2025-02-08T01:25:41.264" v="1332" actId="164"/>
          <ac:grpSpMkLst>
            <pc:docMk/>
            <pc:sldMk cId="3074210375" sldId="303"/>
            <ac:grpSpMk id="5" creationId="{8F2783B0-51F2-E320-192E-A10E64DE4D73}"/>
          </ac:grpSpMkLst>
        </pc:grpChg>
        <pc:graphicFrameChg chg="mod">
          <ac:chgData name="UESUGI Kanta" userId="671b0e0b-8242-4a42-86a9-c18604c6c07f" providerId="ADAL" clId="{6F0E9E5A-284E-4E4C-9791-23AD104A7878}" dt="2025-02-08T01:26:14.607" v="1345" actId="1036"/>
          <ac:graphicFrameMkLst>
            <pc:docMk/>
            <pc:sldMk cId="3074210375" sldId="303"/>
            <ac:graphicFrameMk id="25" creationId="{7103F3D0-7CAD-F5C3-BFBD-163799F18FB0}"/>
          </ac:graphicFrameMkLst>
        </pc:graphicFrameChg>
        <pc:cxnChg chg="mod">
          <ac:chgData name="UESUGI Kanta" userId="671b0e0b-8242-4a42-86a9-c18604c6c07f" providerId="ADAL" clId="{6F0E9E5A-284E-4E4C-9791-23AD104A7878}" dt="2025-02-12T08:08:23.181" v="2611" actId="1582"/>
          <ac:cxnSpMkLst>
            <pc:docMk/>
            <pc:sldMk cId="3074210375" sldId="303"/>
            <ac:cxnSpMk id="15" creationId="{FE67B732-F0AF-1F46-F734-916F7C1C9322}"/>
          </ac:cxnSpMkLst>
        </pc:cxnChg>
        <pc:cxnChg chg="mod">
          <ac:chgData name="UESUGI Kanta" userId="671b0e0b-8242-4a42-86a9-c18604c6c07f" providerId="ADAL" clId="{6F0E9E5A-284E-4E4C-9791-23AD104A7878}" dt="2025-02-12T08:08:23.181" v="2611" actId="1582"/>
          <ac:cxnSpMkLst>
            <pc:docMk/>
            <pc:sldMk cId="3074210375" sldId="303"/>
            <ac:cxnSpMk id="16" creationId="{BA693461-4534-FB9F-9E07-58ADAF200ED3}"/>
          </ac:cxnSpMkLst>
        </pc:cxnChg>
        <pc:cxnChg chg="mod">
          <ac:chgData name="UESUGI Kanta" userId="671b0e0b-8242-4a42-86a9-c18604c6c07f" providerId="ADAL" clId="{6F0E9E5A-284E-4E4C-9791-23AD104A7878}" dt="2025-02-08T01:30:02.509" v="1496" actId="14100"/>
          <ac:cxnSpMkLst>
            <pc:docMk/>
            <pc:sldMk cId="3074210375" sldId="303"/>
            <ac:cxnSpMk id="26" creationId="{0E12DBE1-DAAE-7E93-92B9-76A38D600EF1}"/>
          </ac:cxnSpMkLst>
        </pc:cxnChg>
      </pc:sldChg>
      <pc:sldChg chg="addSp modSp mod">
        <pc:chgData name="UESUGI Kanta" userId="671b0e0b-8242-4a42-86a9-c18604c6c07f" providerId="ADAL" clId="{6F0E9E5A-284E-4E4C-9791-23AD104A7878}" dt="2025-02-12T08:13:36.391" v="2731" actId="12788"/>
        <pc:sldMkLst>
          <pc:docMk/>
          <pc:sldMk cId="2914985864" sldId="304"/>
        </pc:sldMkLst>
        <pc:spChg chg="mod">
          <ac:chgData name="UESUGI Kanta" userId="671b0e0b-8242-4a42-86a9-c18604c6c07f" providerId="ADAL" clId="{6F0E9E5A-284E-4E4C-9791-23AD104A7878}" dt="2025-02-12T08:13:33.318" v="2730" actId="12788"/>
          <ac:spMkLst>
            <pc:docMk/>
            <pc:sldMk cId="2914985864" sldId="304"/>
            <ac:spMk id="5" creationId="{FEFA6F1A-D580-B72A-D31F-8D9BF3026C62}"/>
          </ac:spMkLst>
        </pc:spChg>
        <pc:spChg chg="mod">
          <ac:chgData name="UESUGI Kanta" userId="671b0e0b-8242-4a42-86a9-c18604c6c07f" providerId="ADAL" clId="{6F0E9E5A-284E-4E4C-9791-23AD104A7878}" dt="2025-02-12T08:13:36.391" v="2731" actId="12788"/>
          <ac:spMkLst>
            <pc:docMk/>
            <pc:sldMk cId="2914985864" sldId="304"/>
            <ac:spMk id="11" creationId="{E07321CF-1228-0AD6-FFF1-D33E4134C6A5}"/>
          </ac:spMkLst>
        </pc:spChg>
        <pc:graphicFrameChg chg="mod modGraphic">
          <ac:chgData name="UESUGI Kanta" userId="671b0e0b-8242-4a42-86a9-c18604c6c07f" providerId="ADAL" clId="{6F0E9E5A-284E-4E4C-9791-23AD104A7878}" dt="2025-02-08T01:07:58.308" v="1105"/>
          <ac:graphicFrameMkLst>
            <pc:docMk/>
            <pc:sldMk cId="2914985864" sldId="304"/>
            <ac:graphicFrameMk id="6" creationId="{8A6A1735-843D-6D10-057C-17311BDE0795}"/>
          </ac:graphicFrameMkLst>
        </pc:graphicFrameChg>
        <pc:picChg chg="mod">
          <ac:chgData name="UESUGI Kanta" userId="671b0e0b-8242-4a42-86a9-c18604c6c07f" providerId="ADAL" clId="{6F0E9E5A-284E-4E4C-9791-23AD104A7878}" dt="2025-02-12T08:13:33.318" v="2730" actId="12788"/>
          <ac:picMkLst>
            <pc:docMk/>
            <pc:sldMk cId="2914985864" sldId="304"/>
            <ac:picMk id="4" creationId="{68C24013-9912-35ED-061A-41F36E277831}"/>
          </ac:picMkLst>
        </pc:picChg>
        <pc:picChg chg="mod">
          <ac:chgData name="UESUGI Kanta" userId="671b0e0b-8242-4a42-86a9-c18604c6c07f" providerId="ADAL" clId="{6F0E9E5A-284E-4E4C-9791-23AD104A7878}" dt="2025-02-12T08:13:36.391" v="2731" actId="12788"/>
          <ac:picMkLst>
            <pc:docMk/>
            <pc:sldMk cId="2914985864" sldId="304"/>
            <ac:picMk id="7" creationId="{BF7AD222-E75A-989B-A30C-5BB109FC6F4F}"/>
          </ac:picMkLst>
        </pc:picChg>
      </pc:sldChg>
      <pc:sldChg chg="modSp mod modNotesTx">
        <pc:chgData name="UESUGI Kanta" userId="671b0e0b-8242-4a42-86a9-c18604c6c07f" providerId="ADAL" clId="{6F0E9E5A-284E-4E4C-9791-23AD104A7878}" dt="2025-02-12T08:10:32.243" v="2682" actId="20577"/>
        <pc:sldMkLst>
          <pc:docMk/>
          <pc:sldMk cId="4045282312" sldId="310"/>
        </pc:sldMkLst>
        <pc:cxnChg chg="mod">
          <ac:chgData name="UESUGI Kanta" userId="671b0e0b-8242-4a42-86a9-c18604c6c07f" providerId="ADAL" clId="{6F0E9E5A-284E-4E4C-9791-23AD104A7878}" dt="2025-02-12T08:10:20.625" v="2680" actId="1582"/>
          <ac:cxnSpMkLst>
            <pc:docMk/>
            <pc:sldMk cId="4045282312" sldId="310"/>
            <ac:cxnSpMk id="29" creationId="{9DD056A5-FEE0-77E6-C89F-2708F19DE0B9}"/>
          </ac:cxnSpMkLst>
        </pc:cxnChg>
        <pc:cxnChg chg="mod">
          <ac:chgData name="UESUGI Kanta" userId="671b0e0b-8242-4a42-86a9-c18604c6c07f" providerId="ADAL" clId="{6F0E9E5A-284E-4E4C-9791-23AD104A7878}" dt="2025-02-12T08:10:25.009" v="2681" actId="1582"/>
          <ac:cxnSpMkLst>
            <pc:docMk/>
            <pc:sldMk cId="4045282312" sldId="310"/>
            <ac:cxnSpMk id="44" creationId="{6BD85528-F03E-0872-501A-D8D409F30B4E}"/>
          </ac:cxnSpMkLst>
        </pc:cxnChg>
      </pc:sldChg>
      <pc:sldChg chg="addSp delSp modSp mod modNotesTx">
        <pc:chgData name="UESUGI Kanta" userId="671b0e0b-8242-4a42-86a9-c18604c6c07f" providerId="ADAL" clId="{6F0E9E5A-284E-4E4C-9791-23AD104A7878}" dt="2025-02-12T08:10:59.219" v="2686" actId="20577"/>
        <pc:sldMkLst>
          <pc:docMk/>
          <pc:sldMk cId="1455063934" sldId="345"/>
        </pc:sldMkLst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5" creationId="{52547188-DA7D-8C41-3534-BDFDECA65A6C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6" creationId="{0D1234C2-3587-D4D9-0F83-CD3568E5441F}"/>
          </ac:spMkLst>
        </pc:spChg>
        <pc:spChg chg="mod">
          <ac:chgData name="UESUGI Kanta" userId="671b0e0b-8242-4a42-86a9-c18604c6c07f" providerId="ADAL" clId="{6F0E9E5A-284E-4E4C-9791-23AD104A7878}" dt="2025-02-08T01:39:52.282" v="1650" actId="555"/>
          <ac:spMkLst>
            <pc:docMk/>
            <pc:sldMk cId="1455063934" sldId="345"/>
            <ac:spMk id="7" creationId="{DE3B2254-CBA2-EFB9-7407-216EA62DF67B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8" creationId="{77CC5EE8-463A-EC50-A4E8-21100E9719C9}"/>
          </ac:spMkLst>
        </pc:spChg>
        <pc:spChg chg="mod">
          <ac:chgData name="UESUGI Kanta" userId="671b0e0b-8242-4a42-86a9-c18604c6c07f" providerId="ADAL" clId="{6F0E9E5A-284E-4E4C-9791-23AD104A7878}" dt="2025-02-08T01:37:56.352" v="1628" actId="12788"/>
          <ac:spMkLst>
            <pc:docMk/>
            <pc:sldMk cId="1455063934" sldId="345"/>
            <ac:spMk id="9" creationId="{1FCAEF50-257E-7951-0A92-5C7D99AB529F}"/>
          </ac:spMkLst>
        </pc:spChg>
        <pc:spChg chg="mod">
          <ac:chgData name="UESUGI Kanta" userId="671b0e0b-8242-4a42-86a9-c18604c6c07f" providerId="ADAL" clId="{6F0E9E5A-284E-4E4C-9791-23AD104A7878}" dt="2025-02-10T01:06:02.643" v="2320" actId="207"/>
          <ac:spMkLst>
            <pc:docMk/>
            <pc:sldMk cId="1455063934" sldId="345"/>
            <ac:spMk id="10" creationId="{8E196C8E-59C2-D258-E74D-35F075FDD9E5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11" creationId="{9B3A02A9-3DEA-B552-9334-2CA1B640FE4A}"/>
          </ac:spMkLst>
        </pc:spChg>
        <pc:spChg chg="mod">
          <ac:chgData name="UESUGI Kanta" userId="671b0e0b-8242-4a42-86a9-c18604c6c07f" providerId="ADAL" clId="{6F0E9E5A-284E-4E4C-9791-23AD104A7878}" dt="2025-02-08T01:42:50.685" v="1689" actId="164"/>
          <ac:spMkLst>
            <pc:docMk/>
            <pc:sldMk cId="1455063934" sldId="345"/>
            <ac:spMk id="12" creationId="{1C8A6B3C-96AA-0A0C-7C58-E028E9B15164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13" creationId="{189F1A20-4765-591C-00BF-66B37F6D0634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15" creationId="{19D218B1-9F21-95B5-2236-930CB1BBF654}"/>
          </ac:spMkLst>
        </pc:spChg>
        <pc:spChg chg="mod">
          <ac:chgData name="UESUGI Kanta" userId="671b0e0b-8242-4a42-86a9-c18604c6c07f" providerId="ADAL" clId="{6F0E9E5A-284E-4E4C-9791-23AD104A7878}" dt="2025-02-10T01:06:02.643" v="2320" actId="207"/>
          <ac:spMkLst>
            <pc:docMk/>
            <pc:sldMk cId="1455063934" sldId="345"/>
            <ac:spMk id="16" creationId="{8D7078BA-6BE2-8357-76ED-1B0E1559ED74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17" creationId="{B2AEED62-17BB-EA47-8E76-205C340C5B4C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19" creationId="{03BDED14-0096-C02D-11B6-202A0E05B127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20" creationId="{E32F3CAC-4C62-7201-D031-274F6D84D99D}"/>
          </ac:spMkLst>
        </pc:spChg>
        <pc:spChg chg="mod topLvl">
          <ac:chgData name="UESUGI Kanta" userId="671b0e0b-8242-4a42-86a9-c18604c6c07f" providerId="ADAL" clId="{6F0E9E5A-284E-4E4C-9791-23AD104A7878}" dt="2025-02-10T01:04:54.451" v="2317" actId="165"/>
          <ac:spMkLst>
            <pc:docMk/>
            <pc:sldMk cId="1455063934" sldId="345"/>
            <ac:spMk id="21" creationId="{0FA39A7D-F76A-AC3A-641B-188CDC53976E}"/>
          </ac:spMkLst>
        </pc:spChg>
        <pc:cxnChg chg="mod">
          <ac:chgData name="UESUGI Kanta" userId="671b0e0b-8242-4a42-86a9-c18604c6c07f" providerId="ADAL" clId="{6F0E9E5A-284E-4E4C-9791-23AD104A7878}" dt="2025-02-12T08:10:52.871" v="2685" actId="1582"/>
          <ac:cxnSpMkLst>
            <pc:docMk/>
            <pc:sldMk cId="1455063934" sldId="345"/>
            <ac:cxnSpMk id="14" creationId="{A2587F7B-D6DE-27E6-0781-4B7A89137630}"/>
          </ac:cxnSpMkLst>
        </pc:cxnChg>
        <pc:cxnChg chg="mod">
          <ac:chgData name="UESUGI Kanta" userId="671b0e0b-8242-4a42-86a9-c18604c6c07f" providerId="ADAL" clId="{6F0E9E5A-284E-4E4C-9791-23AD104A7878}" dt="2025-02-12T08:10:52.871" v="2685" actId="1582"/>
          <ac:cxnSpMkLst>
            <pc:docMk/>
            <pc:sldMk cId="1455063934" sldId="345"/>
            <ac:cxnSpMk id="18" creationId="{33092EA3-44D7-4F45-FB25-A4F5AD98A0F3}"/>
          </ac:cxnSpMkLst>
        </pc:cxnChg>
      </pc:sldChg>
      <pc:sldChg chg="modSp mod modNotesTx">
        <pc:chgData name="UESUGI Kanta" userId="671b0e0b-8242-4a42-86a9-c18604c6c07f" providerId="ADAL" clId="{6F0E9E5A-284E-4E4C-9791-23AD104A7878}" dt="2025-02-13T01:36:14.113" v="2897" actId="20577"/>
        <pc:sldMkLst>
          <pc:docMk/>
          <pc:sldMk cId="1765124156" sldId="348"/>
        </pc:sldMkLst>
        <pc:spChg chg="mod">
          <ac:chgData name="UESUGI Kanta" userId="671b0e0b-8242-4a42-86a9-c18604c6c07f" providerId="ADAL" clId="{6F0E9E5A-284E-4E4C-9791-23AD104A7878}" dt="2025-02-08T00:20:36.097" v="407" actId="20577"/>
          <ac:spMkLst>
            <pc:docMk/>
            <pc:sldMk cId="1765124156" sldId="348"/>
            <ac:spMk id="3" creationId="{430F35F0-F119-8E0F-3D90-519B9E89AC27}"/>
          </ac:spMkLst>
        </pc:spChg>
        <pc:spChg chg="mod">
          <ac:chgData name="UESUGI Kanta" userId="671b0e0b-8242-4a42-86a9-c18604c6c07f" providerId="ADAL" clId="{6F0E9E5A-284E-4E4C-9791-23AD104A7878}" dt="2025-02-08T01:50:17.850" v="1749" actId="1035"/>
          <ac:spMkLst>
            <pc:docMk/>
            <pc:sldMk cId="1765124156" sldId="348"/>
            <ac:spMk id="27" creationId="{7133982E-39C8-67EB-2B58-87C35CFC6C18}"/>
          </ac:spMkLst>
        </pc:spChg>
        <pc:spChg chg="mod">
          <ac:chgData name="UESUGI Kanta" userId="671b0e0b-8242-4a42-86a9-c18604c6c07f" providerId="ADAL" clId="{6F0E9E5A-284E-4E4C-9791-23AD104A7878}" dt="2025-02-08T01:50:17.850" v="1749" actId="1035"/>
          <ac:spMkLst>
            <pc:docMk/>
            <pc:sldMk cId="1765124156" sldId="348"/>
            <ac:spMk id="28" creationId="{FEDC556A-124A-6029-780A-EABB13377EB6}"/>
          </ac:spMkLst>
        </pc:spChg>
        <pc:spChg chg="mod">
          <ac:chgData name="UESUGI Kanta" userId="671b0e0b-8242-4a42-86a9-c18604c6c07f" providerId="ADAL" clId="{6F0E9E5A-284E-4E4C-9791-23AD104A7878}" dt="2025-02-08T01:50:17.850" v="1749" actId="1035"/>
          <ac:spMkLst>
            <pc:docMk/>
            <pc:sldMk cId="1765124156" sldId="348"/>
            <ac:spMk id="29" creationId="{0E302C53-0B06-C2E3-0C89-49B74233D87D}"/>
          </ac:spMkLst>
        </pc:spChg>
        <pc:spChg chg="mod">
          <ac:chgData name="UESUGI Kanta" userId="671b0e0b-8242-4a42-86a9-c18604c6c07f" providerId="ADAL" clId="{6F0E9E5A-284E-4E4C-9791-23AD104A7878}" dt="2025-02-08T01:50:17.850" v="1749" actId="1035"/>
          <ac:spMkLst>
            <pc:docMk/>
            <pc:sldMk cId="1765124156" sldId="348"/>
            <ac:spMk id="30" creationId="{957EFB42-441B-F2BA-3AF3-D0534758B313}"/>
          </ac:spMkLst>
        </pc:spChg>
      </pc:sldChg>
      <pc:sldChg chg="addSp delSp modSp mod modNotesTx">
        <pc:chgData name="UESUGI Kanta" userId="671b0e0b-8242-4a42-86a9-c18604c6c07f" providerId="ADAL" clId="{6F0E9E5A-284E-4E4C-9791-23AD104A7878}" dt="2025-02-13T01:35:48.857" v="2889" actId="20577"/>
        <pc:sldMkLst>
          <pc:docMk/>
          <pc:sldMk cId="4070375793" sldId="349"/>
        </pc:sldMkLst>
        <pc:spChg chg="mod">
          <ac:chgData name="UESUGI Kanta" userId="671b0e0b-8242-4a42-86a9-c18604c6c07f" providerId="ADAL" clId="{6F0E9E5A-284E-4E4C-9791-23AD104A7878}" dt="2025-02-08T00:23:34.009" v="734" actId="20577"/>
          <ac:spMkLst>
            <pc:docMk/>
            <pc:sldMk cId="4070375793" sldId="349"/>
            <ac:spMk id="3" creationId="{5C6565B3-5C2A-5632-167C-84570AC23401}"/>
          </ac:spMkLst>
        </pc:spChg>
        <pc:spChg chg="add mod ord">
          <ac:chgData name="UESUGI Kanta" userId="671b0e0b-8242-4a42-86a9-c18604c6c07f" providerId="ADAL" clId="{6F0E9E5A-284E-4E4C-9791-23AD104A7878}" dt="2025-02-08T01:04:21.330" v="1075" actId="207"/>
          <ac:spMkLst>
            <pc:docMk/>
            <pc:sldMk cId="4070375793" sldId="349"/>
            <ac:spMk id="4" creationId="{FB410F8A-4F0F-D60D-5FF2-8BB2208F780F}"/>
          </ac:spMkLst>
        </pc:spChg>
        <pc:spChg chg="add mod">
          <ac:chgData name="UESUGI Kanta" userId="671b0e0b-8242-4a42-86a9-c18604c6c07f" providerId="ADAL" clId="{6F0E9E5A-284E-4E4C-9791-23AD104A7878}" dt="2025-02-08T01:03:23.733" v="1066" actId="1037"/>
          <ac:spMkLst>
            <pc:docMk/>
            <pc:sldMk cId="4070375793" sldId="349"/>
            <ac:spMk id="5" creationId="{F38DB374-4953-7B3A-F289-7846D5C98A1A}"/>
          </ac:spMkLst>
        </pc:spChg>
        <pc:spChg chg="add mod">
          <ac:chgData name="UESUGI Kanta" userId="671b0e0b-8242-4a42-86a9-c18604c6c07f" providerId="ADAL" clId="{6F0E9E5A-284E-4E4C-9791-23AD104A7878}" dt="2025-02-08T01:02:48.222" v="1056" actId="14100"/>
          <ac:spMkLst>
            <pc:docMk/>
            <pc:sldMk cId="4070375793" sldId="349"/>
            <ac:spMk id="6" creationId="{C9B22855-A983-27FA-05BD-8619BE6BF708}"/>
          </ac:spMkLst>
        </pc:spChg>
        <pc:spChg chg="add mod">
          <ac:chgData name="UESUGI Kanta" userId="671b0e0b-8242-4a42-86a9-c18604c6c07f" providerId="ADAL" clId="{6F0E9E5A-284E-4E4C-9791-23AD104A7878}" dt="2025-02-08T01:04:41.733" v="1076" actId="1582"/>
          <ac:spMkLst>
            <pc:docMk/>
            <pc:sldMk cId="4070375793" sldId="349"/>
            <ac:spMk id="7" creationId="{563FD90C-5B72-50E9-7A59-2D414035B376}"/>
          </ac:spMkLst>
        </pc:spChg>
        <pc:spChg chg="add mod">
          <ac:chgData name="UESUGI Kanta" userId="671b0e0b-8242-4a42-86a9-c18604c6c07f" providerId="ADAL" clId="{6F0E9E5A-284E-4E4C-9791-23AD104A7878}" dt="2025-02-08T01:00:55.360" v="1049" actId="1076"/>
          <ac:spMkLst>
            <pc:docMk/>
            <pc:sldMk cId="4070375793" sldId="349"/>
            <ac:spMk id="8" creationId="{88952E63-79E3-E0E2-2B9A-686BA7573C80}"/>
          </ac:spMkLst>
        </pc:spChg>
        <pc:spChg chg="add mod">
          <ac:chgData name="UESUGI Kanta" userId="671b0e0b-8242-4a42-86a9-c18604c6c07f" providerId="ADAL" clId="{6F0E9E5A-284E-4E4C-9791-23AD104A7878}" dt="2025-02-08T01:02:17.907" v="1053" actId="1076"/>
          <ac:spMkLst>
            <pc:docMk/>
            <pc:sldMk cId="4070375793" sldId="349"/>
            <ac:spMk id="9" creationId="{ACD41817-44C0-A642-46A2-DD8E64128E2E}"/>
          </ac:spMkLst>
        </pc:spChg>
        <pc:spChg chg="add mod">
          <ac:chgData name="UESUGI Kanta" userId="671b0e0b-8242-4a42-86a9-c18604c6c07f" providerId="ADAL" clId="{6F0E9E5A-284E-4E4C-9791-23AD104A7878}" dt="2025-02-08T01:02:52.023" v="1057" actId="1076"/>
          <ac:spMkLst>
            <pc:docMk/>
            <pc:sldMk cId="4070375793" sldId="349"/>
            <ac:spMk id="10" creationId="{923BF07F-67BE-2A59-983A-DA37F0E74DF9}"/>
          </ac:spMkLst>
        </pc:spChg>
        <pc:spChg chg="add mod">
          <ac:chgData name="UESUGI Kanta" userId="671b0e0b-8242-4a42-86a9-c18604c6c07f" providerId="ADAL" clId="{6F0E9E5A-284E-4E4C-9791-23AD104A7878}" dt="2025-02-08T01:03:14.013" v="1063" actId="1076"/>
          <ac:spMkLst>
            <pc:docMk/>
            <pc:sldMk cId="4070375793" sldId="349"/>
            <ac:spMk id="11" creationId="{2BD56DCC-64A6-84A8-5C9E-C3BB739F760E}"/>
          </ac:spMkLst>
        </pc:spChg>
        <pc:grpChg chg="add del mod">
          <ac:chgData name="UESUGI Kanta" userId="671b0e0b-8242-4a42-86a9-c18604c6c07f" providerId="ADAL" clId="{6F0E9E5A-284E-4E4C-9791-23AD104A7878}" dt="2025-02-08T01:04:01.951" v="1070" actId="1076"/>
          <ac:grpSpMkLst>
            <pc:docMk/>
            <pc:sldMk cId="4070375793" sldId="349"/>
            <ac:grpSpMk id="16" creationId="{CE31B5AB-602F-F83B-91E5-4849A9613ECE}"/>
          </ac:grpSpMkLst>
        </pc:grpChg>
        <pc:grpChg chg="mod">
          <ac:chgData name="UESUGI Kanta" userId="671b0e0b-8242-4a42-86a9-c18604c6c07f" providerId="ADAL" clId="{6F0E9E5A-284E-4E4C-9791-23AD104A7878}" dt="2025-02-08T01:05:10.949" v="1100" actId="1037"/>
          <ac:grpSpMkLst>
            <pc:docMk/>
            <pc:sldMk cId="4070375793" sldId="349"/>
            <ac:grpSpMk id="25" creationId="{6EC32AA7-E0ED-5E04-76B7-4B832DDE026A}"/>
          </ac:grpSpMkLst>
        </pc:grpChg>
      </pc:sldChg>
      <pc:sldChg chg="modSp mod">
        <pc:chgData name="UESUGI Kanta" userId="671b0e0b-8242-4a42-86a9-c18604c6c07f" providerId="ADAL" clId="{6F0E9E5A-284E-4E4C-9791-23AD104A7878}" dt="2025-02-08T01:45:42.254" v="1742" actId="12788"/>
        <pc:sldMkLst>
          <pc:docMk/>
          <pc:sldMk cId="2768946099" sldId="350"/>
        </pc:sldMkLst>
      </pc:sldChg>
      <pc:sldChg chg="del">
        <pc:chgData name="UESUGI Kanta" userId="671b0e0b-8242-4a42-86a9-c18604c6c07f" providerId="ADAL" clId="{6F0E9E5A-284E-4E4C-9791-23AD104A7878}" dt="2025-02-08T01:14:35.550" v="1114" actId="47"/>
        <pc:sldMkLst>
          <pc:docMk/>
          <pc:sldMk cId="1323239411" sldId="351"/>
        </pc:sldMkLst>
      </pc:sldChg>
      <pc:sldChg chg="addSp delSp modSp mod">
        <pc:chgData name="UESUGI Kanta" userId="671b0e0b-8242-4a42-86a9-c18604c6c07f" providerId="ADAL" clId="{6F0E9E5A-284E-4E4C-9791-23AD104A7878}" dt="2025-02-08T01:51:28.984" v="1750" actId="14100"/>
        <pc:sldMkLst>
          <pc:docMk/>
          <pc:sldMk cId="295932840" sldId="352"/>
        </pc:sldMkLst>
        <pc:spChg chg="mod">
          <ac:chgData name="UESUGI Kanta" userId="671b0e0b-8242-4a42-86a9-c18604c6c07f" providerId="ADAL" clId="{6F0E9E5A-284E-4E4C-9791-23AD104A7878}" dt="2025-02-08T00:30:16.038" v="964" actId="20577"/>
          <ac:spMkLst>
            <pc:docMk/>
            <pc:sldMk cId="295932840" sldId="352"/>
            <ac:spMk id="3" creationId="{13A7E772-EC34-6C08-A268-2AF9618041E5}"/>
          </ac:spMkLst>
        </pc:spChg>
        <pc:spChg chg="mod topLvl">
          <ac:chgData name="UESUGI Kanta" userId="671b0e0b-8242-4a42-86a9-c18604c6c07f" providerId="ADAL" clId="{6F0E9E5A-284E-4E4C-9791-23AD104A7878}" dt="2025-02-08T01:51:28.984" v="1750" actId="14100"/>
          <ac:spMkLst>
            <pc:docMk/>
            <pc:sldMk cId="295932840" sldId="352"/>
            <ac:spMk id="70" creationId="{D1167726-3E85-26C1-FB0A-5B119D856429}"/>
          </ac:spMkLst>
        </pc:spChg>
        <pc:spChg chg="mod topLvl">
          <ac:chgData name="UESUGI Kanta" userId="671b0e0b-8242-4a42-86a9-c18604c6c07f" providerId="ADAL" clId="{6F0E9E5A-284E-4E4C-9791-23AD104A7878}" dt="2025-02-08T00:50:53.290" v="969" actId="164"/>
          <ac:spMkLst>
            <pc:docMk/>
            <pc:sldMk cId="295932840" sldId="352"/>
            <ac:spMk id="77" creationId="{AF14D99D-8DD1-0AF8-9B16-3A5BD9D07E03}"/>
          </ac:spMkLst>
        </pc:spChg>
        <pc:spChg chg="mod topLvl">
          <ac:chgData name="UESUGI Kanta" userId="671b0e0b-8242-4a42-86a9-c18604c6c07f" providerId="ADAL" clId="{6F0E9E5A-284E-4E4C-9791-23AD104A7878}" dt="2025-02-08T00:50:53.290" v="969" actId="164"/>
          <ac:spMkLst>
            <pc:docMk/>
            <pc:sldMk cId="295932840" sldId="352"/>
            <ac:spMk id="78" creationId="{B03BA6C7-31F7-1A95-E791-7FCF951D54E7}"/>
          </ac:spMkLst>
        </pc:spChg>
        <pc:spChg chg="mod">
          <ac:chgData name="UESUGI Kanta" userId="671b0e0b-8242-4a42-86a9-c18604c6c07f" providerId="ADAL" clId="{6F0E9E5A-284E-4E4C-9791-23AD104A7878}" dt="2025-02-08T00:50:38.842" v="965" actId="165"/>
          <ac:spMkLst>
            <pc:docMk/>
            <pc:sldMk cId="295932840" sldId="352"/>
            <ac:spMk id="80" creationId="{1379722E-F885-0166-E395-B48186D53A5D}"/>
          </ac:spMkLst>
        </pc:spChg>
        <pc:spChg chg="mod">
          <ac:chgData name="UESUGI Kanta" userId="671b0e0b-8242-4a42-86a9-c18604c6c07f" providerId="ADAL" clId="{6F0E9E5A-284E-4E4C-9791-23AD104A7878}" dt="2025-02-08T00:50:38.842" v="965" actId="165"/>
          <ac:spMkLst>
            <pc:docMk/>
            <pc:sldMk cId="295932840" sldId="352"/>
            <ac:spMk id="81" creationId="{D0B6C123-6859-F837-D4C8-F486A9BCE0A9}"/>
          </ac:spMkLst>
        </pc:spChg>
        <pc:grpChg chg="add mod">
          <ac:chgData name="UESUGI Kanta" userId="671b0e0b-8242-4a42-86a9-c18604c6c07f" providerId="ADAL" clId="{6F0E9E5A-284E-4E4C-9791-23AD104A7878}" dt="2025-02-08T00:51:01.585" v="971" actId="164"/>
          <ac:grpSpMkLst>
            <pc:docMk/>
            <pc:sldMk cId="295932840" sldId="352"/>
            <ac:grpSpMk id="5" creationId="{E87C2A63-D236-89FE-605E-5F0C5CDAFA28}"/>
          </ac:grpSpMkLst>
        </pc:grpChg>
        <pc:grpChg chg="add mod">
          <ac:chgData name="UESUGI Kanta" userId="671b0e0b-8242-4a42-86a9-c18604c6c07f" providerId="ADAL" clId="{6F0E9E5A-284E-4E4C-9791-23AD104A7878}" dt="2025-02-08T01:13:07.971" v="1113" actId="1035"/>
          <ac:grpSpMkLst>
            <pc:docMk/>
            <pc:sldMk cId="295932840" sldId="352"/>
            <ac:grpSpMk id="6" creationId="{F722F3B7-F141-A613-2BEB-393B12B9DEBC}"/>
          </ac:grpSpMkLst>
        </pc:grpChg>
        <pc:grpChg chg="mod topLvl">
          <ac:chgData name="UESUGI Kanta" userId="671b0e0b-8242-4a42-86a9-c18604c6c07f" providerId="ADAL" clId="{6F0E9E5A-284E-4E4C-9791-23AD104A7878}" dt="2025-02-08T00:51:01.585" v="971" actId="164"/>
          <ac:grpSpMkLst>
            <pc:docMk/>
            <pc:sldMk cId="295932840" sldId="352"/>
            <ac:grpSpMk id="71" creationId="{9A7FB800-4944-9AE7-ECE6-9CC8C00907DD}"/>
          </ac:grpSpMkLst>
        </pc:grpChg>
        <pc:graphicFrameChg chg="add mod">
          <ac:chgData name="UESUGI Kanta" userId="671b0e0b-8242-4a42-86a9-c18604c6c07f" providerId="ADAL" clId="{6F0E9E5A-284E-4E4C-9791-23AD104A7878}" dt="2025-02-08T00:53:28.797" v="989"/>
          <ac:graphicFrameMkLst>
            <pc:docMk/>
            <pc:sldMk cId="295932840" sldId="352"/>
            <ac:graphicFrameMk id="7" creationId="{FE8EAF6C-72CB-B8A7-B74A-A8A039878512}"/>
          </ac:graphicFrameMkLst>
        </pc:graphicFrameChg>
        <pc:graphicFrameChg chg="mod">
          <ac:chgData name="UESUGI Kanta" userId="671b0e0b-8242-4a42-86a9-c18604c6c07f" providerId="ADAL" clId="{6F0E9E5A-284E-4E4C-9791-23AD104A7878}" dt="2025-02-08T00:51:35.971" v="973" actId="692"/>
          <ac:graphicFrameMkLst>
            <pc:docMk/>
            <pc:sldMk cId="295932840" sldId="352"/>
            <ac:graphicFrameMk id="27" creationId="{C3A21098-5E3A-4DC9-AD2B-3F491A10022C}"/>
          </ac:graphicFrameMkLst>
        </pc:graphicFrameChg>
        <pc:graphicFrameChg chg="mod">
          <ac:chgData name="UESUGI Kanta" userId="671b0e0b-8242-4a42-86a9-c18604c6c07f" providerId="ADAL" clId="{6F0E9E5A-284E-4E4C-9791-23AD104A7878}" dt="2025-02-08T00:51:50.599" v="975" actId="692"/>
          <ac:graphicFrameMkLst>
            <pc:docMk/>
            <pc:sldMk cId="295932840" sldId="352"/>
            <ac:graphicFrameMk id="28" creationId="{BD2B5980-C6B8-071F-15F7-7F90E4C1D728}"/>
          </ac:graphicFrameMkLst>
        </pc:graphicFrameChg>
        <pc:graphicFrameChg chg="mod">
          <ac:chgData name="UESUGI Kanta" userId="671b0e0b-8242-4a42-86a9-c18604c6c07f" providerId="ADAL" clId="{6F0E9E5A-284E-4E4C-9791-23AD104A7878}" dt="2025-02-08T00:53:19.167" v="987" actId="692"/>
          <ac:graphicFrameMkLst>
            <pc:docMk/>
            <pc:sldMk cId="295932840" sldId="352"/>
            <ac:graphicFrameMk id="30" creationId="{8D863536-1A36-A7D0-3068-978BB11AAD61}"/>
          </ac:graphicFrameMkLst>
        </pc:graphicFrameChg>
      </pc:sldChg>
      <pc:sldChg chg="addSp delSp modSp add mod modAnim">
        <pc:chgData name="UESUGI Kanta" userId="671b0e0b-8242-4a42-86a9-c18604c6c07f" providerId="ADAL" clId="{6F0E9E5A-284E-4E4C-9791-23AD104A7878}" dt="2025-02-10T01:24:26.643" v="2448"/>
        <pc:sldMkLst>
          <pc:docMk/>
          <pc:sldMk cId="213462466" sldId="353"/>
        </pc:sldMkLst>
        <pc:spChg chg="mod">
          <ac:chgData name="UESUGI Kanta" userId="671b0e0b-8242-4a42-86a9-c18604c6c07f" providerId="ADAL" clId="{6F0E9E5A-284E-4E4C-9791-23AD104A7878}" dt="2025-02-10T00:58:23.474" v="2248" actId="12788"/>
          <ac:spMkLst>
            <pc:docMk/>
            <pc:sldMk cId="213462466" sldId="353"/>
            <ac:spMk id="2" creationId="{077A51D7-9788-5247-6DCD-C0AD65A5DA38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3" creationId="{F35141F3-3CE1-C0AC-AEBD-774AE3DBBC69}"/>
          </ac:spMkLst>
        </pc:spChg>
        <pc:spChg chg="mod">
          <ac:chgData name="UESUGI Kanta" userId="671b0e0b-8242-4a42-86a9-c18604c6c07f" providerId="ADAL" clId="{6F0E9E5A-284E-4E4C-9791-23AD104A7878}" dt="2025-02-10T01:16:34.459" v="2350" actId="164"/>
          <ac:spMkLst>
            <pc:docMk/>
            <pc:sldMk cId="213462466" sldId="353"/>
            <ac:spMk id="4" creationId="{F2BA74D9-9E1C-9E46-446D-78EA5EC15A70}"/>
          </ac:spMkLst>
        </pc:spChg>
        <pc:spChg chg="mod">
          <ac:chgData name="UESUGI Kanta" userId="671b0e0b-8242-4a42-86a9-c18604c6c07f" providerId="ADAL" clId="{6F0E9E5A-284E-4E4C-9791-23AD104A7878}" dt="2025-02-10T00:51:49.159" v="1856"/>
          <ac:spMkLst>
            <pc:docMk/>
            <pc:sldMk cId="213462466" sldId="353"/>
            <ac:spMk id="6" creationId="{0D59899E-6A7B-1F3D-A7DF-432572E60EAD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8" creationId="{1C0E97D3-BD52-9F23-E531-20DAFFAFA979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9" creationId="{BB08B5C4-D8EA-F976-90BA-3559CB154909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10" creationId="{A7B99068-BDB5-5784-E1A8-92F0BE60F2BE}"/>
          </ac:spMkLst>
        </pc:spChg>
        <pc:spChg chg="mod topLvl">
          <ac:chgData name="UESUGI Kanta" userId="671b0e0b-8242-4a42-86a9-c18604c6c07f" providerId="ADAL" clId="{6F0E9E5A-284E-4E4C-9791-23AD104A7878}" dt="2025-02-10T01:16:41.296" v="2352" actId="165"/>
          <ac:spMkLst>
            <pc:docMk/>
            <pc:sldMk cId="213462466" sldId="353"/>
            <ac:spMk id="12" creationId="{797AABE5-ED40-49A3-3029-2C9C949AB5BF}"/>
          </ac:spMkLst>
        </pc:spChg>
        <pc:spChg chg="mod topLvl">
          <ac:chgData name="UESUGI Kanta" userId="671b0e0b-8242-4a42-86a9-c18604c6c07f" providerId="ADAL" clId="{6F0E9E5A-284E-4E4C-9791-23AD104A7878}" dt="2025-02-10T01:16:41.296" v="2352" actId="165"/>
          <ac:spMkLst>
            <pc:docMk/>
            <pc:sldMk cId="213462466" sldId="353"/>
            <ac:spMk id="13" creationId="{00C1B7CA-247F-6BDA-2771-D10E50D180A9}"/>
          </ac:spMkLst>
        </pc:spChg>
        <pc:spChg chg="mod topLvl">
          <ac:chgData name="UESUGI Kanta" userId="671b0e0b-8242-4a42-86a9-c18604c6c07f" providerId="ADAL" clId="{6F0E9E5A-284E-4E4C-9791-23AD104A7878}" dt="2025-02-10T01:16:41.296" v="2352" actId="165"/>
          <ac:spMkLst>
            <pc:docMk/>
            <pc:sldMk cId="213462466" sldId="353"/>
            <ac:spMk id="14" creationId="{960C50A5-8234-B870-65DB-1A0FCD91DA2A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18" creationId="{EC22277A-CE20-B182-D0CF-0F6F71CC44AC}"/>
          </ac:spMkLst>
        </pc:spChg>
        <pc:spChg chg="mod topLvl">
          <ac:chgData name="UESUGI Kanta" userId="671b0e0b-8242-4a42-86a9-c18604c6c07f" providerId="ADAL" clId="{6F0E9E5A-284E-4E4C-9791-23AD104A7878}" dt="2025-02-10T00:56:52.403" v="2225" actId="1036"/>
          <ac:spMkLst>
            <pc:docMk/>
            <pc:sldMk cId="213462466" sldId="353"/>
            <ac:spMk id="21" creationId="{CB246533-6289-B9D4-F494-F41E91C0852C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24" creationId="{911D5B6E-6701-87AB-52DE-01A0EB804021}"/>
          </ac:spMkLst>
        </pc:spChg>
        <pc:spChg chg="mod topLvl">
          <ac:chgData name="UESUGI Kanta" userId="671b0e0b-8242-4a42-86a9-c18604c6c07f" providerId="ADAL" clId="{6F0E9E5A-284E-4E4C-9791-23AD104A7878}" dt="2025-02-10T01:15:25.987" v="2345" actId="12788"/>
          <ac:spMkLst>
            <pc:docMk/>
            <pc:sldMk cId="213462466" sldId="353"/>
            <ac:spMk id="27" creationId="{580A6A0F-CDAA-9872-D4F4-0EAEC42A002D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30" creationId="{4A5852A3-7D79-9B3F-B8CF-61683ACE16AB}"/>
          </ac:spMkLst>
        </pc:spChg>
        <pc:spChg chg="mod topLvl">
          <ac:chgData name="UESUGI Kanta" userId="671b0e0b-8242-4a42-86a9-c18604c6c07f" providerId="ADAL" clId="{6F0E9E5A-284E-4E4C-9791-23AD104A7878}" dt="2025-02-10T01:16:34.459" v="2350" actId="164"/>
          <ac:spMkLst>
            <pc:docMk/>
            <pc:sldMk cId="213462466" sldId="353"/>
            <ac:spMk id="33" creationId="{DCFE2DBF-A184-BFC1-B7EB-AA13F99E5008}"/>
          </ac:spMkLst>
        </pc:spChg>
        <pc:spChg chg="mod topLvl">
          <ac:chgData name="UESUGI Kanta" userId="671b0e0b-8242-4a42-86a9-c18604c6c07f" providerId="ADAL" clId="{6F0E9E5A-284E-4E4C-9791-23AD104A7878}" dt="2025-02-10T01:16:39.376" v="2351" actId="164"/>
          <ac:spMkLst>
            <pc:docMk/>
            <pc:sldMk cId="213462466" sldId="353"/>
            <ac:spMk id="34" creationId="{7D116263-ACD8-A1C2-A870-937D45F3B290}"/>
          </ac:spMkLst>
        </pc:spChg>
        <pc:cxnChg chg="mod topLvl">
          <ac:chgData name="UESUGI Kanta" userId="671b0e0b-8242-4a42-86a9-c18604c6c07f" providerId="ADAL" clId="{6F0E9E5A-284E-4E4C-9791-23AD104A7878}" dt="2025-02-10T00:56:17.268" v="2182" actId="1035"/>
          <ac:cxnSpMkLst>
            <pc:docMk/>
            <pc:sldMk cId="213462466" sldId="353"/>
            <ac:cxnSpMk id="17" creationId="{F6CA65BE-75EA-1018-A03D-3FF479A84D4F}"/>
          </ac:cxnSpMkLst>
        </pc:cxnChg>
        <pc:cxnChg chg="mod topLvl">
          <ac:chgData name="UESUGI Kanta" userId="671b0e0b-8242-4a42-86a9-c18604c6c07f" providerId="ADAL" clId="{6F0E9E5A-284E-4E4C-9791-23AD104A7878}" dt="2025-02-10T00:56:37.707" v="2203" actId="1036"/>
          <ac:cxnSpMkLst>
            <pc:docMk/>
            <pc:sldMk cId="213462466" sldId="353"/>
            <ac:cxnSpMk id="20" creationId="{D4563FF7-D222-3E9C-385D-29244646476D}"/>
          </ac:cxnSpMkLst>
        </pc:cxnChg>
        <pc:cxnChg chg="mod topLvl">
          <ac:chgData name="UESUGI Kanta" userId="671b0e0b-8242-4a42-86a9-c18604c6c07f" providerId="ADAL" clId="{6F0E9E5A-284E-4E4C-9791-23AD104A7878}" dt="2025-02-10T00:55:56.211" v="2170" actId="1035"/>
          <ac:cxnSpMkLst>
            <pc:docMk/>
            <pc:sldMk cId="213462466" sldId="353"/>
            <ac:cxnSpMk id="23" creationId="{6EEC6C84-8099-BBA7-1C90-99D9CBB3A49C}"/>
          </ac:cxnSpMkLst>
        </pc:cxnChg>
        <pc:cxnChg chg="mod topLvl">
          <ac:chgData name="UESUGI Kanta" userId="671b0e0b-8242-4a42-86a9-c18604c6c07f" providerId="ADAL" clId="{6F0E9E5A-284E-4E4C-9791-23AD104A7878}" dt="2025-02-10T01:17:22.480" v="2408" actId="1037"/>
          <ac:cxnSpMkLst>
            <pc:docMk/>
            <pc:sldMk cId="213462466" sldId="353"/>
            <ac:cxnSpMk id="26" creationId="{37FDA0D4-50F0-94DE-50DE-DB5CE04256FB}"/>
          </ac:cxnSpMkLst>
        </pc:cxnChg>
        <pc:cxnChg chg="mod topLvl">
          <ac:chgData name="UESUGI Kanta" userId="671b0e0b-8242-4a42-86a9-c18604c6c07f" providerId="ADAL" clId="{6F0E9E5A-284E-4E4C-9791-23AD104A7878}" dt="2025-02-10T01:17:22.480" v="2408" actId="1037"/>
          <ac:cxnSpMkLst>
            <pc:docMk/>
            <pc:sldMk cId="213462466" sldId="353"/>
            <ac:cxnSpMk id="29" creationId="{E8F4AE1A-DBD4-4ABC-A6F7-006D3EBA6F1E}"/>
          </ac:cxnSpMkLst>
        </pc:cxnChg>
        <pc:cxnChg chg="mod topLvl">
          <ac:chgData name="UESUGI Kanta" userId="671b0e0b-8242-4a42-86a9-c18604c6c07f" providerId="ADAL" clId="{6F0E9E5A-284E-4E4C-9791-23AD104A7878}" dt="2025-02-10T01:17:22.480" v="2408" actId="1037"/>
          <ac:cxnSpMkLst>
            <pc:docMk/>
            <pc:sldMk cId="213462466" sldId="353"/>
            <ac:cxnSpMk id="32" creationId="{26B710DC-E37F-8E8D-555B-C194A21AE26F}"/>
          </ac:cxnSpMkLst>
        </pc:cxnChg>
      </pc:sldChg>
      <pc:sldChg chg="delSp new del mod">
        <pc:chgData name="UESUGI Kanta" userId="671b0e0b-8242-4a42-86a9-c18604c6c07f" providerId="ADAL" clId="{6F0E9E5A-284E-4E4C-9791-23AD104A7878}" dt="2025-02-09T12:30:53.079" v="1820" actId="47"/>
        <pc:sldMkLst>
          <pc:docMk/>
          <pc:sldMk cId="997911452" sldId="353"/>
        </pc:sldMkLst>
      </pc:sldChg>
      <pc:sldChg chg="modSp mod modNotesTx">
        <pc:chgData name="UESUGI Kanta" userId="671b0e0b-8242-4a42-86a9-c18604c6c07f" providerId="ADAL" clId="{6F0E9E5A-284E-4E4C-9791-23AD104A7878}" dt="2025-02-12T08:12:10.365" v="2712" actId="14100"/>
        <pc:sldMkLst>
          <pc:docMk/>
          <pc:sldMk cId="400043985" sldId="354"/>
        </pc:sldMkLst>
        <pc:spChg chg="mod">
          <ac:chgData name="UESUGI Kanta" userId="671b0e0b-8242-4a42-86a9-c18604c6c07f" providerId="ADAL" clId="{6F0E9E5A-284E-4E4C-9791-23AD104A7878}" dt="2025-02-12T08:12:06.086" v="2711" actId="1035"/>
          <ac:spMkLst>
            <pc:docMk/>
            <pc:sldMk cId="400043985" sldId="354"/>
            <ac:spMk id="5" creationId="{5A1B55F4-469B-27DD-E83E-B7F7D3C233ED}"/>
          </ac:spMkLst>
        </pc:spChg>
        <pc:spChg chg="mod">
          <ac:chgData name="UESUGI Kanta" userId="671b0e0b-8242-4a42-86a9-c18604c6c07f" providerId="ADAL" clId="{6F0E9E5A-284E-4E4C-9791-23AD104A7878}" dt="2025-02-12T08:12:06.086" v="2711" actId="1035"/>
          <ac:spMkLst>
            <pc:docMk/>
            <pc:sldMk cId="400043985" sldId="354"/>
            <ac:spMk id="44" creationId="{20744671-004B-D914-7604-2BF71BEFDBDB}"/>
          </ac:spMkLst>
        </pc:spChg>
        <pc:spChg chg="mod">
          <ac:chgData name="UESUGI Kanta" userId="671b0e0b-8242-4a42-86a9-c18604c6c07f" providerId="ADAL" clId="{6F0E9E5A-284E-4E4C-9791-23AD104A7878}" dt="2025-02-12T08:12:10.365" v="2712" actId="14100"/>
          <ac:spMkLst>
            <pc:docMk/>
            <pc:sldMk cId="400043985" sldId="354"/>
            <ac:spMk id="46" creationId="{1966F449-F9AA-CC4F-F613-EF701BC0B2CF}"/>
          </ac:spMkLst>
        </pc:spChg>
        <pc:cxnChg chg="mod">
          <ac:chgData name="UESUGI Kanta" userId="671b0e0b-8242-4a42-86a9-c18604c6c07f" providerId="ADAL" clId="{6F0E9E5A-284E-4E4C-9791-23AD104A7878}" dt="2025-02-12T08:11:23.872" v="2688" actId="1582"/>
          <ac:cxnSpMkLst>
            <pc:docMk/>
            <pc:sldMk cId="400043985" sldId="354"/>
            <ac:cxnSpMk id="68" creationId="{4B451864-2F4E-82B3-D653-456C63FE8640}"/>
          </ac:cxnSpMkLst>
        </pc:cxnChg>
        <pc:cxnChg chg="mod">
          <ac:chgData name="UESUGI Kanta" userId="671b0e0b-8242-4a42-86a9-c18604c6c07f" providerId="ADAL" clId="{6F0E9E5A-284E-4E4C-9791-23AD104A7878}" dt="2025-02-12T08:11:23.872" v="2688" actId="1582"/>
          <ac:cxnSpMkLst>
            <pc:docMk/>
            <pc:sldMk cId="400043985" sldId="354"/>
            <ac:cxnSpMk id="71" creationId="{8B4E2A9D-C228-6125-AD29-93DF31322D9D}"/>
          </ac:cxnSpMkLst>
        </pc:cxnChg>
      </pc:sldChg>
    </pc:docChg>
  </pc:docChgLst>
  <pc:docChgLst>
    <pc:chgData name="UESUGI Kanta" userId="671b0e0b-8242-4a42-86a9-c18604c6c07f" providerId="ADAL" clId="{FDCD447E-06B0-BB40-A6E3-DBC1287279BA}"/>
    <pc:docChg chg="undo redo custSel addSld modSld">
      <pc:chgData name="UESUGI Kanta" userId="671b0e0b-8242-4a42-86a9-c18604c6c07f" providerId="ADAL" clId="{FDCD447E-06B0-BB40-A6E3-DBC1287279BA}" dt="2024-07-03T04:29:43.307" v="2099" actId="20577"/>
      <pc:docMkLst>
        <pc:docMk/>
      </pc:docMkLst>
      <pc:sldChg chg="addSp delSp modSp mod delAnim modAnim">
        <pc:chgData name="UESUGI Kanta" userId="671b0e0b-8242-4a42-86a9-c18604c6c07f" providerId="ADAL" clId="{FDCD447E-06B0-BB40-A6E3-DBC1287279BA}" dt="2024-07-02T03:57:40.640" v="1078"/>
        <pc:sldMkLst>
          <pc:docMk/>
          <pc:sldMk cId="3084647600" sldId="281"/>
        </pc:sldMkLst>
      </pc:sldChg>
      <pc:sldChg chg="modNotesTx">
        <pc:chgData name="UESUGI Kanta" userId="671b0e0b-8242-4a42-86a9-c18604c6c07f" providerId="ADAL" clId="{FDCD447E-06B0-BB40-A6E3-DBC1287279BA}" dt="2024-07-02T02:28:35.867" v="214" actId="20577"/>
        <pc:sldMkLst>
          <pc:docMk/>
          <pc:sldMk cId="1516574453" sldId="283"/>
        </pc:sldMkLst>
      </pc:sldChg>
      <pc:sldChg chg="modNotesTx">
        <pc:chgData name="UESUGI Kanta" userId="671b0e0b-8242-4a42-86a9-c18604c6c07f" providerId="ADAL" clId="{FDCD447E-06B0-BB40-A6E3-DBC1287279BA}" dt="2024-07-02T01:33:53.429" v="121" actId="20577"/>
        <pc:sldMkLst>
          <pc:docMk/>
          <pc:sldMk cId="928919043" sldId="285"/>
        </pc:sldMkLst>
      </pc:sldChg>
      <pc:sldChg chg="addSp modSp mod">
        <pc:chgData name="UESUGI Kanta" userId="671b0e0b-8242-4a42-86a9-c18604c6c07f" providerId="ADAL" clId="{FDCD447E-06B0-BB40-A6E3-DBC1287279BA}" dt="2024-07-02T02:32:43.445" v="421" actId="20577"/>
        <pc:sldMkLst>
          <pc:docMk/>
          <pc:sldMk cId="1254124879" sldId="302"/>
        </pc:sldMkLst>
      </pc:sldChg>
      <pc:sldChg chg="modNotesTx">
        <pc:chgData name="UESUGI Kanta" userId="671b0e0b-8242-4a42-86a9-c18604c6c07f" providerId="ADAL" clId="{FDCD447E-06B0-BB40-A6E3-DBC1287279BA}" dt="2024-07-02T01:30:55.231" v="48" actId="20577"/>
        <pc:sldMkLst>
          <pc:docMk/>
          <pc:sldMk cId="3074210375" sldId="303"/>
        </pc:sldMkLst>
      </pc:sldChg>
      <pc:sldChg chg="modSp mod modNotesTx">
        <pc:chgData name="UESUGI Kanta" userId="671b0e0b-8242-4a42-86a9-c18604c6c07f" providerId="ADAL" clId="{FDCD447E-06B0-BB40-A6E3-DBC1287279BA}" dt="2024-07-02T02:40:43.185" v="673" actId="20577"/>
        <pc:sldMkLst>
          <pc:docMk/>
          <pc:sldMk cId="2914985864" sldId="304"/>
        </pc:sldMkLst>
      </pc:sldChg>
      <pc:sldChg chg="addSp delSp modSp mod modNotesTx">
        <pc:chgData name="UESUGI Kanta" userId="671b0e0b-8242-4a42-86a9-c18604c6c07f" providerId="ADAL" clId="{FDCD447E-06B0-BB40-A6E3-DBC1287279BA}" dt="2024-07-03T04:15:34.055" v="1450" actId="20577"/>
        <pc:sldMkLst>
          <pc:docMk/>
          <pc:sldMk cId="1201548068" sldId="306"/>
        </pc:sldMkLst>
      </pc:sldChg>
      <pc:sldChg chg="modSp new mod modShow">
        <pc:chgData name="UESUGI Kanta" userId="671b0e0b-8242-4a42-86a9-c18604c6c07f" providerId="ADAL" clId="{FDCD447E-06B0-BB40-A6E3-DBC1287279BA}" dt="2024-07-03T04:29:43.307" v="2099" actId="20577"/>
        <pc:sldMkLst>
          <pc:docMk/>
          <pc:sldMk cId="1887697346" sldId="307"/>
        </pc:sldMkLst>
      </pc:sldChg>
    </pc:docChg>
  </pc:docChgLst>
  <pc:docChgLst>
    <pc:chgData name="UESUGI Kanta" userId="671b0e0b-8242-4a42-86a9-c18604c6c07f" providerId="ADAL" clId="{846FC4C6-3A72-49B3-B1FA-56B933A16743}"/>
    <pc:docChg chg="modSld">
      <pc:chgData name="UESUGI Kanta" userId="671b0e0b-8242-4a42-86a9-c18604c6c07f" providerId="ADAL" clId="{846FC4C6-3A72-49B3-B1FA-56B933A16743}" dt="2024-11-28T09:06:17.526" v="8" actId="1036"/>
      <pc:docMkLst>
        <pc:docMk/>
      </pc:docMkLst>
      <pc:sldChg chg="modSp mod">
        <pc:chgData name="UESUGI Kanta" userId="671b0e0b-8242-4a42-86a9-c18604c6c07f" providerId="ADAL" clId="{846FC4C6-3A72-49B3-B1FA-56B933A16743}" dt="2024-11-28T09:06:17.526" v="8" actId="1036"/>
        <pc:sldMkLst>
          <pc:docMk/>
          <pc:sldMk cId="1736937633" sldId="341"/>
        </pc:sldMkLst>
        <pc:spChg chg="mod">
          <ac:chgData name="UESUGI Kanta" userId="671b0e0b-8242-4a42-86a9-c18604c6c07f" providerId="ADAL" clId="{846FC4C6-3A72-49B3-B1FA-56B933A16743}" dt="2024-11-28T09:06:17.526" v="8" actId="1036"/>
          <ac:spMkLst>
            <pc:docMk/>
            <pc:sldMk cId="1736937633" sldId="341"/>
            <ac:spMk id="17" creationId="{ECA9ED71-9740-E7AC-8ED1-D86613310942}"/>
          </ac:spMkLst>
        </pc:spChg>
      </pc:sldChg>
    </pc:docChg>
  </pc:docChgLst>
  <pc:docChgLst>
    <pc:chgData name="UESUGI Kanta" userId="671b0e0b-8242-4a42-86a9-c18604c6c07f" providerId="ADAL" clId="{D906D996-D1E3-DE46-A88D-23E97523DBF4}"/>
    <pc:docChg chg="undo custSel addSld delSld modSld sldOrd addMainMaster delMainMaster modMainMaster modSection">
      <pc:chgData name="UESUGI Kanta" userId="671b0e0b-8242-4a42-86a9-c18604c6c07f" providerId="ADAL" clId="{D906D996-D1E3-DE46-A88D-23E97523DBF4}" dt="2024-11-26T02:46:38.530" v="531" actId="403"/>
      <pc:docMkLst>
        <pc:docMk/>
      </pc:docMkLst>
      <pc:sldChg chg="modSp mod">
        <pc:chgData name="UESUGI Kanta" userId="671b0e0b-8242-4a42-86a9-c18604c6c07f" providerId="ADAL" clId="{D906D996-D1E3-DE46-A88D-23E97523DBF4}" dt="2024-11-26T02:46:24.171" v="529" actId="403"/>
        <pc:sldMkLst>
          <pc:docMk/>
          <pc:sldMk cId="2364895453" sldId="256"/>
        </pc:sldMkLst>
        <pc:spChg chg="mod">
          <ac:chgData name="UESUGI Kanta" userId="671b0e0b-8242-4a42-86a9-c18604c6c07f" providerId="ADAL" clId="{D906D996-D1E3-DE46-A88D-23E97523DBF4}" dt="2024-11-26T02:46:24.171" v="529" actId="403"/>
          <ac:spMkLst>
            <pc:docMk/>
            <pc:sldMk cId="2364895453" sldId="256"/>
            <ac:spMk id="2" creationId="{48FBC644-1F2A-7921-AAA1-3B4C8A107DD5}"/>
          </ac:spMkLst>
        </pc:spChg>
        <pc:spChg chg="mod">
          <ac:chgData name="UESUGI Kanta" userId="671b0e0b-8242-4a42-86a9-c18604c6c07f" providerId="ADAL" clId="{D906D996-D1E3-DE46-A88D-23E97523DBF4}" dt="2024-11-26T02:29:51.642" v="231"/>
          <ac:spMkLst>
            <pc:docMk/>
            <pc:sldMk cId="2364895453" sldId="256"/>
            <ac:spMk id="5" creationId="{B685423E-B640-467E-D528-771A40372795}"/>
          </ac:spMkLst>
        </pc:spChg>
      </pc:sldChg>
      <pc:sldChg chg="ord modNotesTx">
        <pc:chgData name="UESUGI Kanta" userId="671b0e0b-8242-4a42-86a9-c18604c6c07f" providerId="ADAL" clId="{D906D996-D1E3-DE46-A88D-23E97523DBF4}" dt="2024-11-26T01:32:20.062" v="4" actId="20578"/>
        <pc:sldMkLst>
          <pc:docMk/>
          <pc:sldMk cId="1850509622" sldId="276"/>
        </pc:sldMkLst>
      </pc:sldChg>
      <pc:sldChg chg="addSp delSp modSp mod">
        <pc:chgData name="UESUGI Kanta" userId="671b0e0b-8242-4a42-86a9-c18604c6c07f" providerId="ADAL" clId="{D906D996-D1E3-DE46-A88D-23E97523DBF4}" dt="2024-11-26T02:35:56.384" v="371"/>
        <pc:sldMkLst>
          <pc:docMk/>
          <pc:sldMk cId="2229054917" sldId="280"/>
        </pc:sldMkLst>
        <pc:spChg chg="add mod">
          <ac:chgData name="UESUGI Kanta" userId="671b0e0b-8242-4a42-86a9-c18604c6c07f" providerId="ADAL" clId="{D906D996-D1E3-DE46-A88D-23E97523DBF4}" dt="2024-11-26T02:35:56.384" v="371"/>
          <ac:spMkLst>
            <pc:docMk/>
            <pc:sldMk cId="2229054917" sldId="280"/>
            <ac:spMk id="2" creationId="{9745CAA2-F7CC-12CE-BB50-AE48134BD027}"/>
          </ac:spMkLst>
        </pc:spChg>
      </pc:sldChg>
      <pc:sldChg chg="modNotesTx">
        <pc:chgData name="UESUGI Kanta" userId="671b0e0b-8242-4a42-86a9-c18604c6c07f" providerId="ADAL" clId="{D906D996-D1E3-DE46-A88D-23E97523DBF4}" dt="2024-11-26T01:30:43.865" v="0" actId="20577"/>
        <pc:sldMkLst>
          <pc:docMk/>
          <pc:sldMk cId="1516574453" sldId="283"/>
        </pc:sldMkLst>
      </pc:sldChg>
      <pc:sldChg chg="modSp del mod">
        <pc:chgData name="UESUGI Kanta" userId="671b0e0b-8242-4a42-86a9-c18604c6c07f" providerId="ADAL" clId="{D906D996-D1E3-DE46-A88D-23E97523DBF4}" dt="2024-11-26T01:48:07.947" v="89" actId="2696"/>
        <pc:sldMkLst>
          <pc:docMk/>
          <pc:sldMk cId="1643846525" sldId="286"/>
        </pc:sldMkLst>
      </pc:sldChg>
      <pc:sldChg chg="del">
        <pc:chgData name="UESUGI Kanta" userId="671b0e0b-8242-4a42-86a9-c18604c6c07f" providerId="ADAL" clId="{D906D996-D1E3-DE46-A88D-23E97523DBF4}" dt="2024-11-26T02:15:37.328" v="110" actId="2696"/>
        <pc:sldMkLst>
          <pc:docMk/>
          <pc:sldMk cId="3577434485" sldId="291"/>
        </pc:sldMkLst>
      </pc:sldChg>
      <pc:sldChg chg="del">
        <pc:chgData name="UESUGI Kanta" userId="671b0e0b-8242-4a42-86a9-c18604c6c07f" providerId="ADAL" clId="{D906D996-D1E3-DE46-A88D-23E97523DBF4}" dt="2024-11-26T02:11:15.058" v="102" actId="2696"/>
        <pc:sldMkLst>
          <pc:docMk/>
          <pc:sldMk cId="3020184911" sldId="309"/>
        </pc:sldMkLst>
      </pc:sldChg>
      <pc:sldChg chg="ord">
        <pc:chgData name="UESUGI Kanta" userId="671b0e0b-8242-4a42-86a9-c18604c6c07f" providerId="ADAL" clId="{D906D996-D1E3-DE46-A88D-23E97523DBF4}" dt="2024-11-26T01:32:22.295" v="5" actId="20578"/>
        <pc:sldMkLst>
          <pc:docMk/>
          <pc:sldMk cId="4045282312" sldId="310"/>
        </pc:sldMkLst>
      </pc:sldChg>
      <pc:sldChg chg="del">
        <pc:chgData name="UESUGI Kanta" userId="671b0e0b-8242-4a42-86a9-c18604c6c07f" providerId="ADAL" clId="{D906D996-D1E3-DE46-A88D-23E97523DBF4}" dt="2024-11-26T02:15:15.775" v="106" actId="2696"/>
        <pc:sldMkLst>
          <pc:docMk/>
          <pc:sldMk cId="3032805407" sldId="319"/>
        </pc:sldMkLst>
      </pc:sldChg>
      <pc:sldChg chg="add del">
        <pc:chgData name="UESUGI Kanta" userId="671b0e0b-8242-4a42-86a9-c18604c6c07f" providerId="ADAL" clId="{D906D996-D1E3-DE46-A88D-23E97523DBF4}" dt="2024-11-26T02:15:34.759" v="109" actId="2696"/>
        <pc:sldMkLst>
          <pc:docMk/>
          <pc:sldMk cId="1964182323" sldId="322"/>
        </pc:sldMkLst>
      </pc:sldChg>
      <pc:sldChg chg="del ord">
        <pc:chgData name="UESUGI Kanta" userId="671b0e0b-8242-4a42-86a9-c18604c6c07f" providerId="ADAL" clId="{D906D996-D1E3-DE46-A88D-23E97523DBF4}" dt="2024-11-26T02:09:57.848" v="101" actId="2696"/>
        <pc:sldMkLst>
          <pc:docMk/>
          <pc:sldMk cId="2342034046" sldId="324"/>
        </pc:sldMkLst>
      </pc:sldChg>
      <pc:sldChg chg="del ord">
        <pc:chgData name="UESUGI Kanta" userId="671b0e0b-8242-4a42-86a9-c18604c6c07f" providerId="ADAL" clId="{D906D996-D1E3-DE46-A88D-23E97523DBF4}" dt="2024-11-26T02:13:39.065" v="105" actId="2696"/>
        <pc:sldMkLst>
          <pc:docMk/>
          <pc:sldMk cId="773676430" sldId="325"/>
        </pc:sldMkLst>
      </pc:sldChg>
      <pc:sldChg chg="addSp delSp modSp add mod">
        <pc:chgData name="UESUGI Kanta" userId="671b0e0b-8242-4a42-86a9-c18604c6c07f" providerId="ADAL" clId="{D906D996-D1E3-DE46-A88D-23E97523DBF4}" dt="2024-11-26T01:38:13.857" v="44" actId="20577"/>
        <pc:sldMkLst>
          <pc:docMk/>
          <pc:sldMk cId="637951824" sldId="326"/>
        </pc:sldMkLst>
        <pc:spChg chg="add mod">
          <ac:chgData name="UESUGI Kanta" userId="671b0e0b-8242-4a42-86a9-c18604c6c07f" providerId="ADAL" clId="{D906D996-D1E3-DE46-A88D-23E97523DBF4}" dt="2024-11-26T01:38:13.857" v="44" actId="20577"/>
          <ac:spMkLst>
            <pc:docMk/>
            <pc:sldMk cId="637951824" sldId="326"/>
            <ac:spMk id="7" creationId="{D81BDFFD-24DB-AB38-384B-36B04E926578}"/>
          </ac:spMkLst>
        </pc:spChg>
      </pc:sldChg>
      <pc:sldChg chg="modSp add mod">
        <pc:chgData name="UESUGI Kanta" userId="671b0e0b-8242-4a42-86a9-c18604c6c07f" providerId="ADAL" clId="{D906D996-D1E3-DE46-A88D-23E97523DBF4}" dt="2024-11-26T02:22:50.385" v="157" actId="1076"/>
        <pc:sldMkLst>
          <pc:docMk/>
          <pc:sldMk cId="1273039060" sldId="327"/>
        </pc:sldMkLst>
        <pc:spChg chg="mod">
          <ac:chgData name="UESUGI Kanta" userId="671b0e0b-8242-4a42-86a9-c18604c6c07f" providerId="ADAL" clId="{D906D996-D1E3-DE46-A88D-23E97523DBF4}" dt="2024-11-26T01:39:25.101" v="45" actId="207"/>
          <ac:spMkLst>
            <pc:docMk/>
            <pc:sldMk cId="1273039060" sldId="327"/>
            <ac:spMk id="2" creationId="{FA273C58-EAB4-AB43-653E-1A960568D6D1}"/>
          </ac:spMkLst>
        </pc:spChg>
      </pc:sldChg>
      <pc:sldChg chg="modSp add mod">
        <pc:chgData name="UESUGI Kanta" userId="671b0e0b-8242-4a42-86a9-c18604c6c07f" providerId="ADAL" clId="{D906D996-D1E3-DE46-A88D-23E97523DBF4}" dt="2024-11-26T01:42:45.756" v="46" actId="207"/>
        <pc:sldMkLst>
          <pc:docMk/>
          <pc:sldMk cId="917782237" sldId="328"/>
        </pc:sldMkLst>
        <pc:spChg chg="mod">
          <ac:chgData name="UESUGI Kanta" userId="671b0e0b-8242-4a42-86a9-c18604c6c07f" providerId="ADAL" clId="{D906D996-D1E3-DE46-A88D-23E97523DBF4}" dt="2024-11-26T01:42:45.756" v="46" actId="207"/>
          <ac:spMkLst>
            <pc:docMk/>
            <pc:sldMk cId="917782237" sldId="328"/>
            <ac:spMk id="2" creationId="{933F3F79-81AF-915F-283D-9CC4BA45125A}"/>
          </ac:spMkLst>
        </pc:spChg>
      </pc:sldChg>
      <pc:sldChg chg="modSp add mod">
        <pc:chgData name="UESUGI Kanta" userId="671b0e0b-8242-4a42-86a9-c18604c6c07f" providerId="ADAL" clId="{D906D996-D1E3-DE46-A88D-23E97523DBF4}" dt="2024-11-26T01:45:48.510" v="88" actId="207"/>
        <pc:sldMkLst>
          <pc:docMk/>
          <pc:sldMk cId="942895641" sldId="329"/>
        </pc:sldMkLst>
        <pc:spChg chg="mod">
          <ac:chgData name="UESUGI Kanta" userId="671b0e0b-8242-4a42-86a9-c18604c6c07f" providerId="ADAL" clId="{D906D996-D1E3-DE46-A88D-23E97523DBF4}" dt="2024-11-26T01:45:48.510" v="88" actId="207"/>
          <ac:spMkLst>
            <pc:docMk/>
            <pc:sldMk cId="942895641" sldId="329"/>
            <ac:spMk id="2" creationId="{96887CA7-C88F-E73A-2869-7D85664CC6C5}"/>
          </ac:spMkLst>
        </pc:spChg>
      </pc:sldChg>
      <pc:sldChg chg="modSp add mod">
        <pc:chgData name="UESUGI Kanta" userId="671b0e0b-8242-4a42-86a9-c18604c6c07f" providerId="ADAL" clId="{D906D996-D1E3-DE46-A88D-23E97523DBF4}" dt="2024-11-26T02:19:18.398" v="116" actId="208"/>
        <pc:sldMkLst>
          <pc:docMk/>
          <pc:sldMk cId="2145172285" sldId="330"/>
        </pc:sldMkLst>
        <pc:spChg chg="mod">
          <ac:chgData name="UESUGI Kanta" userId="671b0e0b-8242-4a42-86a9-c18604c6c07f" providerId="ADAL" clId="{D906D996-D1E3-DE46-A88D-23E97523DBF4}" dt="2024-11-26T01:50:50.555" v="92" actId="207"/>
          <ac:spMkLst>
            <pc:docMk/>
            <pc:sldMk cId="2145172285" sldId="330"/>
            <ac:spMk id="3" creationId="{988E8898-473A-AF56-C3D7-5E6602DED5AC}"/>
          </ac:spMkLst>
        </pc:spChg>
        <pc:spChg chg="mod">
          <ac:chgData name="UESUGI Kanta" userId="671b0e0b-8242-4a42-86a9-c18604c6c07f" providerId="ADAL" clId="{D906D996-D1E3-DE46-A88D-23E97523DBF4}" dt="2024-11-26T02:19:18.398" v="116" actId="208"/>
          <ac:spMkLst>
            <pc:docMk/>
            <pc:sldMk cId="2145172285" sldId="330"/>
            <ac:spMk id="8" creationId="{1E43CA28-A91A-524C-05EB-AD1FFB8D1262}"/>
          </ac:spMkLst>
        </pc:spChg>
      </pc:sldChg>
      <pc:sldChg chg="modSp add mod">
        <pc:chgData name="UESUGI Kanta" userId="671b0e0b-8242-4a42-86a9-c18604c6c07f" providerId="ADAL" clId="{D906D996-D1E3-DE46-A88D-23E97523DBF4}" dt="2024-11-26T02:22:18.029" v="155" actId="20577"/>
        <pc:sldMkLst>
          <pc:docMk/>
          <pc:sldMk cId="3837935053" sldId="331"/>
        </pc:sldMkLst>
        <pc:spChg chg="mod">
          <ac:chgData name="UESUGI Kanta" userId="671b0e0b-8242-4a42-86a9-c18604c6c07f" providerId="ADAL" clId="{D906D996-D1E3-DE46-A88D-23E97523DBF4}" dt="2024-11-26T02:02:09.425" v="94" actId="207"/>
          <ac:spMkLst>
            <pc:docMk/>
            <pc:sldMk cId="3837935053" sldId="331"/>
            <ac:spMk id="2" creationId="{B5BEC59A-2ABF-127C-166C-C41445666388}"/>
          </ac:spMkLst>
        </pc:spChg>
        <pc:spChg chg="mod">
          <ac:chgData name="UESUGI Kanta" userId="671b0e0b-8242-4a42-86a9-c18604c6c07f" providerId="ADAL" clId="{D906D996-D1E3-DE46-A88D-23E97523DBF4}" dt="2024-11-26T02:22:18.029" v="155" actId="20577"/>
          <ac:spMkLst>
            <pc:docMk/>
            <pc:sldMk cId="3837935053" sldId="331"/>
            <ac:spMk id="3" creationId="{E10C8813-FE2A-8C1D-23EF-769E8B4FFAFF}"/>
          </ac:spMkLst>
        </pc:spChg>
      </pc:sldChg>
      <pc:sldChg chg="modSp add mod">
        <pc:chgData name="UESUGI Kanta" userId="671b0e0b-8242-4a42-86a9-c18604c6c07f" providerId="ADAL" clId="{D906D996-D1E3-DE46-A88D-23E97523DBF4}" dt="2024-11-26T02:23:17.565" v="160" actId="1036"/>
        <pc:sldMkLst>
          <pc:docMk/>
          <pc:sldMk cId="1291901095" sldId="332"/>
        </pc:sldMkLst>
      </pc:sldChg>
      <pc:sldMasterChg chg="addSp delSp modSp mod setBg modSldLayout">
        <pc:chgData name="UESUGI Kanta" userId="671b0e0b-8242-4a42-86a9-c18604c6c07f" providerId="ADAL" clId="{D906D996-D1E3-DE46-A88D-23E97523DBF4}" dt="2024-11-26T02:46:38.530" v="531" actId="403"/>
        <pc:sldMasterMkLst>
          <pc:docMk/>
          <pc:sldMasterMk cId="3774494397" sldId="2147483648"/>
        </pc:sldMasterMkLst>
        <pc:spChg chg="add mod">
          <ac:chgData name="UESUGI Kanta" userId="671b0e0b-8242-4a42-86a9-c18604c6c07f" providerId="ADAL" clId="{D906D996-D1E3-DE46-A88D-23E97523DBF4}" dt="2024-11-26T02:42:04.591" v="442"/>
          <ac:spMkLst>
            <pc:docMk/>
            <pc:sldMasterMk cId="3774494397" sldId="2147483648"/>
            <ac:spMk id="12" creationId="{F3AAEC41-37B9-C499-1D61-653C50B7C1DC}"/>
          </ac:spMkLst>
        </pc:spChg>
        <pc:spChg chg="add mod">
          <ac:chgData name="UESUGI Kanta" userId="671b0e0b-8242-4a42-86a9-c18604c6c07f" providerId="ADAL" clId="{D906D996-D1E3-DE46-A88D-23E97523DBF4}" dt="2024-11-26T02:43:10.982" v="482"/>
          <ac:spMkLst>
            <pc:docMk/>
            <pc:sldMasterMk cId="3774494397" sldId="2147483648"/>
            <ac:spMk id="15" creationId="{DD51BE3D-F70A-89B0-2E45-16FA1926AC55}"/>
          </ac:spMkLst>
        </pc:spChg>
        <pc:spChg chg="add mod">
          <ac:chgData name="UESUGI Kanta" userId="671b0e0b-8242-4a42-86a9-c18604c6c07f" providerId="ADAL" clId="{D906D996-D1E3-DE46-A88D-23E97523DBF4}" dt="2024-11-26T02:43:37.435" v="522" actId="113"/>
          <ac:spMkLst>
            <pc:docMk/>
            <pc:sldMasterMk cId="3774494397" sldId="2147483648"/>
            <ac:spMk id="16" creationId="{658065C9-F5EB-9765-5C7B-8EFFFAF3343B}"/>
          </ac:spMkLst>
        </pc:spChg>
        <pc:sldLayoutChg chg="addSp delSp modSp mod setBg">
          <pc:chgData name="UESUGI Kanta" userId="671b0e0b-8242-4a42-86a9-c18604c6c07f" providerId="ADAL" clId="{D906D996-D1E3-DE46-A88D-23E97523DBF4}" dt="2024-11-26T02:46:38.530" v="531" actId="403"/>
          <pc:sldLayoutMkLst>
            <pc:docMk/>
            <pc:sldMasterMk cId="3774494397" sldId="2147483648"/>
            <pc:sldLayoutMk cId="1284977480" sldId="2147483649"/>
          </pc:sldLayoutMkLst>
          <pc:spChg chg="add mod">
            <ac:chgData name="UESUGI Kanta" userId="671b0e0b-8242-4a42-86a9-c18604c6c07f" providerId="ADAL" clId="{D906D996-D1E3-DE46-A88D-23E97523DBF4}" dt="2024-11-26T02:42:44.218" v="451"/>
            <ac:spMkLst>
              <pc:docMk/>
              <pc:sldMasterMk cId="3774494397" sldId="2147483648"/>
              <pc:sldLayoutMk cId="1284977480" sldId="2147483649"/>
              <ac:spMk id="12" creationId="{043DFF95-41F7-7158-31F9-80718C6A46CE}"/>
            </ac:spMkLst>
          </pc:spChg>
          <pc:spChg chg="add mod">
            <ac:chgData name="UESUGI Kanta" userId="671b0e0b-8242-4a42-86a9-c18604c6c07f" providerId="ADAL" clId="{D906D996-D1E3-DE46-A88D-23E97523DBF4}" dt="2024-11-26T02:43:09.392" v="479"/>
            <ac:spMkLst>
              <pc:docMk/>
              <pc:sldMasterMk cId="3774494397" sldId="2147483648"/>
              <pc:sldLayoutMk cId="1284977480" sldId="2147483649"/>
              <ac:spMk id="13" creationId="{AD4F2F56-CD1B-D118-AA50-A8F5960FD27C}"/>
            </ac:spMkLst>
          </pc:spChg>
          <pc:spChg chg="add mod">
            <ac:chgData name="UESUGI Kanta" userId="671b0e0b-8242-4a42-86a9-c18604c6c07f" providerId="ADAL" clId="{D906D996-D1E3-DE46-A88D-23E97523DBF4}" dt="2024-11-26T02:43:13.883" v="483"/>
            <ac:spMkLst>
              <pc:docMk/>
              <pc:sldMasterMk cId="3774494397" sldId="2147483648"/>
              <pc:sldLayoutMk cId="1284977480" sldId="2147483649"/>
              <ac:spMk id="14" creationId="{0313592B-9A4D-A8F9-237D-EBECBF25CD93}"/>
            </ac:spMkLst>
          </pc:spChg>
          <pc:spChg chg="add mod">
            <ac:chgData name="UESUGI Kanta" userId="671b0e0b-8242-4a42-86a9-c18604c6c07f" providerId="ADAL" clId="{D906D996-D1E3-DE46-A88D-23E97523DBF4}" dt="2024-11-26T02:46:38.530" v="531" actId="403"/>
            <ac:spMkLst>
              <pc:docMk/>
              <pc:sldMasterMk cId="3774494397" sldId="2147483648"/>
              <pc:sldLayoutMk cId="1284977480" sldId="2147483649"/>
              <ac:spMk id="15" creationId="{21C03868-0630-610C-0DA6-5413E0C125CB}"/>
            </ac:spMkLst>
          </pc:spChg>
        </pc:sldLayoutChg>
        <pc:sldLayoutChg chg="addSp delSp modSp mod setBg">
          <pc:chgData name="UESUGI Kanta" userId="671b0e0b-8242-4a42-86a9-c18604c6c07f" providerId="ADAL" clId="{D906D996-D1E3-DE46-A88D-23E97523DBF4}" dt="2024-11-26T02:43:13.883" v="483"/>
          <pc:sldLayoutMkLst>
            <pc:docMk/>
            <pc:sldMasterMk cId="3774494397" sldId="2147483648"/>
            <pc:sldLayoutMk cId="2793855630" sldId="2147483650"/>
          </pc:sldLayoutMkLst>
          <pc:spChg chg="mod">
            <ac:chgData name="UESUGI Kanta" userId="671b0e0b-8242-4a42-86a9-c18604c6c07f" providerId="ADAL" clId="{D906D996-D1E3-DE46-A88D-23E97523DBF4}" dt="2024-11-26T02:42:03.993" v="441"/>
            <ac:spMkLst>
              <pc:docMk/>
              <pc:sldMasterMk cId="3774494397" sldId="2147483648"/>
              <pc:sldLayoutMk cId="2793855630" sldId="2147483650"/>
              <ac:spMk id="2" creationId="{EE49BD4C-05AA-F856-E1AE-578C82799392}"/>
            </ac:spMkLst>
          </pc:spChg>
          <pc:spChg chg="add mod">
            <ac:chgData name="UESUGI Kanta" userId="671b0e0b-8242-4a42-86a9-c18604c6c07f" providerId="ADAL" clId="{D906D996-D1E3-DE46-A88D-23E97523DBF4}" dt="2024-11-26T02:42:51.254" v="453"/>
            <ac:spMkLst>
              <pc:docMk/>
              <pc:sldMasterMk cId="3774494397" sldId="2147483648"/>
              <pc:sldLayoutMk cId="2793855630" sldId="2147483650"/>
              <ac:spMk id="9" creationId="{FB7B04B3-5485-73FB-BF13-3D3435B539C5}"/>
            </ac:spMkLst>
          </pc:spChg>
          <pc:spChg chg="add mod">
            <ac:chgData name="UESUGI Kanta" userId="671b0e0b-8242-4a42-86a9-c18604c6c07f" providerId="ADAL" clId="{D906D996-D1E3-DE46-A88D-23E97523DBF4}" dt="2024-11-26T02:43:09.392" v="479"/>
            <ac:spMkLst>
              <pc:docMk/>
              <pc:sldMasterMk cId="3774494397" sldId="2147483648"/>
              <pc:sldLayoutMk cId="2793855630" sldId="2147483650"/>
              <ac:spMk id="10" creationId="{4C2E054C-8E2F-B59C-2E2D-09F5FD51BB72}"/>
            </ac:spMkLst>
          </pc:spChg>
          <pc:spChg chg="add mod">
            <ac:chgData name="UESUGI Kanta" userId="671b0e0b-8242-4a42-86a9-c18604c6c07f" providerId="ADAL" clId="{D906D996-D1E3-DE46-A88D-23E97523DBF4}" dt="2024-11-26T02:43:13.883" v="483"/>
            <ac:spMkLst>
              <pc:docMk/>
              <pc:sldMasterMk cId="3774494397" sldId="2147483648"/>
              <pc:sldLayoutMk cId="2793855630" sldId="2147483650"/>
              <ac:spMk id="11" creationId="{4F78F77A-4B7C-D4CE-B60E-434D5F970DF4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1:55.454" v="433"/>
          <pc:sldLayoutMkLst>
            <pc:docMk/>
            <pc:sldMasterMk cId="3774494397" sldId="2147483648"/>
            <pc:sldLayoutMk cId="1938948482" sldId="2147483651"/>
          </pc:sldLayoutMkLst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1938948482" sldId="2147483651"/>
              <ac:spMk id="5" creationId="{C1FE1256-A8E9-B04E-DDFB-30DDE265160B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2:03.993" v="441"/>
          <pc:sldLayoutMkLst>
            <pc:docMk/>
            <pc:sldMasterMk cId="3774494397" sldId="2147483648"/>
            <pc:sldLayoutMk cId="2412724054" sldId="2147483652"/>
          </pc:sldLayoutMkLst>
          <pc:spChg chg="mod">
            <ac:chgData name="UESUGI Kanta" userId="671b0e0b-8242-4a42-86a9-c18604c6c07f" providerId="ADAL" clId="{D906D996-D1E3-DE46-A88D-23E97523DBF4}" dt="2024-11-26T02:42:03.993" v="441"/>
            <ac:spMkLst>
              <pc:docMk/>
              <pc:sldMasterMk cId="3774494397" sldId="2147483648"/>
              <pc:sldLayoutMk cId="2412724054" sldId="2147483652"/>
              <ac:spMk id="2" creationId="{5B9CF7EC-6CB3-C265-7932-CABDC9232E7D}"/>
            </ac:spMkLst>
          </pc:spChg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2412724054" sldId="2147483652"/>
              <ac:spMk id="6" creationId="{6D56828E-8914-A983-36A5-FF1EF014C2D8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1:55.454" v="433"/>
          <pc:sldLayoutMkLst>
            <pc:docMk/>
            <pc:sldMasterMk cId="3774494397" sldId="2147483648"/>
            <pc:sldLayoutMk cId="3945871875" sldId="2147483653"/>
          </pc:sldLayoutMkLst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3945871875" sldId="2147483653"/>
              <ac:spMk id="8" creationId="{FD83C55E-995D-F05B-FC20-FC63D47EA4F6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2:03.993" v="441"/>
          <pc:sldLayoutMkLst>
            <pc:docMk/>
            <pc:sldMasterMk cId="3774494397" sldId="2147483648"/>
            <pc:sldLayoutMk cId="2235046352" sldId="2147483654"/>
          </pc:sldLayoutMkLst>
          <pc:spChg chg="mod">
            <ac:chgData name="UESUGI Kanta" userId="671b0e0b-8242-4a42-86a9-c18604c6c07f" providerId="ADAL" clId="{D906D996-D1E3-DE46-A88D-23E97523DBF4}" dt="2024-11-26T02:42:03.993" v="441"/>
            <ac:spMkLst>
              <pc:docMk/>
              <pc:sldMasterMk cId="3774494397" sldId="2147483648"/>
              <pc:sldLayoutMk cId="2235046352" sldId="2147483654"/>
              <ac:spMk id="2" creationId="{D8AD9BA8-15B7-14E0-DC7B-79E3B762A351}"/>
            </ac:spMkLst>
          </pc:spChg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2235046352" sldId="2147483654"/>
              <ac:spMk id="4" creationId="{2C29AB82-5809-012E-EE7F-F04041BAB402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1:55.454" v="433"/>
          <pc:sldLayoutMkLst>
            <pc:docMk/>
            <pc:sldMasterMk cId="3774494397" sldId="2147483648"/>
            <pc:sldLayoutMk cId="1895941267" sldId="2147483655"/>
          </pc:sldLayoutMkLst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1895941267" sldId="2147483655"/>
              <ac:spMk id="3" creationId="{19C0F17F-D71F-53A8-5331-35C1BD57CEDD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1:55.454" v="433"/>
          <pc:sldLayoutMkLst>
            <pc:docMk/>
            <pc:sldMasterMk cId="3774494397" sldId="2147483648"/>
            <pc:sldLayoutMk cId="2644221372" sldId="2147483656"/>
          </pc:sldLayoutMkLst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2644221372" sldId="2147483656"/>
              <ac:spMk id="6" creationId="{D3B12DAF-B0C0-F581-39D2-D50B537D2038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1:55.454" v="433"/>
          <pc:sldLayoutMkLst>
            <pc:docMk/>
            <pc:sldMasterMk cId="3774494397" sldId="2147483648"/>
            <pc:sldLayoutMk cId="2596974009" sldId="2147483657"/>
          </pc:sldLayoutMkLst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2596974009" sldId="2147483657"/>
              <ac:spMk id="6" creationId="{24806C72-AB26-49D7-730E-242F11AFCC80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2:03.993" v="441"/>
          <pc:sldLayoutMkLst>
            <pc:docMk/>
            <pc:sldMasterMk cId="3774494397" sldId="2147483648"/>
            <pc:sldLayoutMk cId="1789495671" sldId="2147483658"/>
          </pc:sldLayoutMkLst>
          <pc:spChg chg="mod">
            <ac:chgData name="UESUGI Kanta" userId="671b0e0b-8242-4a42-86a9-c18604c6c07f" providerId="ADAL" clId="{D906D996-D1E3-DE46-A88D-23E97523DBF4}" dt="2024-11-26T02:42:03.993" v="441"/>
            <ac:spMkLst>
              <pc:docMk/>
              <pc:sldMasterMk cId="3774494397" sldId="2147483648"/>
              <pc:sldLayoutMk cId="1789495671" sldId="2147483658"/>
              <ac:spMk id="2" creationId="{D8D3570E-C0E2-9D41-0BE2-52BD6373885B}"/>
            </ac:spMkLst>
          </pc:spChg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1789495671" sldId="2147483658"/>
              <ac:spMk id="5" creationId="{E3889837-C2FE-65B7-C41D-E665AAEA3045}"/>
            </ac:spMkLst>
          </pc:spChg>
        </pc:sldLayoutChg>
        <pc:sldLayoutChg chg="modSp setBg">
          <pc:chgData name="UESUGI Kanta" userId="671b0e0b-8242-4a42-86a9-c18604c6c07f" providerId="ADAL" clId="{D906D996-D1E3-DE46-A88D-23E97523DBF4}" dt="2024-11-26T02:41:55.454" v="433"/>
          <pc:sldLayoutMkLst>
            <pc:docMk/>
            <pc:sldMasterMk cId="3774494397" sldId="2147483648"/>
            <pc:sldLayoutMk cId="3320802960" sldId="2147483659"/>
          </pc:sldLayoutMkLst>
          <pc:spChg chg="mod">
            <ac:chgData name="UESUGI Kanta" userId="671b0e0b-8242-4a42-86a9-c18604c6c07f" providerId="ADAL" clId="{D906D996-D1E3-DE46-A88D-23E97523DBF4}" dt="2024-11-26T02:41:55.454" v="433"/>
            <ac:spMkLst>
              <pc:docMk/>
              <pc:sldMasterMk cId="3774494397" sldId="2147483648"/>
              <pc:sldLayoutMk cId="3320802960" sldId="2147483659"/>
              <ac:spMk id="5" creationId="{6B62BE3F-60CE-BB74-0983-D3CE9128780B}"/>
            </ac:spMkLst>
          </pc:spChg>
        </pc:sldLayoutChg>
      </pc:sldMasterChg>
      <pc:sldMasterChg chg="new del mod addSldLayout delSldLayout">
        <pc:chgData name="UESUGI Kanta" userId="671b0e0b-8242-4a42-86a9-c18604c6c07f" providerId="ADAL" clId="{D906D996-D1E3-DE46-A88D-23E97523DBF4}" dt="2024-11-26T02:42:20.044" v="444" actId="6938"/>
        <pc:sldMasterMkLst>
          <pc:docMk/>
          <pc:sldMasterMk cId="2876211479" sldId="2147483660"/>
        </pc:sldMasterMkLst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1397851844" sldId="2147483661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954244135" sldId="2147483662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3839207738" sldId="2147483663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461027632" sldId="2147483664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3831325997" sldId="2147483665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805437448" sldId="2147483666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1156967485" sldId="2147483667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2533453645" sldId="2147483668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857058301" sldId="2147483669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1905126822" sldId="2147483670"/>
          </pc:sldLayoutMkLst>
        </pc:sldLayoutChg>
        <pc:sldLayoutChg chg="new del replId">
          <pc:chgData name="UESUGI Kanta" userId="671b0e0b-8242-4a42-86a9-c18604c6c07f" providerId="ADAL" clId="{D906D996-D1E3-DE46-A88D-23E97523DBF4}" dt="2024-11-26T02:42:20.044" v="444" actId="6938"/>
          <pc:sldLayoutMkLst>
            <pc:docMk/>
            <pc:sldMasterMk cId="2876211479" sldId="2147483660"/>
            <pc:sldLayoutMk cId="1889227727" sldId="2147483671"/>
          </pc:sldLayoutMkLst>
        </pc:sldLayoutChg>
      </pc:sldMasterChg>
    </pc:docChg>
  </pc:docChgLst>
  <pc:docChgLst>
    <pc:chgData name="UESUGI Kanta" userId="671b0e0b-8242-4a42-86a9-c18604c6c07f" providerId="ADAL" clId="{73B92F13-D98E-4062-ACD6-ACAECA072CAF}"/>
    <pc:docChg chg="undo custSel addSld delSld modSld modSection">
      <pc:chgData name="UESUGI Kanta" userId="671b0e0b-8242-4a42-86a9-c18604c6c07f" providerId="ADAL" clId="{73B92F13-D98E-4062-ACD6-ACAECA072CAF}" dt="2024-11-28T09:03:26.299" v="2553" actId="47"/>
      <pc:docMkLst>
        <pc:docMk/>
      </pc:docMkLst>
      <pc:sldChg chg="modNotesTx">
        <pc:chgData name="UESUGI Kanta" userId="671b0e0b-8242-4a42-86a9-c18604c6c07f" providerId="ADAL" clId="{73B92F13-D98E-4062-ACD6-ACAECA072CAF}" dt="2024-11-28T04:03:43.957" v="169" actId="20577"/>
        <pc:sldMkLst>
          <pc:docMk/>
          <pc:sldMk cId="2364895453" sldId="256"/>
        </pc:sldMkLst>
      </pc:sldChg>
      <pc:sldChg chg="modNotesTx">
        <pc:chgData name="UESUGI Kanta" userId="671b0e0b-8242-4a42-86a9-c18604c6c07f" providerId="ADAL" clId="{73B92F13-D98E-4062-ACD6-ACAECA072CAF}" dt="2024-11-28T08:34:47.986" v="2211" actId="20577"/>
        <pc:sldMkLst>
          <pc:docMk/>
          <pc:sldMk cId="928919043" sldId="285"/>
        </pc:sldMkLst>
      </pc:sldChg>
      <pc:sldChg chg="delSp modSp mod modNotesTx">
        <pc:chgData name="UESUGI Kanta" userId="671b0e0b-8242-4a42-86a9-c18604c6c07f" providerId="ADAL" clId="{73B92F13-D98E-4062-ACD6-ACAECA072CAF}" dt="2024-11-28T08:34:16.477" v="2210" actId="692"/>
        <pc:sldMkLst>
          <pc:docMk/>
          <pc:sldMk cId="3074210375" sldId="303"/>
        </pc:sldMkLst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6" creationId="{F9FFD596-5A33-D387-7CCC-4D8A6B616EA1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8" creationId="{C22D6266-0969-8BAB-6DEA-C9609F028C78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9" creationId="{89E02C18-6361-8DCF-D284-A51171305383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0" creationId="{31392717-8F10-9781-6B5F-7DDC2D6915ED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1" creationId="{6D73769A-B433-1C6A-0529-A03F3C8D0CFA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3" creationId="{5C8D1C65-11BE-BD01-CC73-BEBA17093DB6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4" creationId="{51950A9E-6DDE-A856-25F6-2E4A6EA70FD5}"/>
          </ac:spMkLst>
        </pc:spChg>
        <pc:spChg chg="mod topLvl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7" creationId="{08111C48-51AC-783A-99CF-CF485712B777}"/>
          </ac:spMkLst>
        </pc:spChg>
        <pc:spChg chg="mod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8" creationId="{3C6BD5C6-15A1-B38A-8BB9-790C4214344F}"/>
          </ac:spMkLst>
        </pc:spChg>
        <pc:spChg chg="mod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19" creationId="{421462A2-6ABB-85D1-CEBC-97FD8F33FCAA}"/>
          </ac:spMkLst>
        </pc:spChg>
        <pc:spChg chg="mod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20" creationId="{35BD95BF-86E8-F196-1F8E-FE8EC0BEA838}"/>
          </ac:spMkLst>
        </pc:spChg>
        <pc:spChg chg="mod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21" creationId="{7AB18B88-B6D5-31EF-3CB4-97B48A14ADFA}"/>
          </ac:spMkLst>
        </pc:spChg>
        <pc:spChg chg="mod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22" creationId="{A5171171-8195-2355-F149-3ABD5F47622C}"/>
          </ac:spMkLst>
        </pc:spChg>
        <pc:spChg chg="mod">
          <ac:chgData name="UESUGI Kanta" userId="671b0e0b-8242-4a42-86a9-c18604c6c07f" providerId="ADAL" clId="{73B92F13-D98E-4062-ACD6-ACAECA072CAF}" dt="2024-11-28T08:33:44.699" v="2202" actId="165"/>
          <ac:spMkLst>
            <pc:docMk/>
            <pc:sldMk cId="3074210375" sldId="303"/>
            <ac:spMk id="23" creationId="{562A1724-88D3-2BA4-F493-FFE07C16B089}"/>
          </ac:spMkLst>
        </pc:spChg>
        <pc:cxnChg chg="mod topLvl">
          <ac:chgData name="UESUGI Kanta" userId="671b0e0b-8242-4a42-86a9-c18604c6c07f" providerId="ADAL" clId="{73B92F13-D98E-4062-ACD6-ACAECA072CAF}" dt="2024-11-28T08:34:16.477" v="2210" actId="692"/>
          <ac:cxnSpMkLst>
            <pc:docMk/>
            <pc:sldMk cId="3074210375" sldId="303"/>
            <ac:cxnSpMk id="15" creationId="{FE67B732-F0AF-1F46-F734-916F7C1C9322}"/>
          </ac:cxnSpMkLst>
        </pc:cxnChg>
        <pc:cxnChg chg="mod topLvl">
          <ac:chgData name="UESUGI Kanta" userId="671b0e0b-8242-4a42-86a9-c18604c6c07f" providerId="ADAL" clId="{73B92F13-D98E-4062-ACD6-ACAECA072CAF}" dt="2024-11-28T08:34:16.477" v="2210" actId="692"/>
          <ac:cxnSpMkLst>
            <pc:docMk/>
            <pc:sldMk cId="3074210375" sldId="303"/>
            <ac:cxnSpMk id="16" creationId="{BA693461-4534-FB9F-9E07-58ADAF200ED3}"/>
          </ac:cxnSpMkLst>
        </pc:cxnChg>
      </pc:sldChg>
      <pc:sldChg chg="modSp mod">
        <pc:chgData name="UESUGI Kanta" userId="671b0e0b-8242-4a42-86a9-c18604c6c07f" providerId="ADAL" clId="{73B92F13-D98E-4062-ACD6-ACAECA072CAF}" dt="2024-11-28T08:16:57.343" v="1521" actId="1076"/>
        <pc:sldMkLst>
          <pc:docMk/>
          <pc:sldMk cId="917782237" sldId="328"/>
        </pc:sldMkLst>
        <pc:graphicFrameChg chg="mod modGraphic">
          <ac:chgData name="UESUGI Kanta" userId="671b0e0b-8242-4a42-86a9-c18604c6c07f" providerId="ADAL" clId="{73B92F13-D98E-4062-ACD6-ACAECA072CAF}" dt="2024-11-28T08:16:57.343" v="1521" actId="1076"/>
          <ac:graphicFrameMkLst>
            <pc:docMk/>
            <pc:sldMk cId="917782237" sldId="328"/>
            <ac:graphicFrameMk id="6" creationId="{16A30CEE-697E-C9AB-BDD8-FB7C2C696641}"/>
          </ac:graphicFrameMkLst>
        </pc:graphicFrameChg>
      </pc:sldChg>
      <pc:sldChg chg="addSp delSp modSp mod modNotesTx">
        <pc:chgData name="UESUGI Kanta" userId="671b0e0b-8242-4a42-86a9-c18604c6c07f" providerId="ADAL" clId="{73B92F13-D98E-4062-ACD6-ACAECA072CAF}" dt="2024-11-28T08:32:39.038" v="2201" actId="20577"/>
        <pc:sldMkLst>
          <pc:docMk/>
          <pc:sldMk cId="942895641" sldId="329"/>
        </pc:sldMkLst>
        <pc:spChg chg="ord">
          <ac:chgData name="UESUGI Kanta" userId="671b0e0b-8242-4a42-86a9-c18604c6c07f" providerId="ADAL" clId="{73B92F13-D98E-4062-ACD6-ACAECA072CAF}" dt="2024-11-28T08:18:02.668" v="1530" actId="167"/>
          <ac:spMkLst>
            <pc:docMk/>
            <pc:sldMk cId="942895641" sldId="329"/>
            <ac:spMk id="3" creationId="{F844B158-7BB0-C73A-8D83-E588F2CF6CFE}"/>
          </ac:spMkLst>
        </pc:spChg>
        <pc:spChg chg="mod or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5" creationId="{E6E32881-7A04-20AC-3D51-5069172DD924}"/>
          </ac:spMkLst>
        </pc:spChg>
        <pc:spChg chg="add mod or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7" creationId="{5DB61854-33B6-1530-EDB4-FE561B5914A9}"/>
          </ac:spMkLst>
        </pc:spChg>
        <pc:spChg chg="mod topLvl">
          <ac:chgData name="UESUGI Kanta" userId="671b0e0b-8242-4a42-86a9-c18604c6c07f" providerId="ADAL" clId="{73B92F13-D98E-4062-ACD6-ACAECA072CAF}" dt="2024-11-28T08:32:25.048" v="2200" actId="14100"/>
          <ac:spMkLst>
            <pc:docMk/>
            <pc:sldMk cId="942895641" sldId="329"/>
            <ac:spMk id="8" creationId="{EEEAEB22-9BBB-DDE7-A7A3-D94063C0C8A2}"/>
          </ac:spMkLst>
        </pc:spChg>
        <pc:spChg chg="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9" creationId="{EC18FF17-C8F5-2335-687A-B4546DC8BE35}"/>
          </ac:spMkLst>
        </pc:spChg>
        <pc:spChg chg="add 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12" creationId="{88125F06-E5C5-E765-8480-423E36491079}"/>
          </ac:spMkLst>
        </pc:spChg>
        <pc:spChg chg="mod ord topLvl">
          <ac:chgData name="UESUGI Kanta" userId="671b0e0b-8242-4a42-86a9-c18604c6c07f" providerId="ADAL" clId="{73B92F13-D98E-4062-ACD6-ACAECA072CAF}" dt="2024-11-28T08:31:08.170" v="2133" actId="1035"/>
          <ac:spMkLst>
            <pc:docMk/>
            <pc:sldMk cId="942895641" sldId="329"/>
            <ac:spMk id="13" creationId="{A910A91A-510A-9D54-6573-C88F1A5CED61}"/>
          </ac:spMkLst>
        </pc:spChg>
        <pc:spChg chg="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21" creationId="{2444996B-E476-68EB-FA0F-E4D9A6808568}"/>
          </ac:spMkLst>
        </pc:spChg>
        <pc:spChg chg="add mod topLvl">
          <ac:chgData name="UESUGI Kanta" userId="671b0e0b-8242-4a42-86a9-c18604c6c07f" providerId="ADAL" clId="{73B92F13-D98E-4062-ACD6-ACAECA072CAF}" dt="2024-11-28T08:31:56.536" v="2197" actId="1076"/>
          <ac:spMkLst>
            <pc:docMk/>
            <pc:sldMk cId="942895641" sldId="329"/>
            <ac:spMk id="22" creationId="{D93D8390-4A0A-2E44-0EF5-B51CA17D4C02}"/>
          </ac:spMkLst>
        </pc:spChg>
        <pc:spChg chg="mod topLvl">
          <ac:chgData name="UESUGI Kanta" userId="671b0e0b-8242-4a42-86a9-c18604c6c07f" providerId="ADAL" clId="{73B92F13-D98E-4062-ACD6-ACAECA072CAF}" dt="2024-11-28T08:32:02.908" v="2198" actId="1076"/>
          <ac:spMkLst>
            <pc:docMk/>
            <pc:sldMk cId="942895641" sldId="329"/>
            <ac:spMk id="23" creationId="{E9B9C77E-A77D-2C1E-C868-88788BF0DC2D}"/>
          </ac:spMkLst>
        </pc:spChg>
        <pc:spChg chg="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24" creationId="{EBCB1B5B-7FE5-EDF9-6540-E7AE43ED4484}"/>
          </ac:spMkLst>
        </pc:spChg>
        <pc:spChg chg="mod topLvl">
          <ac:chgData name="UESUGI Kanta" userId="671b0e0b-8242-4a42-86a9-c18604c6c07f" providerId="ADAL" clId="{73B92F13-D98E-4062-ACD6-ACAECA072CAF}" dt="2024-11-28T08:31:17.302" v="2159" actId="1035"/>
          <ac:spMkLst>
            <pc:docMk/>
            <pc:sldMk cId="942895641" sldId="329"/>
            <ac:spMk id="26" creationId="{B1A430A5-1DD5-5CFE-4A9F-838DE62865DD}"/>
          </ac:spMkLst>
        </pc:spChg>
        <pc:spChg chg="mod topLvl">
          <ac:chgData name="UESUGI Kanta" userId="671b0e0b-8242-4a42-86a9-c18604c6c07f" providerId="ADAL" clId="{73B92F13-D98E-4062-ACD6-ACAECA072CAF}" dt="2024-11-28T08:31:41.514" v="2196" actId="1035"/>
          <ac:spMkLst>
            <pc:docMk/>
            <pc:sldMk cId="942895641" sldId="329"/>
            <ac:spMk id="29" creationId="{785DD90F-FD23-BF71-BD4B-AFD7396D5E17}"/>
          </ac:spMkLst>
        </pc:spChg>
        <pc:spChg chg="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32" creationId="{42C335B1-E294-C990-ED5A-E4E4FE83212B}"/>
          </ac:spMkLst>
        </pc:spChg>
        <pc:spChg chg="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33" creationId="{B6F12C38-BD80-E8B7-8254-8C981EB61AAB}"/>
          </ac:spMkLst>
        </pc:spChg>
        <pc:spChg chg="mod topLvl">
          <ac:chgData name="UESUGI Kanta" userId="671b0e0b-8242-4a42-86a9-c18604c6c07f" providerId="ADAL" clId="{73B92F13-D98E-4062-ACD6-ACAECA072CAF}" dt="2024-11-28T08:30:54.414" v="2117" actId="165"/>
          <ac:spMkLst>
            <pc:docMk/>
            <pc:sldMk cId="942895641" sldId="329"/>
            <ac:spMk id="35" creationId="{03234EB3-BEBE-56C5-E55E-13FAB6A2DE8F}"/>
          </ac:spMkLst>
        </pc:spChg>
        <pc:cxnChg chg="mod topLvl">
          <ac:chgData name="UESUGI Kanta" userId="671b0e0b-8242-4a42-86a9-c18604c6c07f" providerId="ADAL" clId="{73B92F13-D98E-4062-ACD6-ACAECA072CAF}" dt="2024-11-28T08:31:31.348" v="2162" actId="14100"/>
          <ac:cxnSpMkLst>
            <pc:docMk/>
            <pc:sldMk cId="942895641" sldId="329"/>
            <ac:cxnSpMk id="15" creationId="{CF0B40D9-C483-6D95-BDD9-4980A0B8A81A}"/>
          </ac:cxnSpMkLst>
        </pc:cxnChg>
        <pc:cxnChg chg="mod topLvl">
          <ac:chgData name="UESUGI Kanta" userId="671b0e0b-8242-4a42-86a9-c18604c6c07f" providerId="ADAL" clId="{73B92F13-D98E-4062-ACD6-ACAECA072CAF}" dt="2024-11-28T08:31:35.846" v="2169" actId="14100"/>
          <ac:cxnSpMkLst>
            <pc:docMk/>
            <pc:sldMk cId="942895641" sldId="329"/>
            <ac:cxnSpMk id="30" creationId="{C3681C33-BBA9-7146-C519-8CD336FCEBD6}"/>
          </ac:cxnSpMkLst>
        </pc:cxnChg>
      </pc:sldChg>
      <pc:sldChg chg="modSp mod">
        <pc:chgData name="UESUGI Kanta" userId="671b0e0b-8242-4a42-86a9-c18604c6c07f" providerId="ADAL" clId="{73B92F13-D98E-4062-ACD6-ACAECA072CAF}" dt="2024-11-28T07:03:28.375" v="333" actId="2711"/>
        <pc:sldMkLst>
          <pc:docMk/>
          <pc:sldMk cId="2145172285" sldId="330"/>
        </pc:sldMkLst>
        <pc:spChg chg="mod">
          <ac:chgData name="UESUGI Kanta" userId="671b0e0b-8242-4a42-86a9-c18604c6c07f" providerId="ADAL" clId="{73B92F13-D98E-4062-ACD6-ACAECA072CAF}" dt="2024-11-28T07:03:28.375" v="333" actId="2711"/>
          <ac:spMkLst>
            <pc:docMk/>
            <pc:sldMk cId="2145172285" sldId="330"/>
            <ac:spMk id="5" creationId="{1CEF4BBF-4F2A-FCB9-0AC1-BEB52AC6270B}"/>
          </ac:spMkLst>
        </pc:spChg>
      </pc:sldChg>
      <pc:sldChg chg="modNotesTx">
        <pc:chgData name="UESUGI Kanta" userId="671b0e0b-8242-4a42-86a9-c18604c6c07f" providerId="ADAL" clId="{73B92F13-D98E-4062-ACD6-ACAECA072CAF}" dt="2024-11-28T05:53:38.551" v="172" actId="20577"/>
        <pc:sldMkLst>
          <pc:docMk/>
          <pc:sldMk cId="2126420924" sldId="337"/>
        </pc:sldMkLst>
      </pc:sldChg>
      <pc:sldChg chg="modSp del mod modShow modNotesTx">
        <pc:chgData name="UESUGI Kanta" userId="671b0e0b-8242-4a42-86a9-c18604c6c07f" providerId="ADAL" clId="{73B92F13-D98E-4062-ACD6-ACAECA072CAF}" dt="2024-11-28T09:03:26.299" v="2553" actId="47"/>
        <pc:sldMkLst>
          <pc:docMk/>
          <pc:sldMk cId="519732577" sldId="338"/>
        </pc:sldMkLst>
      </pc:sldChg>
      <pc:sldChg chg="addSp delSp modSp mod">
        <pc:chgData name="UESUGI Kanta" userId="671b0e0b-8242-4a42-86a9-c18604c6c07f" providerId="ADAL" clId="{73B92F13-D98E-4062-ACD6-ACAECA072CAF}" dt="2024-11-28T08:43:28.981" v="2254" actId="255"/>
        <pc:sldMkLst>
          <pc:docMk/>
          <pc:sldMk cId="1100725631" sldId="339"/>
        </pc:sldMkLst>
        <pc:spChg chg="mod">
          <ac:chgData name="UESUGI Kanta" userId="671b0e0b-8242-4a42-86a9-c18604c6c07f" providerId="ADAL" clId="{73B92F13-D98E-4062-ACD6-ACAECA072CAF}" dt="2024-11-27T15:26:03.680" v="75" actId="20577"/>
          <ac:spMkLst>
            <pc:docMk/>
            <pc:sldMk cId="1100725631" sldId="339"/>
            <ac:spMk id="3" creationId="{9A1DAE33-3528-48DD-BF25-EABFD6789DFE}"/>
          </ac:spMkLst>
        </pc:spChg>
        <pc:spChg chg="mod">
          <ac:chgData name="UESUGI Kanta" userId="671b0e0b-8242-4a42-86a9-c18604c6c07f" providerId="ADAL" clId="{73B92F13-D98E-4062-ACD6-ACAECA072CAF}" dt="2024-11-27T15:25:53.344" v="60"/>
          <ac:spMkLst>
            <pc:docMk/>
            <pc:sldMk cId="1100725631" sldId="339"/>
            <ac:spMk id="4" creationId="{19DF3823-C73C-A1DC-B013-0170A009E117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7" creationId="{8293D2B4-D4FA-7D61-ACBF-CD411901652C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8" creationId="{9AFF4C8D-B15B-59D6-8838-B13E5C45B6F2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9" creationId="{A7338775-4413-5FEC-923A-F9E97B472D6B}"/>
          </ac:spMkLst>
        </pc:spChg>
        <pc:spChg chg="mod topLvl">
          <ac:chgData name="UESUGI Kanta" userId="671b0e0b-8242-4a42-86a9-c18604c6c07f" providerId="ADAL" clId="{73B92F13-D98E-4062-ACD6-ACAECA072CAF}" dt="2024-11-27T15:29:00.592" v="166" actId="14100"/>
          <ac:spMkLst>
            <pc:docMk/>
            <pc:sldMk cId="1100725631" sldId="339"/>
            <ac:spMk id="11" creationId="{6C493039-CFED-1DF0-E3E0-2F2BF5028105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13" creationId="{8DF21D8A-C607-80BE-10C6-8C71D2D42BCD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17" creationId="{0895C65C-89CD-0B2E-FA41-46D88D4B8BF8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19" creationId="{D7658328-B863-D158-7367-F8F4B3C23E1F}"/>
          </ac:spMkLst>
        </pc:spChg>
        <pc:spChg chg="mod topLvl">
          <ac:chgData name="UESUGI Kanta" userId="671b0e0b-8242-4a42-86a9-c18604c6c07f" providerId="ADAL" clId="{73B92F13-D98E-4062-ACD6-ACAECA072CAF}" dt="2024-11-27T15:28:36.038" v="163" actId="165"/>
          <ac:spMkLst>
            <pc:docMk/>
            <pc:sldMk cId="1100725631" sldId="339"/>
            <ac:spMk id="20" creationId="{C7238375-6D02-F8FA-06AF-9654B5140198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60" creationId="{A3A7B339-7B67-E473-FAA1-B49D4A06999E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61" creationId="{03DA322E-0E63-17BC-EBD2-3825C2C3240A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62" creationId="{422742DA-2B2F-6F93-A628-4632A2658972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65" creationId="{8871F900-FF08-D72A-848A-F933B690780B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66" creationId="{28BE75BE-8DC3-2A7A-CE5E-12FD67D488AD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67" creationId="{DFBE6ECB-9124-AB1B-502B-A1A51862A173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126" creationId="{474D8A8D-86FE-142E-AF44-DD0D14A6BD64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132" creationId="{6148DF78-1DB7-A4CA-9C1F-4102CFC35A36}"/>
          </ac:spMkLst>
        </pc:spChg>
        <pc:spChg chg="mod topLvl">
          <ac:chgData name="UESUGI Kanta" userId="671b0e0b-8242-4a42-86a9-c18604c6c07f" providerId="ADAL" clId="{73B92F13-D98E-4062-ACD6-ACAECA072CAF}" dt="2024-11-27T15:27:13.559" v="146" actId="165"/>
          <ac:spMkLst>
            <pc:docMk/>
            <pc:sldMk cId="1100725631" sldId="339"/>
            <ac:spMk id="135" creationId="{91B318FA-6E95-4620-F443-21EEB3868A62}"/>
          </ac:spMkLst>
        </pc:spChg>
        <pc:graphicFrameChg chg="mod topLvl">
          <ac:chgData name="UESUGI Kanta" userId="671b0e0b-8242-4a42-86a9-c18604c6c07f" providerId="ADAL" clId="{73B92F13-D98E-4062-ACD6-ACAECA072CAF}" dt="2024-11-28T08:43:28.981" v="2254" actId="255"/>
          <ac:graphicFrameMkLst>
            <pc:docMk/>
            <pc:sldMk cId="1100725631" sldId="339"/>
            <ac:graphicFrameMk id="10" creationId="{B8EEB055-EF66-9E89-03AB-B7A32BAC1D27}"/>
          </ac:graphicFrameMkLst>
        </pc:graphicFrameChg>
        <pc:graphicFrameChg chg="mod">
          <ac:chgData name="UESUGI Kanta" userId="671b0e0b-8242-4a42-86a9-c18604c6c07f" providerId="ADAL" clId="{73B92F13-D98E-4062-ACD6-ACAECA072CAF}" dt="2024-11-28T08:43:20.653" v="2252" actId="255"/>
          <ac:graphicFrameMkLst>
            <pc:docMk/>
            <pc:sldMk cId="1100725631" sldId="339"/>
            <ac:graphicFrameMk id="34" creationId="{AD177FB9-C278-9F1B-4D5B-BFD8FC54E2E9}"/>
          </ac:graphicFrameMkLst>
        </pc:graphicFrameChg>
        <pc:graphicFrameChg chg="mod topLvl">
          <ac:chgData name="UESUGI Kanta" userId="671b0e0b-8242-4a42-86a9-c18604c6c07f" providerId="ADAL" clId="{73B92F13-D98E-4062-ACD6-ACAECA072CAF}" dt="2024-11-28T08:43:11.676" v="2251" actId="255"/>
          <ac:graphicFrameMkLst>
            <pc:docMk/>
            <pc:sldMk cId="1100725631" sldId="339"/>
            <ac:graphicFrameMk id="59" creationId="{F9DFAABA-B368-CC5B-8C2C-D826C4FC109C}"/>
          </ac:graphicFrameMkLst>
        </pc:graphicFrameChg>
        <pc:picChg chg="mod topLvl">
          <ac:chgData name="UESUGI Kanta" userId="671b0e0b-8242-4a42-86a9-c18604c6c07f" providerId="ADAL" clId="{73B92F13-D98E-4062-ACD6-ACAECA072CAF}" dt="2024-11-27T15:28:43.694" v="165" actId="1076"/>
          <ac:picMkLst>
            <pc:docMk/>
            <pc:sldMk cId="1100725631" sldId="339"/>
            <ac:picMk id="12" creationId="{575C05DB-5ED7-EAD0-65A8-0CCC6FB123E2}"/>
          </ac:picMkLst>
        </pc:picChg>
        <pc:picChg chg="mod topLvl">
          <ac:chgData name="UESUGI Kanta" userId="671b0e0b-8242-4a42-86a9-c18604c6c07f" providerId="ADAL" clId="{73B92F13-D98E-4062-ACD6-ACAECA072CAF}" dt="2024-11-27T15:28:36.038" v="163" actId="165"/>
          <ac:picMkLst>
            <pc:docMk/>
            <pc:sldMk cId="1100725631" sldId="339"/>
            <ac:picMk id="15" creationId="{30028A09-E7AF-E028-2C40-AB0F98F3A61E}"/>
          </ac:picMkLst>
        </pc:picChg>
        <pc:picChg chg="mod topLvl">
          <ac:chgData name="UESUGI Kanta" userId="671b0e0b-8242-4a42-86a9-c18604c6c07f" providerId="ADAL" clId="{73B92F13-D98E-4062-ACD6-ACAECA072CAF}" dt="2024-11-27T15:27:13.559" v="146" actId="165"/>
          <ac:picMkLst>
            <pc:docMk/>
            <pc:sldMk cId="1100725631" sldId="339"/>
            <ac:picMk id="63" creationId="{D5FC1DC8-65F9-FBB7-D1E9-574BCDF14816}"/>
          </ac:picMkLst>
        </pc:picChg>
        <pc:picChg chg="mod topLvl">
          <ac:chgData name="UESUGI Kanta" userId="671b0e0b-8242-4a42-86a9-c18604c6c07f" providerId="ADAL" clId="{73B92F13-D98E-4062-ACD6-ACAECA072CAF}" dt="2024-11-27T15:27:13.559" v="146" actId="165"/>
          <ac:picMkLst>
            <pc:docMk/>
            <pc:sldMk cId="1100725631" sldId="339"/>
            <ac:picMk id="64" creationId="{29C682FF-CC77-3121-C147-B2F6989B0584}"/>
          </ac:picMkLst>
        </pc:picChg>
        <pc:cxnChg chg="mod topLvl">
          <ac:chgData name="UESUGI Kanta" userId="671b0e0b-8242-4a42-86a9-c18604c6c07f" providerId="ADAL" clId="{73B92F13-D98E-4062-ACD6-ACAECA072CAF}" dt="2024-11-27T15:28:36.038" v="163" actId="165"/>
          <ac:cxnSpMkLst>
            <pc:docMk/>
            <pc:sldMk cId="1100725631" sldId="339"/>
            <ac:cxnSpMk id="14" creationId="{AEEB74FE-860B-9369-FFA2-5170EC4A9636}"/>
          </ac:cxnSpMkLst>
        </pc:cxnChg>
        <pc:cxnChg chg="mod topLvl">
          <ac:chgData name="UESUGI Kanta" userId="671b0e0b-8242-4a42-86a9-c18604c6c07f" providerId="ADAL" clId="{73B92F13-D98E-4062-ACD6-ACAECA072CAF}" dt="2024-11-27T15:28:36.038" v="163" actId="165"/>
          <ac:cxnSpMkLst>
            <pc:docMk/>
            <pc:sldMk cId="1100725631" sldId="339"/>
            <ac:cxnSpMk id="16" creationId="{EFDF0FE0-D8FA-4C8B-817C-0117F31953D5}"/>
          </ac:cxnSpMkLst>
        </pc:cxnChg>
        <pc:cxnChg chg="mod topLvl">
          <ac:chgData name="UESUGI Kanta" userId="671b0e0b-8242-4a42-86a9-c18604c6c07f" providerId="ADAL" clId="{73B92F13-D98E-4062-ACD6-ACAECA072CAF}" dt="2024-11-27T15:28:36.038" v="163" actId="165"/>
          <ac:cxnSpMkLst>
            <pc:docMk/>
            <pc:sldMk cId="1100725631" sldId="339"/>
            <ac:cxnSpMk id="18" creationId="{150AB5D6-FFAE-30B1-E38A-E1FC5CC3E85B}"/>
          </ac:cxnSpMkLst>
        </pc:cxnChg>
        <pc:cxnChg chg="mod topLvl">
          <ac:chgData name="UESUGI Kanta" userId="671b0e0b-8242-4a42-86a9-c18604c6c07f" providerId="ADAL" clId="{73B92F13-D98E-4062-ACD6-ACAECA072CAF}" dt="2024-11-27T15:27:13.559" v="146" actId="165"/>
          <ac:cxnSpMkLst>
            <pc:docMk/>
            <pc:sldMk cId="1100725631" sldId="339"/>
            <ac:cxnSpMk id="122" creationId="{6B3FC378-56C4-2DF2-45BA-86548E01B162}"/>
          </ac:cxnSpMkLst>
        </pc:cxnChg>
        <pc:cxnChg chg="mod topLvl">
          <ac:chgData name="UESUGI Kanta" userId="671b0e0b-8242-4a42-86a9-c18604c6c07f" providerId="ADAL" clId="{73B92F13-D98E-4062-ACD6-ACAECA072CAF}" dt="2024-11-27T15:27:13.559" v="146" actId="165"/>
          <ac:cxnSpMkLst>
            <pc:docMk/>
            <pc:sldMk cId="1100725631" sldId="339"/>
            <ac:cxnSpMk id="128" creationId="{3B04EA30-E765-63FE-8F7C-8B753D349845}"/>
          </ac:cxnSpMkLst>
        </pc:cxnChg>
        <pc:cxnChg chg="mod topLvl">
          <ac:chgData name="UESUGI Kanta" userId="671b0e0b-8242-4a42-86a9-c18604c6c07f" providerId="ADAL" clId="{73B92F13-D98E-4062-ACD6-ACAECA072CAF}" dt="2024-11-27T15:27:13.559" v="146" actId="165"/>
          <ac:cxnSpMkLst>
            <pc:docMk/>
            <pc:sldMk cId="1100725631" sldId="339"/>
            <ac:cxnSpMk id="133" creationId="{121B171C-B383-DB2F-E8EF-41AFCE4FBF9E}"/>
          </ac:cxnSpMkLst>
        </pc:cxnChg>
      </pc:sldChg>
      <pc:sldChg chg="addSp delSp modSp add del mod">
        <pc:chgData name="UESUGI Kanta" userId="671b0e0b-8242-4a42-86a9-c18604c6c07f" providerId="ADAL" clId="{73B92F13-D98E-4062-ACD6-ACAECA072CAF}" dt="2024-11-27T15:51:11.693" v="167" actId="47"/>
        <pc:sldMkLst>
          <pc:docMk/>
          <pc:sldMk cId="2842418519" sldId="340"/>
        </pc:sldMkLst>
      </pc:sldChg>
      <pc:sldChg chg="addSp delSp modSp del mod">
        <pc:chgData name="UESUGI Kanta" userId="671b0e0b-8242-4a42-86a9-c18604c6c07f" providerId="ADAL" clId="{73B92F13-D98E-4062-ACD6-ACAECA072CAF}" dt="2024-11-28T07:53:00.194" v="1218" actId="47"/>
        <pc:sldMkLst>
          <pc:docMk/>
          <pc:sldMk cId="3729043414" sldId="340"/>
        </pc:sldMkLst>
      </pc:sldChg>
      <pc:sldChg chg="addSp delSp modSp add mod">
        <pc:chgData name="UESUGI Kanta" userId="671b0e0b-8242-4a42-86a9-c18604c6c07f" providerId="ADAL" clId="{73B92F13-D98E-4062-ACD6-ACAECA072CAF}" dt="2024-11-28T09:00:10.590" v="2551" actId="207"/>
        <pc:sldMkLst>
          <pc:docMk/>
          <pc:sldMk cId="1736937633" sldId="341"/>
        </pc:sldMkLst>
        <pc:spChg chg="mod">
          <ac:chgData name="UESUGI Kanta" userId="671b0e0b-8242-4a42-86a9-c18604c6c07f" providerId="ADAL" clId="{73B92F13-D98E-4062-ACD6-ACAECA072CAF}" dt="2024-11-28T08:02:13.298" v="1375" actId="403"/>
          <ac:spMkLst>
            <pc:docMk/>
            <pc:sldMk cId="1736937633" sldId="341"/>
            <ac:spMk id="3" creationId="{521BD23E-7EB5-FB55-260E-C5350E5755A1}"/>
          </ac:spMkLst>
        </pc:spChg>
        <pc:spChg chg="mod">
          <ac:chgData name="UESUGI Kanta" userId="671b0e0b-8242-4a42-86a9-c18604c6c07f" providerId="ADAL" clId="{73B92F13-D98E-4062-ACD6-ACAECA072CAF}" dt="2024-11-28T09:00:10.590" v="2551" actId="207"/>
          <ac:spMkLst>
            <pc:docMk/>
            <pc:sldMk cId="1736937633" sldId="341"/>
            <ac:spMk id="14" creationId="{970BD1B9-CDB4-614D-E8EE-2719D1949C17}"/>
          </ac:spMkLst>
        </pc:spChg>
        <pc:spChg chg="mod">
          <ac:chgData name="UESUGI Kanta" userId="671b0e0b-8242-4a42-86a9-c18604c6c07f" providerId="ADAL" clId="{73B92F13-D98E-4062-ACD6-ACAECA072CAF}" dt="2024-11-28T08:56:24.774" v="2504" actId="1076"/>
          <ac:spMkLst>
            <pc:docMk/>
            <pc:sldMk cId="1736937633" sldId="341"/>
            <ac:spMk id="16" creationId="{A2F0FBD4-3E8E-78DC-2CFE-5FBA1FC4AE7D}"/>
          </ac:spMkLst>
        </pc:spChg>
        <pc:spChg chg="mod">
          <ac:chgData name="UESUGI Kanta" userId="671b0e0b-8242-4a42-86a9-c18604c6c07f" providerId="ADAL" clId="{73B92F13-D98E-4062-ACD6-ACAECA072CAF}" dt="2024-11-28T07:46:03.945" v="1167" actId="1037"/>
          <ac:spMkLst>
            <pc:docMk/>
            <pc:sldMk cId="1736937633" sldId="341"/>
            <ac:spMk id="17" creationId="{ECA9ED71-9740-E7AC-8ED1-D86613310942}"/>
          </ac:spMkLst>
        </pc:spChg>
        <pc:spChg chg="mod">
          <ac:chgData name="UESUGI Kanta" userId="671b0e0b-8242-4a42-86a9-c18604c6c07f" providerId="ADAL" clId="{73B92F13-D98E-4062-ACD6-ACAECA072CAF}" dt="2024-11-28T07:59:59.045" v="1288" actId="1036"/>
          <ac:spMkLst>
            <pc:docMk/>
            <pc:sldMk cId="1736937633" sldId="341"/>
            <ac:spMk id="18" creationId="{ACE5CB2B-6E1A-4907-3C0C-5F1ABDE7CCA7}"/>
          </ac:spMkLst>
        </pc:spChg>
      </pc:sldChg>
      <pc:sldChg chg="addSp delSp modSp add mod">
        <pc:chgData name="UESUGI Kanta" userId="671b0e0b-8242-4a42-86a9-c18604c6c07f" providerId="ADAL" clId="{73B92F13-D98E-4062-ACD6-ACAECA072CAF}" dt="2024-11-28T08:54:14.699" v="2453" actId="1036"/>
        <pc:sldMkLst>
          <pc:docMk/>
          <pc:sldMk cId="1212836840" sldId="342"/>
        </pc:sldMkLst>
        <pc:spChg chg="mod ord modVis">
          <ac:chgData name="UESUGI Kanta" userId="671b0e0b-8242-4a42-86a9-c18604c6c07f" providerId="ADAL" clId="{73B92F13-D98E-4062-ACD6-ACAECA072CAF}" dt="2024-11-28T08:51:47.801" v="2326" actId="14429"/>
          <ac:spMkLst>
            <pc:docMk/>
            <pc:sldMk cId="1212836840" sldId="342"/>
            <ac:spMk id="3" creationId="{2C706DDC-AE61-8420-2DB6-54A0D69BF268}"/>
          </ac:spMkLst>
        </pc:spChg>
        <pc:spChg chg="mod">
          <ac:chgData name="UESUGI Kanta" userId="671b0e0b-8242-4a42-86a9-c18604c6c07f" providerId="ADAL" clId="{73B92F13-D98E-4062-ACD6-ACAECA072CAF}" dt="2024-11-28T08:54:14.699" v="2453" actId="1036"/>
          <ac:spMkLst>
            <pc:docMk/>
            <pc:sldMk cId="1212836840" sldId="342"/>
            <ac:spMk id="7" creationId="{95EC6412-AF61-C65F-0447-8A9BAAE39EDC}"/>
          </ac:spMkLst>
        </pc:spChg>
        <pc:spChg chg="mod">
          <ac:chgData name="UESUGI Kanta" userId="671b0e0b-8242-4a42-86a9-c18604c6c07f" providerId="ADAL" clId="{73B92F13-D98E-4062-ACD6-ACAECA072CAF}" dt="2024-11-28T08:54:14.699" v="2453" actId="1036"/>
          <ac:spMkLst>
            <pc:docMk/>
            <pc:sldMk cId="1212836840" sldId="342"/>
            <ac:spMk id="8" creationId="{03A05308-C1D8-86DB-E432-2C8439CE9090}"/>
          </ac:spMkLst>
        </pc:spChg>
        <pc:spChg chg="mod">
          <ac:chgData name="UESUGI Kanta" userId="671b0e0b-8242-4a42-86a9-c18604c6c07f" providerId="ADAL" clId="{73B92F13-D98E-4062-ACD6-ACAECA072CAF}" dt="2024-11-28T08:54:14.699" v="2453" actId="1036"/>
          <ac:spMkLst>
            <pc:docMk/>
            <pc:sldMk cId="1212836840" sldId="342"/>
            <ac:spMk id="9" creationId="{A43CED94-224E-60F1-63AF-BBF379B19719}"/>
          </ac:spMkLst>
        </pc:spChg>
        <pc:spChg chg="del">
          <ac:chgData name="UESUGI Kanta" userId="671b0e0b-8242-4a42-86a9-c18604c6c07f" providerId="ADAL" clId="{73B92F13-D98E-4062-ACD6-ACAECA072CAF}" dt="2024-11-28T08:48:05.905" v="2257" actId="21"/>
          <ac:spMkLst>
            <pc:docMk/>
            <pc:sldMk cId="1212836840" sldId="342"/>
            <ac:spMk id="11" creationId="{CDD727D4-B113-BAD9-1746-D8E17F2FA613}"/>
          </ac:spMkLst>
        </pc:spChg>
        <pc:spChg chg="mod">
          <ac:chgData name="UESUGI Kanta" userId="671b0e0b-8242-4a42-86a9-c18604c6c07f" providerId="ADAL" clId="{73B92F13-D98E-4062-ACD6-ACAECA072CAF}" dt="2024-11-28T08:52:38.203" v="2397" actId="1035"/>
          <ac:spMkLst>
            <pc:docMk/>
            <pc:sldMk cId="1212836840" sldId="342"/>
            <ac:spMk id="20" creationId="{8B085291-682F-EA66-D2C6-CFE4B8EE8E82}"/>
          </ac:spMkLst>
        </pc:spChg>
        <pc:spChg chg="mod">
          <ac:chgData name="UESUGI Kanta" userId="671b0e0b-8242-4a42-86a9-c18604c6c07f" providerId="ADAL" clId="{73B92F13-D98E-4062-ACD6-ACAECA072CAF}" dt="2024-11-28T08:53:05.175" v="2404" actId="1076"/>
          <ac:spMkLst>
            <pc:docMk/>
            <pc:sldMk cId="1212836840" sldId="342"/>
            <ac:spMk id="24" creationId="{F7B023D6-76AF-4D7B-9BF6-0528A2B93D7E}"/>
          </ac:spMkLst>
        </pc:spChg>
        <pc:spChg chg="mod">
          <ac:chgData name="UESUGI Kanta" userId="671b0e0b-8242-4a42-86a9-c18604c6c07f" providerId="ADAL" clId="{73B92F13-D98E-4062-ACD6-ACAECA072CAF}" dt="2024-11-28T08:53:12.299" v="2407" actId="1076"/>
          <ac:spMkLst>
            <pc:docMk/>
            <pc:sldMk cId="1212836840" sldId="342"/>
            <ac:spMk id="27" creationId="{4619AD53-C615-D64F-2174-46B28AD7A906}"/>
          </ac:spMkLst>
        </pc:spChg>
        <pc:spChg chg="mod">
          <ac:chgData name="UESUGI Kanta" userId="671b0e0b-8242-4a42-86a9-c18604c6c07f" providerId="ADAL" clId="{73B92F13-D98E-4062-ACD6-ACAECA072CAF}" dt="2024-11-28T08:53:22.487" v="2411" actId="1076"/>
          <ac:spMkLst>
            <pc:docMk/>
            <pc:sldMk cId="1212836840" sldId="342"/>
            <ac:spMk id="34" creationId="{25272173-AEFC-A6D7-9EBD-658EC17D0761}"/>
          </ac:spMkLst>
        </pc:spChg>
        <pc:graphicFrameChg chg="add mod">
          <ac:chgData name="UESUGI Kanta" userId="671b0e0b-8242-4a42-86a9-c18604c6c07f" providerId="ADAL" clId="{73B92F13-D98E-4062-ACD6-ACAECA072CAF}" dt="2024-11-28T08:52:47.977" v="2399" actId="14100"/>
          <ac:graphicFrameMkLst>
            <pc:docMk/>
            <pc:sldMk cId="1212836840" sldId="342"/>
            <ac:graphicFrameMk id="37" creationId="{CDB7D08A-B978-3B05-18BD-C401224CBC3F}"/>
          </ac:graphicFrameMkLst>
        </pc:graphicFrameChg>
        <pc:cxnChg chg="mod">
          <ac:chgData name="UESUGI Kanta" userId="671b0e0b-8242-4a42-86a9-c18604c6c07f" providerId="ADAL" clId="{73B92F13-D98E-4062-ACD6-ACAECA072CAF}" dt="2024-11-28T08:52:58.671" v="2401" actId="14100"/>
          <ac:cxnSpMkLst>
            <pc:docMk/>
            <pc:sldMk cId="1212836840" sldId="342"/>
            <ac:cxnSpMk id="19" creationId="{A2369B9D-6977-B5CA-97A8-C3F8972825A6}"/>
          </ac:cxnSpMkLst>
        </pc:cxnChg>
        <pc:cxnChg chg="mod">
          <ac:chgData name="UESUGI Kanta" userId="671b0e0b-8242-4a42-86a9-c18604c6c07f" providerId="ADAL" clId="{73B92F13-D98E-4062-ACD6-ACAECA072CAF}" dt="2024-11-28T08:53:03.579" v="2403" actId="14100"/>
          <ac:cxnSpMkLst>
            <pc:docMk/>
            <pc:sldMk cId="1212836840" sldId="342"/>
            <ac:cxnSpMk id="23" creationId="{E3635A7F-B4BD-A18A-ABF2-7628CDA85F06}"/>
          </ac:cxnSpMkLst>
        </pc:cxnChg>
        <pc:cxnChg chg="mod">
          <ac:chgData name="UESUGI Kanta" userId="671b0e0b-8242-4a42-86a9-c18604c6c07f" providerId="ADAL" clId="{73B92F13-D98E-4062-ACD6-ACAECA072CAF}" dt="2024-11-28T08:53:09.505" v="2406" actId="14100"/>
          <ac:cxnSpMkLst>
            <pc:docMk/>
            <pc:sldMk cId="1212836840" sldId="342"/>
            <ac:cxnSpMk id="26" creationId="{F8FEAA49-6167-326B-0ACA-E65BDB70B4B0}"/>
          </ac:cxnSpMkLst>
        </pc:cxnChg>
        <pc:cxnChg chg="mod">
          <ac:chgData name="UESUGI Kanta" userId="671b0e0b-8242-4a42-86a9-c18604c6c07f" providerId="ADAL" clId="{73B92F13-D98E-4062-ACD6-ACAECA072CAF}" dt="2024-11-28T08:53:19.842" v="2410" actId="14100"/>
          <ac:cxnSpMkLst>
            <pc:docMk/>
            <pc:sldMk cId="1212836840" sldId="342"/>
            <ac:cxnSpMk id="30" creationId="{7475AB20-2DFF-9944-4168-106E430FCC34}"/>
          </ac:cxnSpMkLst>
        </pc:cxnChg>
      </pc:sldChg>
      <pc:sldChg chg="add del">
        <pc:chgData name="UESUGI Kanta" userId="671b0e0b-8242-4a42-86a9-c18604c6c07f" providerId="ADAL" clId="{73B92F13-D98E-4062-ACD6-ACAECA072CAF}" dt="2024-11-28T08:01:45.230" v="1372" actId="47"/>
        <pc:sldMkLst>
          <pc:docMk/>
          <pc:sldMk cId="2503219891" sldId="342"/>
        </pc:sldMkLst>
      </pc:sldChg>
    </pc:docChg>
  </pc:docChgLst>
  <pc:docChgLst>
    <pc:chgData name="UESUGI Kanta" userId="671b0e0b-8242-4a42-86a9-c18604c6c07f" providerId="ADAL" clId="{7687E1D0-9D31-4294-81AA-893687EB9121}"/>
    <pc:docChg chg="undo redo custSel modSld">
      <pc:chgData name="UESUGI Kanta" userId="671b0e0b-8242-4a42-86a9-c18604c6c07f" providerId="ADAL" clId="{7687E1D0-9D31-4294-81AA-893687EB9121}" dt="2024-09-02T01:21:58.204" v="1605" actId="207"/>
      <pc:docMkLst>
        <pc:docMk/>
      </pc:docMkLst>
      <pc:sldChg chg="modSp mod">
        <pc:chgData name="UESUGI Kanta" userId="671b0e0b-8242-4a42-86a9-c18604c6c07f" providerId="ADAL" clId="{7687E1D0-9D31-4294-81AA-893687EB9121}" dt="2024-09-01T00:04:57.257" v="339" actId="20577"/>
        <pc:sldMkLst>
          <pc:docMk/>
          <pc:sldMk cId="3577434485" sldId="291"/>
        </pc:sldMkLst>
      </pc:sldChg>
      <pc:sldChg chg="modSp mod">
        <pc:chgData name="UESUGI Kanta" userId="671b0e0b-8242-4a42-86a9-c18604c6c07f" providerId="ADAL" clId="{7687E1D0-9D31-4294-81AA-893687EB9121}" dt="2024-09-02T01:21:58.204" v="1605" actId="207"/>
        <pc:sldMkLst>
          <pc:docMk/>
          <pc:sldMk cId="1254124879" sldId="302"/>
        </pc:sldMkLst>
      </pc:sldChg>
      <pc:sldChg chg="modSp mod">
        <pc:chgData name="UESUGI Kanta" userId="671b0e0b-8242-4a42-86a9-c18604c6c07f" providerId="ADAL" clId="{7687E1D0-9D31-4294-81AA-893687EB9121}" dt="2024-09-01T00:18:27.738" v="1302" actId="20577"/>
        <pc:sldMkLst>
          <pc:docMk/>
          <pc:sldMk cId="815831247" sldId="308"/>
        </pc:sldMkLst>
      </pc:sldChg>
      <pc:sldChg chg="modSp mod">
        <pc:chgData name="UESUGI Kanta" userId="671b0e0b-8242-4a42-86a9-c18604c6c07f" providerId="ADAL" clId="{7687E1D0-9D31-4294-81AA-893687EB9121}" dt="2024-09-01T00:10:55.997" v="730" actId="1038"/>
        <pc:sldMkLst>
          <pc:docMk/>
          <pc:sldMk cId="3020184911" sldId="309"/>
        </pc:sldMkLst>
      </pc:sldChg>
      <pc:sldChg chg="addSp delSp modSp mod">
        <pc:chgData name="UESUGI Kanta" userId="671b0e0b-8242-4a42-86a9-c18604c6c07f" providerId="ADAL" clId="{7687E1D0-9D31-4294-81AA-893687EB9121}" dt="2024-09-01T01:14:25.081" v="1604" actId="20577"/>
        <pc:sldMkLst>
          <pc:docMk/>
          <pc:sldMk cId="2781727694" sldId="314"/>
        </pc:sldMkLst>
      </pc:sldChg>
    </pc:docChg>
  </pc:docChgLst>
  <pc:docChgLst>
    <pc:chgData name="UESUGI Kanta" userId="671b0e0b-8242-4a42-86a9-c18604c6c07f" providerId="ADAL" clId="{4A5BB86C-E49A-45F0-B979-91E8E2932D1E}"/>
    <pc:docChg chg="undo redo custSel delSld modSld modSection">
      <pc:chgData name="UESUGI Kanta" userId="671b0e0b-8242-4a42-86a9-c18604c6c07f" providerId="ADAL" clId="{4A5BB86C-E49A-45F0-B979-91E8E2932D1E}" dt="2025-02-06T16:19:32.162" v="1879" actId="47"/>
      <pc:docMkLst>
        <pc:docMk/>
      </pc:docMkLst>
      <pc:sldChg chg="modSp mod">
        <pc:chgData name="UESUGI Kanta" userId="671b0e0b-8242-4a42-86a9-c18604c6c07f" providerId="ADAL" clId="{4A5BB86C-E49A-45F0-B979-91E8E2932D1E}" dt="2025-02-06T15:49:18.937" v="1280" actId="27636"/>
        <pc:sldMkLst>
          <pc:docMk/>
          <pc:sldMk cId="2364895453" sldId="256"/>
        </pc:sldMkLst>
        <pc:spChg chg="mod">
          <ac:chgData name="UESUGI Kanta" userId="671b0e0b-8242-4a42-86a9-c18604c6c07f" providerId="ADAL" clId="{4A5BB86C-E49A-45F0-B979-91E8E2932D1E}" dt="2025-02-06T15:49:18.937" v="1280" actId="27636"/>
          <ac:spMkLst>
            <pc:docMk/>
            <pc:sldMk cId="2364895453" sldId="256"/>
            <ac:spMk id="2" creationId="{48FBC644-1F2A-7921-AAA1-3B4C8A107DD5}"/>
          </ac:spMkLst>
        </pc:spChg>
      </pc:sldChg>
      <pc:sldChg chg="addSp delSp modSp mod modAnim">
        <pc:chgData name="UESUGI Kanta" userId="671b0e0b-8242-4a42-86a9-c18604c6c07f" providerId="ADAL" clId="{4A5BB86C-E49A-45F0-B979-91E8E2932D1E}" dt="2025-02-06T15:56:13.762" v="1371" actId="165"/>
        <pc:sldMkLst>
          <pc:docMk/>
          <pc:sldMk cId="1850509622" sldId="276"/>
        </pc:sldMkLst>
      </pc:sldChg>
      <pc:sldChg chg="modSp mod">
        <pc:chgData name="UESUGI Kanta" userId="671b0e0b-8242-4a42-86a9-c18604c6c07f" providerId="ADAL" clId="{4A5BB86C-E49A-45F0-B979-91E8E2932D1E}" dt="2025-02-06T15:53:06.939" v="1295" actId="20577"/>
        <pc:sldMkLst>
          <pc:docMk/>
          <pc:sldMk cId="2229054917" sldId="280"/>
        </pc:sldMkLst>
        <pc:spChg chg="mod">
          <ac:chgData name="UESUGI Kanta" userId="671b0e0b-8242-4a42-86a9-c18604c6c07f" providerId="ADAL" clId="{4A5BB86C-E49A-45F0-B979-91E8E2932D1E}" dt="2025-02-06T15:53:06.939" v="1295" actId="20577"/>
          <ac:spMkLst>
            <pc:docMk/>
            <pc:sldMk cId="2229054917" sldId="280"/>
            <ac:spMk id="6" creationId="{844169E6-65C8-F55A-A0AA-9C9C7D054559}"/>
          </ac:spMkLst>
        </pc:spChg>
      </pc:sldChg>
      <pc:sldChg chg="addSp delSp modSp mod">
        <pc:chgData name="UESUGI Kanta" userId="671b0e0b-8242-4a42-86a9-c18604c6c07f" providerId="ADAL" clId="{4A5BB86C-E49A-45F0-B979-91E8E2932D1E}" dt="2025-02-06T16:03:22.450" v="1532" actId="165"/>
        <pc:sldMkLst>
          <pc:docMk/>
          <pc:sldMk cId="4045282312" sldId="310"/>
        </pc:sldMkLst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9" creationId="{A1F2BDF0-DD8B-6779-BE63-1BC760796A0A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11" creationId="{D6123AA4-8A1D-1FA2-3888-50FC5CF7D00C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12" creationId="{35D74E34-8D1C-5DE9-6CD3-4BE5953D5FAC}"/>
          </ac:spMkLst>
        </pc:spChg>
        <pc:spChg chg="mod">
          <ac:chgData name="UESUGI Kanta" userId="671b0e0b-8242-4a42-86a9-c18604c6c07f" providerId="ADAL" clId="{4A5BB86C-E49A-45F0-B979-91E8E2932D1E}" dt="2025-02-06T16:02:47.305" v="1526" actId="12789"/>
          <ac:spMkLst>
            <pc:docMk/>
            <pc:sldMk cId="4045282312" sldId="310"/>
            <ac:spMk id="16" creationId="{ED55C04D-854D-F58D-3DFE-4231A8331AE7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17" creationId="{BA038E66-2FFF-3217-6F14-AD42B9022610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19" creationId="{ECE2DCB1-EB8F-5C1B-D89C-38934AD3A225}"/>
          </ac:spMkLst>
        </pc:spChg>
        <pc:spChg chg="mod">
          <ac:chgData name="UESUGI Kanta" userId="671b0e0b-8242-4a42-86a9-c18604c6c07f" providerId="ADAL" clId="{4A5BB86C-E49A-45F0-B979-91E8E2932D1E}" dt="2025-02-06T16:02:47.305" v="1526" actId="12789"/>
          <ac:spMkLst>
            <pc:docMk/>
            <pc:sldMk cId="4045282312" sldId="310"/>
            <ac:spMk id="20" creationId="{6AD281DD-66BF-0FFE-D444-B005E51DAEA8}"/>
          </ac:spMkLst>
        </pc:spChg>
        <pc:spChg chg="mod">
          <ac:chgData name="UESUGI Kanta" userId="671b0e0b-8242-4a42-86a9-c18604c6c07f" providerId="ADAL" clId="{4A5BB86C-E49A-45F0-B979-91E8E2932D1E}" dt="2025-02-06T15:57:06.274" v="1373" actId="1076"/>
          <ac:spMkLst>
            <pc:docMk/>
            <pc:sldMk cId="4045282312" sldId="310"/>
            <ac:spMk id="21" creationId="{C23BCBEF-A809-BCA6-DD17-1FF27D4CE13C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34" creationId="{1D717135-0270-7F6B-EC24-ECAE6FF6E2F1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35" creationId="{FAB08774-5676-13B5-ACF6-55FB11D496C5}"/>
          </ac:spMkLst>
        </pc:spChg>
        <pc:spChg chg="mod">
          <ac:chgData name="UESUGI Kanta" userId="671b0e0b-8242-4a42-86a9-c18604c6c07f" providerId="ADAL" clId="{4A5BB86C-E49A-45F0-B979-91E8E2932D1E}" dt="2025-02-06T15:59:51.474" v="1398" actId="12788"/>
          <ac:spMkLst>
            <pc:docMk/>
            <pc:sldMk cId="4045282312" sldId="310"/>
            <ac:spMk id="40" creationId="{1FF00354-A543-F3BC-8E80-9458F8468E67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41" creationId="{816A49B2-D687-A038-01DC-CD4AC656C51F}"/>
          </ac:spMkLst>
        </pc:spChg>
        <pc:spChg chg="mod topLvl">
          <ac:chgData name="UESUGI Kanta" userId="671b0e0b-8242-4a42-86a9-c18604c6c07f" providerId="ADAL" clId="{4A5BB86C-E49A-45F0-B979-91E8E2932D1E}" dt="2025-02-06T16:03:22.450" v="1532" actId="165"/>
          <ac:spMkLst>
            <pc:docMk/>
            <pc:sldMk cId="4045282312" sldId="310"/>
            <ac:spMk id="43" creationId="{43FEC283-17C8-3CFE-8106-F5E68A36FB3E}"/>
          </ac:spMkLst>
        </pc:spChg>
        <pc:spChg chg="mod">
          <ac:chgData name="UESUGI Kanta" userId="671b0e0b-8242-4a42-86a9-c18604c6c07f" providerId="ADAL" clId="{4A5BB86C-E49A-45F0-B979-91E8E2932D1E}" dt="2025-02-06T16:02:02.512" v="1508" actId="1035"/>
          <ac:spMkLst>
            <pc:docMk/>
            <pc:sldMk cId="4045282312" sldId="310"/>
            <ac:spMk id="46" creationId="{26ECB97D-3AF8-1000-DE99-158B9E323BAA}"/>
          </ac:spMkLst>
        </pc:spChg>
        <pc:cxnChg chg="mod">
          <ac:chgData name="UESUGI Kanta" userId="671b0e0b-8242-4a42-86a9-c18604c6c07f" providerId="ADAL" clId="{4A5BB86C-E49A-45F0-B979-91E8E2932D1E}" dt="2025-02-06T16:02:02.512" v="1508" actId="1035"/>
          <ac:cxnSpMkLst>
            <pc:docMk/>
            <pc:sldMk cId="4045282312" sldId="310"/>
            <ac:cxnSpMk id="44" creationId="{6BD85528-F03E-0872-501A-D8D409F30B4E}"/>
          </ac:cxnSpMkLst>
        </pc:cxnChg>
      </pc:sldChg>
      <pc:sldChg chg="del">
        <pc:chgData name="UESUGI Kanta" userId="671b0e0b-8242-4a42-86a9-c18604c6c07f" providerId="ADAL" clId="{4A5BB86C-E49A-45F0-B979-91E8E2932D1E}" dt="2025-02-06T16:19:32.162" v="1879" actId="47"/>
        <pc:sldMkLst>
          <pc:docMk/>
          <pc:sldMk cId="1291901095" sldId="332"/>
        </pc:sldMkLst>
      </pc:sldChg>
      <pc:sldChg chg="addSp delSp modSp mod">
        <pc:chgData name="UESUGI Kanta" userId="671b0e0b-8242-4a42-86a9-c18604c6c07f" providerId="ADAL" clId="{4A5BB86C-E49A-45F0-B979-91E8E2932D1E}" dt="2025-02-06T16:08:51.319" v="1605" actId="20577"/>
        <pc:sldMkLst>
          <pc:docMk/>
          <pc:sldMk cId="2126420924" sldId="337"/>
        </pc:sldMkLst>
        <pc:spChg chg="mod">
          <ac:chgData name="UESUGI Kanta" userId="671b0e0b-8242-4a42-86a9-c18604c6c07f" providerId="ADAL" clId="{4A5BB86C-E49A-45F0-B979-91E8E2932D1E}" dt="2025-02-06T16:08:51.319" v="1605" actId="20577"/>
          <ac:spMkLst>
            <pc:docMk/>
            <pc:sldMk cId="2126420924" sldId="337"/>
            <ac:spMk id="3" creationId="{DB308CC6-D764-A859-6C5B-C8E49420FE52}"/>
          </ac:spMkLst>
        </pc:spChg>
        <pc:spChg chg="mod">
          <ac:chgData name="UESUGI Kanta" userId="671b0e0b-8242-4a42-86a9-c18604c6c07f" providerId="ADAL" clId="{4A5BB86C-E49A-45F0-B979-91E8E2932D1E}" dt="2025-02-06T15:44:50.448" v="1163" actId="1038"/>
          <ac:spMkLst>
            <pc:docMk/>
            <pc:sldMk cId="2126420924" sldId="337"/>
            <ac:spMk id="4" creationId="{8388C06B-D185-B096-F1B8-EC92AC2709D1}"/>
          </ac:spMkLst>
        </pc:spChg>
        <pc:spChg chg="mod">
          <ac:chgData name="UESUGI Kanta" userId="671b0e0b-8242-4a42-86a9-c18604c6c07f" providerId="ADAL" clId="{4A5BB86C-E49A-45F0-B979-91E8E2932D1E}" dt="2025-02-06T15:47:30.454" v="1257" actId="12788"/>
          <ac:spMkLst>
            <pc:docMk/>
            <pc:sldMk cId="2126420924" sldId="337"/>
            <ac:spMk id="5" creationId="{4F3604CC-8B12-BD35-9238-C5F1682948CF}"/>
          </ac:spMkLst>
        </pc:spChg>
        <pc:spChg chg="mod">
          <ac:chgData name="UESUGI Kanta" userId="671b0e0b-8242-4a42-86a9-c18604c6c07f" providerId="ADAL" clId="{4A5BB86C-E49A-45F0-B979-91E8E2932D1E}" dt="2025-02-06T15:47:41.377" v="1261" actId="1036"/>
          <ac:spMkLst>
            <pc:docMk/>
            <pc:sldMk cId="2126420924" sldId="337"/>
            <ac:spMk id="11" creationId="{834620BD-86E3-B997-E5CB-03DA2513B675}"/>
          </ac:spMkLst>
        </pc:spChg>
        <pc:spChg chg="add mod">
          <ac:chgData name="UESUGI Kanta" userId="671b0e0b-8242-4a42-86a9-c18604c6c07f" providerId="ADAL" clId="{4A5BB86C-E49A-45F0-B979-91E8E2932D1E}" dt="2025-02-06T15:47:30.454" v="1257" actId="12788"/>
          <ac:spMkLst>
            <pc:docMk/>
            <pc:sldMk cId="2126420924" sldId="337"/>
            <ac:spMk id="13" creationId="{18682AAD-3EB9-8B2B-6B5C-A1B23F6344C7}"/>
          </ac:spMkLst>
        </pc:spChg>
        <pc:spChg chg="mod">
          <ac:chgData name="UESUGI Kanta" userId="671b0e0b-8242-4a42-86a9-c18604c6c07f" providerId="ADAL" clId="{4A5BB86C-E49A-45F0-B979-91E8E2932D1E}" dt="2025-02-06T15:45:21.209" v="1193" actId="1035"/>
          <ac:spMkLst>
            <pc:docMk/>
            <pc:sldMk cId="2126420924" sldId="337"/>
            <ac:spMk id="15" creationId="{869864FA-D316-19A0-07F9-4AEBB6CC1FE2}"/>
          </ac:spMkLst>
        </pc:spChg>
        <pc:picChg chg="add mod">
          <ac:chgData name="UESUGI Kanta" userId="671b0e0b-8242-4a42-86a9-c18604c6c07f" providerId="ADAL" clId="{4A5BB86C-E49A-45F0-B979-91E8E2932D1E}" dt="2025-02-06T15:47:41.377" v="1261" actId="1036"/>
          <ac:picMkLst>
            <pc:docMk/>
            <pc:sldMk cId="2126420924" sldId="337"/>
            <ac:picMk id="7" creationId="{EBA6CA22-33FE-D59A-9154-EF3BDFCE5656}"/>
          </ac:picMkLst>
        </pc:picChg>
        <pc:picChg chg="add mod">
          <ac:chgData name="UESUGI Kanta" userId="671b0e0b-8242-4a42-86a9-c18604c6c07f" providerId="ADAL" clId="{4A5BB86C-E49A-45F0-B979-91E8E2932D1E}" dt="2025-02-06T15:47:30.454" v="1257" actId="12788"/>
          <ac:picMkLst>
            <pc:docMk/>
            <pc:sldMk cId="2126420924" sldId="337"/>
            <ac:picMk id="9" creationId="{28A675A5-886A-35D3-9C20-AC32DA5B3A80}"/>
          </ac:picMkLst>
        </pc:picChg>
        <pc:picChg chg="add mod">
          <ac:chgData name="UESUGI Kanta" userId="671b0e0b-8242-4a42-86a9-c18604c6c07f" providerId="ADAL" clId="{4A5BB86C-E49A-45F0-B979-91E8E2932D1E}" dt="2025-02-06T15:47:30.454" v="1257" actId="12788"/>
          <ac:picMkLst>
            <pc:docMk/>
            <pc:sldMk cId="2126420924" sldId="337"/>
            <ac:picMk id="12" creationId="{9D180A08-3132-4EFE-8440-9E5994B0D03F}"/>
          </ac:picMkLst>
        </pc:picChg>
      </pc:sldChg>
      <pc:sldChg chg="modSp mod">
        <pc:chgData name="UESUGI Kanta" userId="671b0e0b-8242-4a42-86a9-c18604c6c07f" providerId="ADAL" clId="{4A5BB86C-E49A-45F0-B979-91E8E2932D1E}" dt="2025-02-06T16:04:09.498" v="1536" actId="12788"/>
        <pc:sldMkLst>
          <pc:docMk/>
          <pc:sldMk cId="3324054033" sldId="346"/>
        </pc:sldMkLst>
        <pc:spChg chg="mod">
          <ac:chgData name="UESUGI Kanta" userId="671b0e0b-8242-4a42-86a9-c18604c6c07f" providerId="ADAL" clId="{4A5BB86C-E49A-45F0-B979-91E8E2932D1E}" dt="2025-02-06T16:04:01.900" v="1535" actId="12789"/>
          <ac:spMkLst>
            <pc:docMk/>
            <pc:sldMk cId="3324054033" sldId="346"/>
            <ac:spMk id="5" creationId="{E8963FC2-DD85-A2A9-01C4-4ECB215FB83B}"/>
          </ac:spMkLst>
        </pc:spChg>
        <pc:spChg chg="mod">
          <ac:chgData name="UESUGI Kanta" userId="671b0e0b-8242-4a42-86a9-c18604c6c07f" providerId="ADAL" clId="{4A5BB86C-E49A-45F0-B979-91E8E2932D1E}" dt="2025-02-06T16:04:09.498" v="1536" actId="12788"/>
          <ac:spMkLst>
            <pc:docMk/>
            <pc:sldMk cId="3324054033" sldId="346"/>
            <ac:spMk id="6" creationId="{47854C89-52E4-DD3E-4EE6-E9080CE4DE04}"/>
          </ac:spMkLst>
        </pc:spChg>
        <pc:spChg chg="mod">
          <ac:chgData name="UESUGI Kanta" userId="671b0e0b-8242-4a42-86a9-c18604c6c07f" providerId="ADAL" clId="{4A5BB86C-E49A-45F0-B979-91E8E2932D1E}" dt="2025-02-06T16:04:01.900" v="1535" actId="12789"/>
          <ac:spMkLst>
            <pc:docMk/>
            <pc:sldMk cId="3324054033" sldId="346"/>
            <ac:spMk id="7" creationId="{038E86E2-3B55-40F8-ADF4-945856A5A2D0}"/>
          </ac:spMkLst>
        </pc:spChg>
        <pc:spChg chg="mod">
          <ac:chgData name="UESUGI Kanta" userId="671b0e0b-8242-4a42-86a9-c18604c6c07f" providerId="ADAL" clId="{4A5BB86C-E49A-45F0-B979-91E8E2932D1E}" dt="2025-02-06T16:04:09.498" v="1536" actId="12788"/>
          <ac:spMkLst>
            <pc:docMk/>
            <pc:sldMk cId="3324054033" sldId="346"/>
            <ac:spMk id="8" creationId="{799AD1CE-2CA4-55DE-51BF-F3C9852E13ED}"/>
          </ac:spMkLst>
        </pc:spChg>
      </pc:sldChg>
      <pc:sldChg chg="addSp delSp modSp mod">
        <pc:chgData name="UESUGI Kanta" userId="671b0e0b-8242-4a42-86a9-c18604c6c07f" providerId="ADAL" clId="{4A5BB86C-E49A-45F0-B979-91E8E2932D1E}" dt="2025-02-06T16:13:26.541" v="1761" actId="1038"/>
        <pc:sldMkLst>
          <pc:docMk/>
          <pc:sldMk cId="1765124156" sldId="348"/>
        </pc:sldMkLst>
        <pc:spChg chg="mod">
          <ac:chgData name="UESUGI Kanta" userId="671b0e0b-8242-4a42-86a9-c18604c6c07f" providerId="ADAL" clId="{4A5BB86C-E49A-45F0-B979-91E8E2932D1E}" dt="2025-02-06T15:33:40.003" v="1036" actId="20577"/>
          <ac:spMkLst>
            <pc:docMk/>
            <pc:sldMk cId="1765124156" sldId="348"/>
            <ac:spMk id="3" creationId="{430F35F0-F119-8E0F-3D90-519B9E89AC27}"/>
          </ac:spMkLst>
        </pc:spChg>
        <pc:spChg chg="mod topLvl">
          <ac:chgData name="UESUGI Kanta" userId="671b0e0b-8242-4a42-86a9-c18604c6c07f" providerId="ADAL" clId="{4A5BB86C-E49A-45F0-B979-91E8E2932D1E}" dt="2025-02-06T16:13:22.174" v="1730" actId="164"/>
          <ac:spMkLst>
            <pc:docMk/>
            <pc:sldMk cId="1765124156" sldId="348"/>
            <ac:spMk id="85" creationId="{B6782A32-EBDC-94DD-FE88-0CD0346F5F0F}"/>
          </ac:spMkLst>
        </pc:spChg>
        <pc:spChg chg="mod topLvl">
          <ac:chgData name="UESUGI Kanta" userId="671b0e0b-8242-4a42-86a9-c18604c6c07f" providerId="ADAL" clId="{4A5BB86C-E49A-45F0-B979-91E8E2932D1E}" dt="2025-02-06T16:11:10.495" v="1634" actId="164"/>
          <ac:spMkLst>
            <pc:docMk/>
            <pc:sldMk cId="1765124156" sldId="348"/>
            <ac:spMk id="87" creationId="{DDE89341-AE5D-D01A-D707-55911B7BC552}"/>
          </ac:spMkLst>
        </pc:spChg>
        <pc:spChg chg="mod topLvl">
          <ac:chgData name="UESUGI Kanta" userId="671b0e0b-8242-4a42-86a9-c18604c6c07f" providerId="ADAL" clId="{4A5BB86C-E49A-45F0-B979-91E8E2932D1E}" dt="2025-02-06T16:12:08.495" v="1702" actId="164"/>
          <ac:spMkLst>
            <pc:docMk/>
            <pc:sldMk cId="1765124156" sldId="348"/>
            <ac:spMk id="88" creationId="{4DCE9335-21A2-E60A-5B1A-89E25904E749}"/>
          </ac:spMkLst>
        </pc:spChg>
        <pc:spChg chg="mod topLvl">
          <ac:chgData name="UESUGI Kanta" userId="671b0e0b-8242-4a42-86a9-c18604c6c07f" providerId="ADAL" clId="{4A5BB86C-E49A-45F0-B979-91E8E2932D1E}" dt="2025-02-06T16:12:31.615" v="1714" actId="164"/>
          <ac:spMkLst>
            <pc:docMk/>
            <pc:sldMk cId="1765124156" sldId="348"/>
            <ac:spMk id="89" creationId="{2B7D483D-44C6-2E0C-C395-DFE3AB671228}"/>
          </ac:spMkLst>
        </pc:spChg>
        <pc:spChg chg="mod topLvl">
          <ac:chgData name="UESUGI Kanta" userId="671b0e0b-8242-4a42-86a9-c18604c6c07f" providerId="ADAL" clId="{4A5BB86C-E49A-45F0-B979-91E8E2932D1E}" dt="2025-02-06T16:11:10.495" v="1634" actId="164"/>
          <ac:spMkLst>
            <pc:docMk/>
            <pc:sldMk cId="1765124156" sldId="348"/>
            <ac:spMk id="91" creationId="{59A64D41-437E-1C97-5A36-F089C7EE01EF}"/>
          </ac:spMkLst>
        </pc:spChg>
        <pc:spChg chg="mod topLvl">
          <ac:chgData name="UESUGI Kanta" userId="671b0e0b-8242-4a42-86a9-c18604c6c07f" providerId="ADAL" clId="{4A5BB86C-E49A-45F0-B979-91E8E2932D1E}" dt="2025-02-06T16:12:08.495" v="1702" actId="164"/>
          <ac:spMkLst>
            <pc:docMk/>
            <pc:sldMk cId="1765124156" sldId="348"/>
            <ac:spMk id="92" creationId="{34120169-781F-4EAB-D1F7-D0101218ED61}"/>
          </ac:spMkLst>
        </pc:spChg>
        <pc:spChg chg="mod topLvl">
          <ac:chgData name="UESUGI Kanta" userId="671b0e0b-8242-4a42-86a9-c18604c6c07f" providerId="ADAL" clId="{4A5BB86C-E49A-45F0-B979-91E8E2932D1E}" dt="2025-02-06T16:12:08.495" v="1702" actId="164"/>
          <ac:spMkLst>
            <pc:docMk/>
            <pc:sldMk cId="1765124156" sldId="348"/>
            <ac:spMk id="93" creationId="{228B0AC7-605E-B653-2B09-939637206714}"/>
          </ac:spMkLst>
        </pc:spChg>
        <pc:spChg chg="mod topLvl">
          <ac:chgData name="UESUGI Kanta" userId="671b0e0b-8242-4a42-86a9-c18604c6c07f" providerId="ADAL" clId="{4A5BB86C-E49A-45F0-B979-91E8E2932D1E}" dt="2025-02-06T16:12:31.615" v="1714" actId="164"/>
          <ac:spMkLst>
            <pc:docMk/>
            <pc:sldMk cId="1765124156" sldId="348"/>
            <ac:spMk id="94" creationId="{552187BF-1AA7-3BBC-F0B8-46C589D6E570}"/>
          </ac:spMkLst>
        </pc:spChg>
        <pc:spChg chg="mod topLvl">
          <ac:chgData name="UESUGI Kanta" userId="671b0e0b-8242-4a42-86a9-c18604c6c07f" providerId="ADAL" clId="{4A5BB86C-E49A-45F0-B979-91E8E2932D1E}" dt="2025-02-06T16:12:31.615" v="1714" actId="164"/>
          <ac:spMkLst>
            <pc:docMk/>
            <pc:sldMk cId="1765124156" sldId="348"/>
            <ac:spMk id="95" creationId="{FAEE2A7A-1923-AC13-2E0C-BF134D3D4E27}"/>
          </ac:spMkLst>
        </pc:spChg>
        <pc:grpChg chg="add mod">
          <ac:chgData name="UESUGI Kanta" userId="671b0e0b-8242-4a42-86a9-c18604c6c07f" providerId="ADAL" clId="{4A5BB86C-E49A-45F0-B979-91E8E2932D1E}" dt="2025-02-06T16:13:22.174" v="1730" actId="164"/>
          <ac:grpSpMkLst>
            <pc:docMk/>
            <pc:sldMk cId="1765124156" sldId="348"/>
            <ac:grpSpMk id="98" creationId="{D11A1AB5-0EC1-7FAC-60EC-9A83004F867E}"/>
          </ac:grpSpMkLst>
        </pc:grpChg>
        <pc:grpChg chg="add mod">
          <ac:chgData name="UESUGI Kanta" userId="671b0e0b-8242-4a42-86a9-c18604c6c07f" providerId="ADAL" clId="{4A5BB86C-E49A-45F0-B979-91E8E2932D1E}" dt="2025-02-06T16:13:22.174" v="1730" actId="164"/>
          <ac:grpSpMkLst>
            <pc:docMk/>
            <pc:sldMk cId="1765124156" sldId="348"/>
            <ac:grpSpMk id="100" creationId="{3FA4DC01-0497-4281-BF42-86094F19FC96}"/>
          </ac:grpSpMkLst>
        </pc:grpChg>
        <pc:grpChg chg="add mod">
          <ac:chgData name="UESUGI Kanta" userId="671b0e0b-8242-4a42-86a9-c18604c6c07f" providerId="ADAL" clId="{4A5BB86C-E49A-45F0-B979-91E8E2932D1E}" dt="2025-02-06T16:13:22.174" v="1730" actId="164"/>
          <ac:grpSpMkLst>
            <pc:docMk/>
            <pc:sldMk cId="1765124156" sldId="348"/>
            <ac:grpSpMk id="102" creationId="{6D481734-B4AF-A53A-01D3-5C0D3525415F}"/>
          </ac:grpSpMkLst>
        </pc:grpChg>
        <pc:grpChg chg="add mod">
          <ac:chgData name="UESUGI Kanta" userId="671b0e0b-8242-4a42-86a9-c18604c6c07f" providerId="ADAL" clId="{4A5BB86C-E49A-45F0-B979-91E8E2932D1E}" dt="2025-02-06T16:13:26.541" v="1761" actId="1038"/>
          <ac:grpSpMkLst>
            <pc:docMk/>
            <pc:sldMk cId="1765124156" sldId="348"/>
            <ac:grpSpMk id="103" creationId="{9CEB9607-C85B-B5EC-745B-2E58F4620AAF}"/>
          </ac:grpSpMkLst>
        </pc:grpChg>
      </pc:sldChg>
      <pc:sldChg chg="addSp delSp modSp mod">
        <pc:chgData name="UESUGI Kanta" userId="671b0e0b-8242-4a42-86a9-c18604c6c07f" providerId="ADAL" clId="{4A5BB86C-E49A-45F0-B979-91E8E2932D1E}" dt="2025-02-06T16:18:34.831" v="1878" actId="27918"/>
        <pc:sldMkLst>
          <pc:docMk/>
          <pc:sldMk cId="4070375793" sldId="349"/>
        </pc:sldMkLst>
        <pc:spChg chg="mod">
          <ac:chgData name="UESUGI Kanta" userId="671b0e0b-8242-4a42-86a9-c18604c6c07f" providerId="ADAL" clId="{4A5BB86C-E49A-45F0-B979-91E8E2932D1E}" dt="2025-02-06T15:25:44.669" v="976" actId="20577"/>
          <ac:spMkLst>
            <pc:docMk/>
            <pc:sldMk cId="4070375793" sldId="349"/>
            <ac:spMk id="3" creationId="{5C6565B3-5C2A-5632-167C-84570AC23401}"/>
          </ac:spMkLst>
        </pc:spChg>
      </pc:sldChg>
      <pc:sldChg chg="modSp mod">
        <pc:chgData name="UESUGI Kanta" userId="671b0e0b-8242-4a42-86a9-c18604c6c07f" providerId="ADAL" clId="{4A5BB86C-E49A-45F0-B979-91E8E2932D1E}" dt="2025-02-06T16:07:31.670" v="1604" actId="14100"/>
        <pc:sldMkLst>
          <pc:docMk/>
          <pc:sldMk cId="2768946099" sldId="350"/>
        </pc:sldMkLst>
      </pc:sldChg>
    </pc:docChg>
  </pc:docChgLst>
  <pc:docChgLst>
    <pc:chgData name="UESUGI Kanta" userId="671b0e0b-8242-4a42-86a9-c18604c6c07f" providerId="ADAL" clId="{8A8A3EB2-0E41-4038-A4B5-B98A36F564F2}"/>
    <pc:docChg chg="undo custSel modSld">
      <pc:chgData name="UESUGI Kanta" userId="671b0e0b-8242-4a42-86a9-c18604c6c07f" providerId="ADAL" clId="{8A8A3EB2-0E41-4038-A4B5-B98A36F564F2}" dt="2024-07-01T13:19:03.102" v="573" actId="255"/>
      <pc:docMkLst>
        <pc:docMk/>
      </pc:docMkLst>
      <pc:sldChg chg="delSp modSp mod">
        <pc:chgData name="UESUGI Kanta" userId="671b0e0b-8242-4a42-86a9-c18604c6c07f" providerId="ADAL" clId="{8A8A3EB2-0E41-4038-A4B5-B98A36F564F2}" dt="2024-07-01T12:37:32.459" v="365" actId="20577"/>
        <pc:sldMkLst>
          <pc:docMk/>
          <pc:sldMk cId="4040256913" sldId="300"/>
        </pc:sldMkLst>
      </pc:sldChg>
      <pc:sldChg chg="addSp delSp modSp mod">
        <pc:chgData name="UESUGI Kanta" userId="671b0e0b-8242-4a42-86a9-c18604c6c07f" providerId="ADAL" clId="{8A8A3EB2-0E41-4038-A4B5-B98A36F564F2}" dt="2024-07-01T13:19:03.102" v="573" actId="255"/>
        <pc:sldMkLst>
          <pc:docMk/>
          <pc:sldMk cId="3074210375" sldId="303"/>
        </pc:sldMkLst>
      </pc:sldChg>
      <pc:sldChg chg="delSp modSp mod">
        <pc:chgData name="UESUGI Kanta" userId="671b0e0b-8242-4a42-86a9-c18604c6c07f" providerId="ADAL" clId="{8A8A3EB2-0E41-4038-A4B5-B98A36F564F2}" dt="2024-07-01T12:39:34.870" v="373" actId="207"/>
        <pc:sldMkLst>
          <pc:docMk/>
          <pc:sldMk cId="668970829" sldId="305"/>
        </pc:sldMkLst>
      </pc:sldChg>
      <pc:sldChg chg="addSp delSp modSp mod">
        <pc:chgData name="UESUGI Kanta" userId="671b0e0b-8242-4a42-86a9-c18604c6c07f" providerId="ADAL" clId="{8A8A3EB2-0E41-4038-A4B5-B98A36F564F2}" dt="2024-07-01T13:07:50.842" v="489" actId="1038"/>
        <pc:sldMkLst>
          <pc:docMk/>
          <pc:sldMk cId="1201548068" sldId="306"/>
        </pc:sldMkLst>
      </pc:sldChg>
    </pc:docChg>
  </pc:docChgLst>
  <pc:docChgLst>
    <pc:chgData name="UESUGI Kanta" userId="671b0e0b-8242-4a42-86a9-c18604c6c07f" providerId="ADAL" clId="{FD2A3CBB-B4CC-4640-9BC4-9EFCEF78CE0E}"/>
    <pc:docChg chg="undo custSel addSld modSld modSection">
      <pc:chgData name="UESUGI Kanta" userId="671b0e0b-8242-4a42-86a9-c18604c6c07f" providerId="ADAL" clId="{FD2A3CBB-B4CC-4640-9BC4-9EFCEF78CE0E}" dt="2024-11-28T03:23:28.372" v="1446" actId="20577"/>
      <pc:docMkLst>
        <pc:docMk/>
      </pc:docMkLst>
      <pc:sldChg chg="modNotesTx">
        <pc:chgData name="UESUGI Kanta" userId="671b0e0b-8242-4a42-86a9-c18604c6c07f" providerId="ADAL" clId="{FD2A3CBB-B4CC-4640-9BC4-9EFCEF78CE0E}" dt="2024-11-28T02:44:58.399" v="225" actId="20577"/>
        <pc:sldMkLst>
          <pc:docMk/>
          <pc:sldMk cId="2229054917" sldId="280"/>
        </pc:sldMkLst>
      </pc:sldChg>
      <pc:sldChg chg="modNotesTx">
        <pc:chgData name="UESUGI Kanta" userId="671b0e0b-8242-4a42-86a9-c18604c6c07f" providerId="ADAL" clId="{FD2A3CBB-B4CC-4640-9BC4-9EFCEF78CE0E}" dt="2024-11-28T02:41:57.969" v="113" actId="20577"/>
        <pc:sldMkLst>
          <pc:docMk/>
          <pc:sldMk cId="1516574453" sldId="283"/>
        </pc:sldMkLst>
      </pc:sldChg>
      <pc:sldChg chg="modNotesTx">
        <pc:chgData name="UESUGI Kanta" userId="671b0e0b-8242-4a42-86a9-c18604c6c07f" providerId="ADAL" clId="{FD2A3CBB-B4CC-4640-9BC4-9EFCEF78CE0E}" dt="2024-11-28T02:43:07.800" v="152" actId="20577"/>
        <pc:sldMkLst>
          <pc:docMk/>
          <pc:sldMk cId="3074210375" sldId="303"/>
        </pc:sldMkLst>
      </pc:sldChg>
      <pc:sldChg chg="modNotesTx">
        <pc:chgData name="UESUGI Kanta" userId="671b0e0b-8242-4a42-86a9-c18604c6c07f" providerId="ADAL" clId="{FD2A3CBB-B4CC-4640-9BC4-9EFCEF78CE0E}" dt="2024-11-28T03:21:14.916" v="1412" actId="20577"/>
        <pc:sldMkLst>
          <pc:docMk/>
          <pc:sldMk cId="2914985864" sldId="304"/>
        </pc:sldMkLst>
      </pc:sldChg>
      <pc:sldChg chg="modNotesTx">
        <pc:chgData name="UESUGI Kanta" userId="671b0e0b-8242-4a42-86a9-c18604c6c07f" providerId="ADAL" clId="{FD2A3CBB-B4CC-4640-9BC4-9EFCEF78CE0E}" dt="2024-11-28T02:49:12.383" v="388" actId="20577"/>
        <pc:sldMkLst>
          <pc:docMk/>
          <pc:sldMk cId="637951824" sldId="326"/>
        </pc:sldMkLst>
      </pc:sldChg>
      <pc:sldChg chg="modNotesTx">
        <pc:chgData name="UESUGI Kanta" userId="671b0e0b-8242-4a42-86a9-c18604c6c07f" providerId="ADAL" clId="{FD2A3CBB-B4CC-4640-9BC4-9EFCEF78CE0E}" dt="2024-11-28T02:51:18.060" v="610" actId="20577"/>
        <pc:sldMkLst>
          <pc:docMk/>
          <pc:sldMk cId="1273039060" sldId="327"/>
        </pc:sldMkLst>
      </pc:sldChg>
      <pc:sldChg chg="modSp mod modNotesTx">
        <pc:chgData name="UESUGI Kanta" userId="671b0e0b-8242-4a42-86a9-c18604c6c07f" providerId="ADAL" clId="{FD2A3CBB-B4CC-4640-9BC4-9EFCEF78CE0E}" dt="2024-11-28T03:23:28.372" v="1446" actId="20577"/>
        <pc:sldMkLst>
          <pc:docMk/>
          <pc:sldMk cId="917782237" sldId="328"/>
        </pc:sldMkLst>
        <pc:spChg chg="mod">
          <ac:chgData name="UESUGI Kanta" userId="671b0e0b-8242-4a42-86a9-c18604c6c07f" providerId="ADAL" clId="{FD2A3CBB-B4CC-4640-9BC4-9EFCEF78CE0E}" dt="2024-11-28T02:51:49.063" v="612" actId="20577"/>
          <ac:spMkLst>
            <pc:docMk/>
            <pc:sldMk cId="917782237" sldId="328"/>
            <ac:spMk id="5" creationId="{466536FE-30FB-32A4-E83E-880588648986}"/>
          </ac:spMkLst>
        </pc:spChg>
        <pc:graphicFrameChg chg="mod modGraphic">
          <ac:chgData name="UESUGI Kanta" userId="671b0e0b-8242-4a42-86a9-c18604c6c07f" providerId="ADAL" clId="{FD2A3CBB-B4CC-4640-9BC4-9EFCEF78CE0E}" dt="2024-11-28T02:56:01.030" v="801" actId="207"/>
          <ac:graphicFrameMkLst>
            <pc:docMk/>
            <pc:sldMk cId="917782237" sldId="328"/>
            <ac:graphicFrameMk id="6" creationId="{16A30CEE-697E-C9AB-BDD8-FB7C2C696641}"/>
          </ac:graphicFrameMkLst>
        </pc:graphicFrameChg>
      </pc:sldChg>
      <pc:sldChg chg="addSp delSp modSp mod">
        <pc:chgData name="UESUGI Kanta" userId="671b0e0b-8242-4a42-86a9-c18604c6c07f" providerId="ADAL" clId="{FD2A3CBB-B4CC-4640-9BC4-9EFCEF78CE0E}" dt="2024-11-28T02:57:58.477" v="815" actId="1076"/>
        <pc:sldMkLst>
          <pc:docMk/>
          <pc:sldMk cId="942895641" sldId="329"/>
        </pc:sldMkLst>
        <pc:spChg chg="mod topLvl">
          <ac:chgData name="UESUGI Kanta" userId="671b0e0b-8242-4a42-86a9-c18604c6c07f" providerId="ADAL" clId="{FD2A3CBB-B4CC-4640-9BC4-9EFCEF78CE0E}" dt="2024-11-28T02:57:58.477" v="815" actId="1076"/>
          <ac:spMkLst>
            <pc:docMk/>
            <pc:sldMk cId="942895641" sldId="329"/>
            <ac:spMk id="5" creationId="{E6E32881-7A04-20AC-3D51-5069172DD924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8" creationId="{EEEAEB22-9BBB-DDE7-A7A3-D94063C0C8A2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9" creationId="{EC18FF17-C8F5-2335-687A-B4546DC8BE35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13" creationId="{A910A91A-510A-9D54-6573-C88F1A5CED61}"/>
          </ac:spMkLst>
        </pc:spChg>
        <pc:spChg chg="mod 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21" creationId="{2444996B-E476-68EB-FA0F-E4D9A6808568}"/>
          </ac:spMkLst>
        </pc:spChg>
        <pc:spChg chg="mod 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23" creationId="{E9B9C77E-A77D-2C1E-C868-88788BF0DC2D}"/>
          </ac:spMkLst>
        </pc:spChg>
        <pc:spChg chg="mod 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24" creationId="{EBCB1B5B-7FE5-EDF9-6540-E7AE43ED4484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26" creationId="{B1A430A5-1DD5-5CFE-4A9F-838DE62865DD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29" creationId="{785DD90F-FD23-BF71-BD4B-AFD7396D5E17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32" creationId="{42C335B1-E294-C990-ED5A-E4E4FE83212B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33" creationId="{B6F12C38-BD80-E8B7-8254-8C981EB61AAB}"/>
          </ac:spMkLst>
        </pc:spChg>
        <pc:spChg chg="topLvl">
          <ac:chgData name="UESUGI Kanta" userId="671b0e0b-8242-4a42-86a9-c18604c6c07f" providerId="ADAL" clId="{FD2A3CBB-B4CC-4640-9BC4-9EFCEF78CE0E}" dt="2024-11-28T02:57:55.679" v="814" actId="165"/>
          <ac:spMkLst>
            <pc:docMk/>
            <pc:sldMk cId="942895641" sldId="329"/>
            <ac:spMk id="35" creationId="{03234EB3-BEBE-56C5-E55E-13FAB6A2DE8F}"/>
          </ac:spMkLst>
        </pc:spChg>
        <pc:cxnChg chg="topLvl">
          <ac:chgData name="UESUGI Kanta" userId="671b0e0b-8242-4a42-86a9-c18604c6c07f" providerId="ADAL" clId="{FD2A3CBB-B4CC-4640-9BC4-9EFCEF78CE0E}" dt="2024-11-28T02:57:55.679" v="814" actId="165"/>
          <ac:cxnSpMkLst>
            <pc:docMk/>
            <pc:sldMk cId="942895641" sldId="329"/>
            <ac:cxnSpMk id="15" creationId="{CF0B40D9-C483-6D95-BDD9-4980A0B8A81A}"/>
          </ac:cxnSpMkLst>
        </pc:cxnChg>
        <pc:cxnChg chg="topLvl">
          <ac:chgData name="UESUGI Kanta" userId="671b0e0b-8242-4a42-86a9-c18604c6c07f" providerId="ADAL" clId="{FD2A3CBB-B4CC-4640-9BC4-9EFCEF78CE0E}" dt="2024-11-28T02:57:55.679" v="814" actId="165"/>
          <ac:cxnSpMkLst>
            <pc:docMk/>
            <pc:sldMk cId="942895641" sldId="329"/>
            <ac:cxnSpMk id="30" creationId="{C3681C33-BBA9-7146-C519-8CD336FCEBD6}"/>
          </ac:cxnSpMkLst>
        </pc:cxnChg>
      </pc:sldChg>
      <pc:sldChg chg="modSp mod modNotesTx">
        <pc:chgData name="UESUGI Kanta" userId="671b0e0b-8242-4a42-86a9-c18604c6c07f" providerId="ADAL" clId="{FD2A3CBB-B4CC-4640-9BC4-9EFCEF78CE0E}" dt="2024-11-28T03:12:48.312" v="1097" actId="20577"/>
        <pc:sldMkLst>
          <pc:docMk/>
          <pc:sldMk cId="2145172285" sldId="330"/>
        </pc:sldMkLst>
        <pc:spChg chg="mod">
          <ac:chgData name="UESUGI Kanta" userId="671b0e0b-8242-4a42-86a9-c18604c6c07f" providerId="ADAL" clId="{FD2A3CBB-B4CC-4640-9BC4-9EFCEF78CE0E}" dt="2024-11-28T02:58:29.596" v="831" actId="20577"/>
          <ac:spMkLst>
            <pc:docMk/>
            <pc:sldMk cId="2145172285" sldId="330"/>
            <ac:spMk id="5" creationId="{1CEF4BBF-4F2A-FCB9-0AC1-BEB52AC6270B}"/>
          </ac:spMkLst>
        </pc:spChg>
      </pc:sldChg>
      <pc:sldChg chg="modNotesTx">
        <pc:chgData name="UESUGI Kanta" userId="671b0e0b-8242-4a42-86a9-c18604c6c07f" providerId="ADAL" clId="{FD2A3CBB-B4CC-4640-9BC4-9EFCEF78CE0E}" dt="2024-11-28T03:16:53.713" v="1269" actId="20577"/>
        <pc:sldMkLst>
          <pc:docMk/>
          <pc:sldMk cId="1291901095" sldId="332"/>
        </pc:sldMkLst>
      </pc:sldChg>
      <pc:sldChg chg="modSp mod modNotesTx">
        <pc:chgData name="UESUGI Kanta" userId="671b0e0b-8242-4a42-86a9-c18604c6c07f" providerId="ADAL" clId="{FD2A3CBB-B4CC-4640-9BC4-9EFCEF78CE0E}" dt="2024-11-28T02:38:05.489" v="98" actId="20577"/>
        <pc:sldMkLst>
          <pc:docMk/>
          <pc:sldMk cId="2126420924" sldId="337"/>
        </pc:sldMkLst>
      </pc:sldChg>
      <pc:sldChg chg="modSp mod modNotesTx">
        <pc:chgData name="UESUGI Kanta" userId="671b0e0b-8242-4a42-86a9-c18604c6c07f" providerId="ADAL" clId="{FD2A3CBB-B4CC-4640-9BC4-9EFCEF78CE0E}" dt="2024-11-28T03:19:35.342" v="1334" actId="20577"/>
        <pc:sldMkLst>
          <pc:docMk/>
          <pc:sldMk cId="519732577" sldId="338"/>
        </pc:sldMkLst>
      </pc:sldChg>
      <pc:sldChg chg="modSp new mod modNotesTx">
        <pc:chgData name="UESUGI Kanta" userId="671b0e0b-8242-4a42-86a9-c18604c6c07f" providerId="ADAL" clId="{FD2A3CBB-B4CC-4640-9BC4-9EFCEF78CE0E}" dt="2024-11-28T03:23:03.529" v="1427" actId="20577"/>
        <pc:sldMkLst>
          <pc:docMk/>
          <pc:sldMk cId="3729043414" sldId="340"/>
        </pc:sldMkLst>
      </pc:sldChg>
    </pc:docChg>
  </pc:docChgLst>
  <pc:docChgLst>
    <pc:chgData name="UESUGI Kanta" userId="671b0e0b-8242-4a42-86a9-c18604c6c07f" providerId="ADAL" clId="{1442AB58-C538-4264-A100-F1EFBC5F679A}"/>
    <pc:docChg chg="undo custSel addSld delSld modSld sldOrd modSection">
      <pc:chgData name="UESUGI Kanta" userId="671b0e0b-8242-4a42-86a9-c18604c6c07f" providerId="ADAL" clId="{1442AB58-C538-4264-A100-F1EFBC5F679A}" dt="2024-12-22T23:49:44.397" v="3211" actId="20577"/>
      <pc:docMkLst>
        <pc:docMk/>
      </pc:docMkLst>
      <pc:sldChg chg="modSp mod">
        <pc:chgData name="UESUGI Kanta" userId="671b0e0b-8242-4a42-86a9-c18604c6c07f" providerId="ADAL" clId="{1442AB58-C538-4264-A100-F1EFBC5F679A}" dt="2024-12-22T03:09:01.873" v="41" actId="20577"/>
        <pc:sldMkLst>
          <pc:docMk/>
          <pc:sldMk cId="2364895453" sldId="256"/>
        </pc:sldMkLst>
        <pc:spChg chg="mod">
          <ac:chgData name="UESUGI Kanta" userId="671b0e0b-8242-4a42-86a9-c18604c6c07f" providerId="ADAL" clId="{1442AB58-C538-4264-A100-F1EFBC5F679A}" dt="2024-12-22T03:09:01.873" v="41" actId="20577"/>
          <ac:spMkLst>
            <pc:docMk/>
            <pc:sldMk cId="2364895453" sldId="256"/>
            <ac:spMk id="3" creationId="{30183156-D858-4A00-F5C8-2BA22A0DDF26}"/>
          </ac:spMkLst>
        </pc:spChg>
      </pc:sldChg>
      <pc:sldChg chg="modSp add del mod">
        <pc:chgData name="UESUGI Kanta" userId="671b0e0b-8242-4a42-86a9-c18604c6c07f" providerId="ADAL" clId="{1442AB58-C538-4264-A100-F1EFBC5F679A}" dt="2024-12-22T23:49:44.397" v="3211" actId="20577"/>
        <pc:sldMkLst>
          <pc:docMk/>
          <pc:sldMk cId="3794112585" sldId="271"/>
        </pc:sldMkLst>
        <pc:spChg chg="mod">
          <ac:chgData name="UESUGI Kanta" userId="671b0e0b-8242-4a42-86a9-c18604c6c07f" providerId="ADAL" clId="{1442AB58-C538-4264-A100-F1EFBC5F679A}" dt="2024-12-22T23:49:44.397" v="3211" actId="20577"/>
          <ac:spMkLst>
            <pc:docMk/>
            <pc:sldMk cId="3794112585" sldId="271"/>
            <ac:spMk id="6" creationId="{9F8057B0-995E-BEBF-6A63-1FC0E30875B1}"/>
          </ac:spMkLst>
        </pc:spChg>
      </pc:sldChg>
      <pc:sldChg chg="addSp delSp modSp mod">
        <pc:chgData name="UESUGI Kanta" userId="671b0e0b-8242-4a42-86a9-c18604c6c07f" providerId="ADAL" clId="{1442AB58-C538-4264-A100-F1EFBC5F679A}" dt="2024-12-22T16:24:20.010" v="2262" actId="21"/>
        <pc:sldMkLst>
          <pc:docMk/>
          <pc:sldMk cId="379592362" sldId="273"/>
        </pc:sldMkLst>
      </pc:sldChg>
      <pc:sldChg chg="modNotesTx">
        <pc:chgData name="UESUGI Kanta" userId="671b0e0b-8242-4a42-86a9-c18604c6c07f" providerId="ADAL" clId="{1442AB58-C538-4264-A100-F1EFBC5F679A}" dt="2024-12-22T05:50:16.493" v="1198" actId="20577"/>
        <pc:sldMkLst>
          <pc:docMk/>
          <pc:sldMk cId="2229054917" sldId="280"/>
        </pc:sldMkLst>
      </pc:sldChg>
      <pc:sldChg chg="del">
        <pc:chgData name="UESUGI Kanta" userId="671b0e0b-8242-4a42-86a9-c18604c6c07f" providerId="ADAL" clId="{1442AB58-C538-4264-A100-F1EFBC5F679A}" dt="2024-12-22T03:12:49.031" v="49" actId="47"/>
        <pc:sldMkLst>
          <pc:docMk/>
          <pc:sldMk cId="3819662350" sldId="297"/>
        </pc:sldMkLst>
      </pc:sldChg>
      <pc:sldChg chg="del">
        <pc:chgData name="UESUGI Kanta" userId="671b0e0b-8242-4a42-86a9-c18604c6c07f" providerId="ADAL" clId="{1442AB58-C538-4264-A100-F1EFBC5F679A}" dt="2024-12-22T03:09:39.158" v="43" actId="47"/>
        <pc:sldMkLst>
          <pc:docMk/>
          <pc:sldMk cId="4040256913" sldId="300"/>
        </pc:sldMkLst>
      </pc:sldChg>
      <pc:sldChg chg="modSp mod modNotesTx">
        <pc:chgData name="UESUGI Kanta" userId="671b0e0b-8242-4a42-86a9-c18604c6c07f" providerId="ADAL" clId="{1442AB58-C538-4264-A100-F1EFBC5F679A}" dt="2024-12-22T12:05:48.998" v="1612" actId="1037"/>
        <pc:sldMkLst>
          <pc:docMk/>
          <pc:sldMk cId="3074210375" sldId="303"/>
        </pc:sldMkLst>
        <pc:spChg chg="mod">
          <ac:chgData name="UESUGI Kanta" userId="671b0e0b-8242-4a42-86a9-c18604c6c07f" providerId="ADAL" clId="{1442AB58-C538-4264-A100-F1EFBC5F679A}" dt="2024-12-22T12:05:48.998" v="1612" actId="1037"/>
          <ac:spMkLst>
            <pc:docMk/>
            <pc:sldMk cId="3074210375" sldId="303"/>
            <ac:spMk id="9" creationId="{89E02C18-6361-8DCF-D284-A51171305383}"/>
          </ac:spMkLst>
        </pc:spChg>
      </pc:sldChg>
      <pc:sldChg chg="del">
        <pc:chgData name="UESUGI Kanta" userId="671b0e0b-8242-4a42-86a9-c18604c6c07f" providerId="ADAL" clId="{1442AB58-C538-4264-A100-F1EFBC5F679A}" dt="2024-12-22T03:09:45.913" v="44" actId="47"/>
        <pc:sldMkLst>
          <pc:docMk/>
          <pc:sldMk cId="2781727694" sldId="314"/>
        </pc:sldMkLst>
      </pc:sldChg>
      <pc:sldChg chg="del">
        <pc:chgData name="UESUGI Kanta" userId="671b0e0b-8242-4a42-86a9-c18604c6c07f" providerId="ADAL" clId="{1442AB58-C538-4264-A100-F1EFBC5F679A}" dt="2024-12-22T03:09:56.667" v="45" actId="47"/>
        <pc:sldMkLst>
          <pc:docMk/>
          <pc:sldMk cId="1111939161" sldId="317"/>
        </pc:sldMkLst>
      </pc:sldChg>
      <pc:sldChg chg="mod ord modShow">
        <pc:chgData name="UESUGI Kanta" userId="671b0e0b-8242-4a42-86a9-c18604c6c07f" providerId="ADAL" clId="{1442AB58-C538-4264-A100-F1EFBC5F679A}" dt="2024-12-22T05:38:34.051" v="1085"/>
        <pc:sldMkLst>
          <pc:docMk/>
          <pc:sldMk cId="637951824" sldId="326"/>
        </pc:sldMkLst>
      </pc:sldChg>
      <pc:sldChg chg="mod ord modShow">
        <pc:chgData name="UESUGI Kanta" userId="671b0e0b-8242-4a42-86a9-c18604c6c07f" providerId="ADAL" clId="{1442AB58-C538-4264-A100-F1EFBC5F679A}" dt="2024-12-22T05:38:34.051" v="1085"/>
        <pc:sldMkLst>
          <pc:docMk/>
          <pc:sldMk cId="1273039060" sldId="327"/>
        </pc:sldMkLst>
      </pc:sldChg>
      <pc:sldChg chg="mod ord modShow">
        <pc:chgData name="UESUGI Kanta" userId="671b0e0b-8242-4a42-86a9-c18604c6c07f" providerId="ADAL" clId="{1442AB58-C538-4264-A100-F1EFBC5F679A}" dt="2024-12-22T05:38:34.051" v="1085"/>
        <pc:sldMkLst>
          <pc:docMk/>
          <pc:sldMk cId="917782237" sldId="328"/>
        </pc:sldMkLst>
      </pc:sldChg>
      <pc:sldChg chg="mod ord modShow">
        <pc:chgData name="UESUGI Kanta" userId="671b0e0b-8242-4a42-86a9-c18604c6c07f" providerId="ADAL" clId="{1442AB58-C538-4264-A100-F1EFBC5F679A}" dt="2024-12-22T05:38:34.051" v="1085"/>
        <pc:sldMkLst>
          <pc:docMk/>
          <pc:sldMk cId="942895641" sldId="329"/>
        </pc:sldMkLst>
      </pc:sldChg>
      <pc:sldChg chg="addSp delSp modSp mod ord modShow">
        <pc:chgData name="UESUGI Kanta" userId="671b0e0b-8242-4a42-86a9-c18604c6c07f" providerId="ADAL" clId="{1442AB58-C538-4264-A100-F1EFBC5F679A}" dt="2024-12-22T23:36:12.730" v="3063"/>
        <pc:sldMkLst>
          <pc:docMk/>
          <pc:sldMk cId="3837935053" sldId="331"/>
        </pc:sldMkLst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6" creationId="{F7AE8119-106B-C962-9A2A-15556B83CEB5}"/>
          </ac:spMkLst>
        </pc:spChg>
        <pc:spChg chg="mod">
          <ac:chgData name="UESUGI Kanta" userId="671b0e0b-8242-4a42-86a9-c18604c6c07f" providerId="ADAL" clId="{1442AB58-C538-4264-A100-F1EFBC5F679A}" dt="2024-12-22T06:00:18.930" v="1311" actId="1035"/>
          <ac:spMkLst>
            <pc:docMk/>
            <pc:sldMk cId="3837935053" sldId="331"/>
            <ac:spMk id="7" creationId="{1C02880F-594A-D5A1-0026-CE606FC7D825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8" creationId="{EB6960E5-F9B9-223D-F274-A0467F66D27C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9" creationId="{D3CA9E83-55C9-074A-A6FF-AB306B49903D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10" creationId="{6ACC117D-3132-A5ED-0484-59ACD97C935A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11" creationId="{BC9DF375-AF8C-D286-32C6-382BCE111193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13" creationId="{77392268-1D33-5FBB-6311-8462587458D2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14" creationId="{448D4E61-1C61-8DB5-E8C6-031239248A7A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16" creationId="{CD60D789-5CA4-017E-C119-628709E87E2F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21" creationId="{2942F9CB-1F2B-DC3A-EB45-4C4FD9165A5D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23" creationId="{5FB81E7E-D739-F868-CBEA-E6620BA48BB8}"/>
          </ac:spMkLst>
        </pc:spChg>
        <pc:spChg chg="mod topLvl">
          <ac:chgData name="UESUGI Kanta" userId="671b0e0b-8242-4a42-86a9-c18604c6c07f" providerId="ADAL" clId="{1442AB58-C538-4264-A100-F1EFBC5F679A}" dt="2024-12-22T06:00:24.437" v="1312" actId="165"/>
          <ac:spMkLst>
            <pc:docMk/>
            <pc:sldMk cId="3837935053" sldId="331"/>
            <ac:spMk id="24" creationId="{1D1EEE4C-B352-9CB6-9768-8F255940BC76}"/>
          </ac:spMkLst>
        </pc:spChg>
        <pc:cxnChg chg="mod topLvl">
          <ac:chgData name="UESUGI Kanta" userId="671b0e0b-8242-4a42-86a9-c18604c6c07f" providerId="ADAL" clId="{1442AB58-C538-4264-A100-F1EFBC5F679A}" dt="2024-12-22T06:00:24.437" v="1312" actId="165"/>
          <ac:cxnSpMkLst>
            <pc:docMk/>
            <pc:sldMk cId="3837935053" sldId="331"/>
            <ac:cxnSpMk id="12" creationId="{8DEEF587-26A2-05B2-D374-B2D8D5EC98DF}"/>
          </ac:cxnSpMkLst>
        </pc:cxnChg>
        <pc:cxnChg chg="mod topLvl">
          <ac:chgData name="UESUGI Kanta" userId="671b0e0b-8242-4a42-86a9-c18604c6c07f" providerId="ADAL" clId="{1442AB58-C538-4264-A100-F1EFBC5F679A}" dt="2024-12-22T06:00:24.437" v="1312" actId="165"/>
          <ac:cxnSpMkLst>
            <pc:docMk/>
            <pc:sldMk cId="3837935053" sldId="331"/>
            <ac:cxnSpMk id="15" creationId="{79A842C4-4020-D6D7-666D-2EB55D73C4AF}"/>
          </ac:cxnSpMkLst>
        </pc:cxnChg>
        <pc:cxnChg chg="mod topLvl">
          <ac:chgData name="UESUGI Kanta" userId="671b0e0b-8242-4a42-86a9-c18604c6c07f" providerId="ADAL" clId="{1442AB58-C538-4264-A100-F1EFBC5F679A}" dt="2024-12-22T06:00:24.437" v="1312" actId="165"/>
          <ac:cxnSpMkLst>
            <pc:docMk/>
            <pc:sldMk cId="3837935053" sldId="331"/>
            <ac:cxnSpMk id="22" creationId="{017587DC-3250-8C22-E730-ED27CB598AAB}"/>
          </ac:cxnSpMkLst>
        </pc:cxnChg>
        <pc:cxnChg chg="mod topLvl">
          <ac:chgData name="UESUGI Kanta" userId="671b0e0b-8242-4a42-86a9-c18604c6c07f" providerId="ADAL" clId="{1442AB58-C538-4264-A100-F1EFBC5F679A}" dt="2024-12-22T06:00:24.437" v="1312" actId="165"/>
          <ac:cxnSpMkLst>
            <pc:docMk/>
            <pc:sldMk cId="3837935053" sldId="331"/>
            <ac:cxnSpMk id="25" creationId="{2187C162-B387-E524-E2FF-BF4D4568367B}"/>
          </ac:cxnSpMkLst>
        </pc:cxnChg>
      </pc:sldChg>
      <pc:sldChg chg="mod ord modShow">
        <pc:chgData name="UESUGI Kanta" userId="671b0e0b-8242-4a42-86a9-c18604c6c07f" providerId="ADAL" clId="{1442AB58-C538-4264-A100-F1EFBC5F679A}" dt="2024-12-22T23:36:12.730" v="3063"/>
        <pc:sldMkLst>
          <pc:docMk/>
          <pc:sldMk cId="1291901095" sldId="332"/>
        </pc:sldMkLst>
      </pc:sldChg>
      <pc:sldChg chg="del">
        <pc:chgData name="UESUGI Kanta" userId="671b0e0b-8242-4a42-86a9-c18604c6c07f" providerId="ADAL" clId="{1442AB58-C538-4264-A100-F1EFBC5F679A}" dt="2024-12-22T03:10:05.778" v="46" actId="47"/>
        <pc:sldMkLst>
          <pc:docMk/>
          <pc:sldMk cId="4212464427" sldId="333"/>
        </pc:sldMkLst>
      </pc:sldChg>
      <pc:sldChg chg="del">
        <pc:chgData name="UESUGI Kanta" userId="671b0e0b-8242-4a42-86a9-c18604c6c07f" providerId="ADAL" clId="{1442AB58-C538-4264-A100-F1EFBC5F679A}" dt="2024-12-22T03:10:08.042" v="47" actId="47"/>
        <pc:sldMkLst>
          <pc:docMk/>
          <pc:sldMk cId="730597050" sldId="334"/>
        </pc:sldMkLst>
      </pc:sldChg>
      <pc:sldChg chg="del">
        <pc:chgData name="UESUGI Kanta" userId="671b0e0b-8242-4a42-86a9-c18604c6c07f" providerId="ADAL" clId="{1442AB58-C538-4264-A100-F1EFBC5F679A}" dt="2024-12-22T03:09:29.589" v="42" actId="47"/>
        <pc:sldMkLst>
          <pc:docMk/>
          <pc:sldMk cId="3531336435" sldId="335"/>
        </pc:sldMkLst>
      </pc:sldChg>
      <pc:sldChg chg="del">
        <pc:chgData name="UESUGI Kanta" userId="671b0e0b-8242-4a42-86a9-c18604c6c07f" providerId="ADAL" clId="{1442AB58-C538-4264-A100-F1EFBC5F679A}" dt="2024-12-22T03:10:08.978" v="48" actId="47"/>
        <pc:sldMkLst>
          <pc:docMk/>
          <pc:sldMk cId="126786331" sldId="336"/>
        </pc:sldMkLst>
      </pc:sldChg>
      <pc:sldChg chg="modSp mod ord modShow">
        <pc:chgData name="UESUGI Kanta" userId="671b0e0b-8242-4a42-86a9-c18604c6c07f" providerId="ADAL" clId="{1442AB58-C538-4264-A100-F1EFBC5F679A}" dt="2024-12-22T16:27:32.040" v="2269"/>
        <pc:sldMkLst>
          <pc:docMk/>
          <pc:sldMk cId="1100725631" sldId="339"/>
        </pc:sldMkLst>
        <pc:graphicFrameChg chg="mod">
          <ac:chgData name="UESUGI Kanta" userId="671b0e0b-8242-4a42-86a9-c18604c6c07f" providerId="ADAL" clId="{1442AB58-C538-4264-A100-F1EFBC5F679A}" dt="2024-12-22T14:21:02.533" v="1890"/>
          <ac:graphicFrameMkLst>
            <pc:docMk/>
            <pc:sldMk cId="1100725631" sldId="339"/>
            <ac:graphicFrameMk id="34" creationId="{AD177FB9-C278-9F1B-4D5B-BFD8FC54E2E9}"/>
          </ac:graphicFrameMkLst>
        </pc:graphicFrameChg>
      </pc:sldChg>
      <pc:sldChg chg="modSp mod">
        <pc:chgData name="UESUGI Kanta" userId="671b0e0b-8242-4a42-86a9-c18604c6c07f" providerId="ADAL" clId="{1442AB58-C538-4264-A100-F1EFBC5F679A}" dt="2024-12-22T05:58:32.883" v="1245" actId="1035"/>
        <pc:sldMkLst>
          <pc:docMk/>
          <pc:sldMk cId="1736937633" sldId="341"/>
        </pc:sldMkLst>
        <pc:spChg chg="mod">
          <ac:chgData name="UESUGI Kanta" userId="671b0e0b-8242-4a42-86a9-c18604c6c07f" providerId="ADAL" clId="{1442AB58-C538-4264-A100-F1EFBC5F679A}" dt="2024-12-22T05:51:33.620" v="1204" actId="207"/>
          <ac:spMkLst>
            <pc:docMk/>
            <pc:sldMk cId="1736937633" sldId="341"/>
            <ac:spMk id="14" creationId="{970BD1B9-CDB4-614D-E8EE-2719D1949C17}"/>
          </ac:spMkLst>
        </pc:spChg>
        <pc:spChg chg="mod">
          <ac:chgData name="UESUGI Kanta" userId="671b0e0b-8242-4a42-86a9-c18604c6c07f" providerId="ADAL" clId="{1442AB58-C538-4264-A100-F1EFBC5F679A}" dt="2024-12-22T05:52:11.064" v="1217" actId="207"/>
          <ac:spMkLst>
            <pc:docMk/>
            <pc:sldMk cId="1736937633" sldId="341"/>
            <ac:spMk id="16" creationId="{A2F0FBD4-3E8E-78DC-2CFE-5FBA1FC4AE7D}"/>
          </ac:spMkLst>
        </pc:spChg>
        <pc:spChg chg="mod">
          <ac:chgData name="UESUGI Kanta" userId="671b0e0b-8242-4a42-86a9-c18604c6c07f" providerId="ADAL" clId="{1442AB58-C538-4264-A100-F1EFBC5F679A}" dt="2024-12-22T05:58:29.066" v="1244" actId="1035"/>
          <ac:spMkLst>
            <pc:docMk/>
            <pc:sldMk cId="1736937633" sldId="341"/>
            <ac:spMk id="17" creationId="{ECA9ED71-9740-E7AC-8ED1-D86613310942}"/>
          </ac:spMkLst>
        </pc:spChg>
        <pc:spChg chg="mod">
          <ac:chgData name="UESUGI Kanta" userId="671b0e0b-8242-4a42-86a9-c18604c6c07f" providerId="ADAL" clId="{1442AB58-C538-4264-A100-F1EFBC5F679A}" dt="2024-12-22T05:58:32.883" v="1245" actId="1035"/>
          <ac:spMkLst>
            <pc:docMk/>
            <pc:sldMk cId="1736937633" sldId="341"/>
            <ac:spMk id="18" creationId="{ACE5CB2B-6E1A-4907-3C0C-5F1ABDE7CCA7}"/>
          </ac:spMkLst>
        </pc:spChg>
      </pc:sldChg>
      <pc:sldChg chg="mod ord modShow">
        <pc:chgData name="UESUGI Kanta" userId="671b0e0b-8242-4a42-86a9-c18604c6c07f" providerId="ADAL" clId="{1442AB58-C538-4264-A100-F1EFBC5F679A}" dt="2024-12-22T11:52:43.980" v="1582"/>
        <pc:sldMkLst>
          <pc:docMk/>
          <pc:sldMk cId="1212836840" sldId="342"/>
        </pc:sldMkLst>
      </pc:sldChg>
      <pc:sldChg chg="mod ord modShow">
        <pc:chgData name="UESUGI Kanta" userId="671b0e0b-8242-4a42-86a9-c18604c6c07f" providerId="ADAL" clId="{1442AB58-C538-4264-A100-F1EFBC5F679A}" dt="2024-12-22T05:38:34.051" v="1085"/>
        <pc:sldMkLst>
          <pc:docMk/>
          <pc:sldMk cId="3471418615" sldId="343"/>
        </pc:sldMkLst>
      </pc:sldChg>
      <pc:sldChg chg="new del">
        <pc:chgData name="UESUGI Kanta" userId="671b0e0b-8242-4a42-86a9-c18604c6c07f" providerId="ADAL" clId="{1442AB58-C538-4264-A100-F1EFBC5F679A}" dt="2024-12-22T03:19:07.923" v="53" actId="47"/>
        <pc:sldMkLst>
          <pc:docMk/>
          <pc:sldMk cId="2331551256" sldId="344"/>
        </pc:sldMkLst>
      </pc:sldChg>
      <pc:sldChg chg="addSp modSp add del mod">
        <pc:chgData name="UESUGI Kanta" userId="671b0e0b-8242-4a42-86a9-c18604c6c07f" providerId="ADAL" clId="{1442AB58-C538-4264-A100-F1EFBC5F679A}" dt="2024-12-22T03:25:38.431" v="127" actId="47"/>
        <pc:sldMkLst>
          <pc:docMk/>
          <pc:sldMk cId="3713994111" sldId="344"/>
        </pc:sldMkLst>
      </pc:sldChg>
      <pc:sldChg chg="addSp delSp modSp new del mod ord">
        <pc:chgData name="UESUGI Kanta" userId="671b0e0b-8242-4a42-86a9-c18604c6c07f" providerId="ADAL" clId="{1442AB58-C538-4264-A100-F1EFBC5F679A}" dt="2024-12-22T05:29:44.500" v="974" actId="47"/>
        <pc:sldMkLst>
          <pc:docMk/>
          <pc:sldMk cId="3756823522" sldId="344"/>
        </pc:sldMkLst>
      </pc:sldChg>
      <pc:sldChg chg="addSp delSp modSp new mod ord">
        <pc:chgData name="UESUGI Kanta" userId="671b0e0b-8242-4a42-86a9-c18604c6c07f" providerId="ADAL" clId="{1442AB58-C538-4264-A100-F1EFBC5F679A}" dt="2024-12-22T05:36:54.090" v="1079" actId="20577"/>
        <pc:sldMkLst>
          <pc:docMk/>
          <pc:sldMk cId="1455063934" sldId="345"/>
        </pc:sldMkLst>
        <pc:spChg chg="mod">
          <ac:chgData name="UESUGI Kanta" userId="671b0e0b-8242-4a42-86a9-c18604c6c07f" providerId="ADAL" clId="{1442AB58-C538-4264-A100-F1EFBC5F679A}" dt="2024-12-22T05:34:47.768" v="1071" actId="20577"/>
          <ac:spMkLst>
            <pc:docMk/>
            <pc:sldMk cId="1455063934" sldId="345"/>
            <ac:spMk id="2" creationId="{76C3F107-F589-0442-DE77-0881238853E0}"/>
          </ac:spMkLst>
        </pc:spChg>
        <pc:spChg chg="mod">
          <ac:chgData name="UESUGI Kanta" userId="671b0e0b-8242-4a42-86a9-c18604c6c07f" providerId="ADAL" clId="{1442AB58-C538-4264-A100-F1EFBC5F679A}" dt="2024-12-22T05:36:54.090" v="1079" actId="20577"/>
          <ac:spMkLst>
            <pc:docMk/>
            <pc:sldMk cId="1455063934" sldId="345"/>
            <ac:spMk id="3" creationId="{653FF816-151E-E1BC-3F0A-3DD97D296169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5" creationId="{52547188-DA7D-8C41-3534-BDFDECA65A6C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6" creationId="{0D1234C2-3587-D4D9-0F83-CD3568E5441F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7" creationId="{DE3B2254-CBA2-EFB9-7407-216EA62DF67B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8" creationId="{77CC5EE8-463A-EC50-A4E8-21100E9719C9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9" creationId="{1FCAEF50-257E-7951-0A92-5C7D99AB529F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0" creationId="{8E196C8E-59C2-D258-E74D-35F075FDD9E5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1" creationId="{9B3A02A9-3DEA-B552-9334-2CA1B640FE4A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2" creationId="{1C8A6B3C-96AA-0A0C-7C58-E028E9B15164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3" creationId="{189F1A20-4765-591C-00BF-66B37F6D0634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5" creationId="{19D218B1-9F21-95B5-2236-930CB1BBF654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6" creationId="{8D7078BA-6BE2-8357-76ED-1B0E1559ED74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7" creationId="{B2AEED62-17BB-EA47-8E76-205C340C5B4C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19" creationId="{03BDED14-0096-C02D-11B6-202A0E05B127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20" creationId="{E32F3CAC-4C62-7201-D031-274F6D84D99D}"/>
          </ac:spMkLst>
        </pc:spChg>
        <pc:spChg chg="add mod topLvl">
          <ac:chgData name="UESUGI Kanta" userId="671b0e0b-8242-4a42-86a9-c18604c6c07f" providerId="ADAL" clId="{1442AB58-C538-4264-A100-F1EFBC5F679A}" dt="2024-12-22T04:58:33.529" v="463" actId="1035"/>
          <ac:spMkLst>
            <pc:docMk/>
            <pc:sldMk cId="1455063934" sldId="345"/>
            <ac:spMk id="21" creationId="{0FA39A7D-F76A-AC3A-641B-188CDC53976E}"/>
          </ac:spMkLst>
        </pc:spChg>
        <pc:cxnChg chg="add mod topLvl">
          <ac:chgData name="UESUGI Kanta" userId="671b0e0b-8242-4a42-86a9-c18604c6c07f" providerId="ADAL" clId="{1442AB58-C538-4264-A100-F1EFBC5F679A}" dt="2024-12-22T04:58:33.529" v="463" actId="1035"/>
          <ac:cxnSpMkLst>
            <pc:docMk/>
            <pc:sldMk cId="1455063934" sldId="345"/>
            <ac:cxnSpMk id="14" creationId="{A2587F7B-D6DE-27E6-0781-4B7A89137630}"/>
          </ac:cxnSpMkLst>
        </pc:cxnChg>
        <pc:cxnChg chg="add mod topLvl">
          <ac:chgData name="UESUGI Kanta" userId="671b0e0b-8242-4a42-86a9-c18604c6c07f" providerId="ADAL" clId="{1442AB58-C538-4264-A100-F1EFBC5F679A}" dt="2024-12-22T04:58:33.529" v="463" actId="1035"/>
          <ac:cxnSpMkLst>
            <pc:docMk/>
            <pc:sldMk cId="1455063934" sldId="345"/>
            <ac:cxnSpMk id="18" creationId="{33092EA3-44D7-4F45-FB25-A4F5AD98A0F3}"/>
          </ac:cxnSpMkLst>
        </pc:cxnChg>
      </pc:sldChg>
      <pc:sldChg chg="addSp delSp modSp new mod ord">
        <pc:chgData name="UESUGI Kanta" userId="671b0e0b-8242-4a42-86a9-c18604c6c07f" providerId="ADAL" clId="{1442AB58-C538-4264-A100-F1EFBC5F679A}" dt="2024-12-22T05:37:37.130" v="1083"/>
        <pc:sldMkLst>
          <pc:docMk/>
          <pc:sldMk cId="3324054033" sldId="346"/>
        </pc:sldMkLst>
        <pc:spChg chg="mod">
          <ac:chgData name="UESUGI Kanta" userId="671b0e0b-8242-4a42-86a9-c18604c6c07f" providerId="ADAL" clId="{1442AB58-C538-4264-A100-F1EFBC5F679A}" dt="2024-12-22T05:32:55.317" v="1057"/>
          <ac:spMkLst>
            <pc:docMk/>
            <pc:sldMk cId="3324054033" sldId="346"/>
            <ac:spMk id="2" creationId="{9A0116A8-BD66-EC9F-B0DB-B1A2B47F59DB}"/>
          </ac:spMkLst>
        </pc:spChg>
        <pc:spChg chg="mod">
          <ac:chgData name="UESUGI Kanta" userId="671b0e0b-8242-4a42-86a9-c18604c6c07f" providerId="ADAL" clId="{1442AB58-C538-4264-A100-F1EFBC5F679A}" dt="2024-12-22T05:31:30.570" v="1054" actId="20577"/>
          <ac:spMkLst>
            <pc:docMk/>
            <pc:sldMk cId="3324054033" sldId="346"/>
            <ac:spMk id="3" creationId="{C9E9DCD1-3DA1-49B8-08FB-103976EA2403}"/>
          </ac:spMkLst>
        </pc:spChg>
        <pc:spChg chg="add mod topLvl">
          <ac:chgData name="UESUGI Kanta" userId="671b0e0b-8242-4a42-86a9-c18604c6c07f" providerId="ADAL" clId="{1442AB58-C538-4264-A100-F1EFBC5F679A}" dt="2024-12-22T05:33:47.897" v="1064" actId="165"/>
          <ac:spMkLst>
            <pc:docMk/>
            <pc:sldMk cId="3324054033" sldId="346"/>
            <ac:spMk id="5" creationId="{E8963FC2-DD85-A2A9-01C4-4ECB215FB83B}"/>
          </ac:spMkLst>
        </pc:spChg>
        <pc:spChg chg="add mod topLvl">
          <ac:chgData name="UESUGI Kanta" userId="671b0e0b-8242-4a42-86a9-c18604c6c07f" providerId="ADAL" clId="{1442AB58-C538-4264-A100-F1EFBC5F679A}" dt="2024-12-22T05:33:47.897" v="1064" actId="165"/>
          <ac:spMkLst>
            <pc:docMk/>
            <pc:sldMk cId="3324054033" sldId="346"/>
            <ac:spMk id="6" creationId="{47854C89-52E4-DD3E-4EE6-E9080CE4DE04}"/>
          </ac:spMkLst>
        </pc:spChg>
        <pc:spChg chg="add mod topLvl">
          <ac:chgData name="UESUGI Kanta" userId="671b0e0b-8242-4a42-86a9-c18604c6c07f" providerId="ADAL" clId="{1442AB58-C538-4264-A100-F1EFBC5F679A}" dt="2024-12-22T05:33:47.897" v="1064" actId="165"/>
          <ac:spMkLst>
            <pc:docMk/>
            <pc:sldMk cId="3324054033" sldId="346"/>
            <ac:spMk id="7" creationId="{038E86E2-3B55-40F8-ADF4-945856A5A2D0}"/>
          </ac:spMkLst>
        </pc:spChg>
      </pc:sldChg>
      <pc:sldChg chg="addSp delSp modSp add del mod">
        <pc:chgData name="UESUGI Kanta" userId="671b0e0b-8242-4a42-86a9-c18604c6c07f" providerId="ADAL" clId="{1442AB58-C538-4264-A100-F1EFBC5F679A}" dt="2024-12-22T16:20:55.459" v="2184" actId="47"/>
        <pc:sldMkLst>
          <pc:docMk/>
          <pc:sldMk cId="4132118479" sldId="347"/>
        </pc:sldMkLst>
      </pc:sldChg>
      <pc:sldChg chg="addSp delSp modSp add mod">
        <pc:chgData name="UESUGI Kanta" userId="671b0e0b-8242-4a42-86a9-c18604c6c07f" providerId="ADAL" clId="{1442AB58-C538-4264-A100-F1EFBC5F679A}" dt="2024-12-22T23:48:51.714" v="3190" actId="27918"/>
        <pc:sldMkLst>
          <pc:docMk/>
          <pc:sldMk cId="1765124156" sldId="348"/>
        </pc:sldMkLst>
        <pc:spChg chg="mod ord">
          <ac:chgData name="UESUGI Kanta" userId="671b0e0b-8242-4a42-86a9-c18604c6c07f" providerId="ADAL" clId="{1442AB58-C538-4264-A100-F1EFBC5F679A}" dt="2024-12-22T16:27:48.261" v="2279" actId="20577"/>
          <ac:spMkLst>
            <pc:docMk/>
            <pc:sldMk cId="1765124156" sldId="348"/>
            <ac:spMk id="3" creationId="{430F35F0-F119-8E0F-3D90-519B9E89AC27}"/>
          </ac:spMkLst>
        </pc:spChg>
      </pc:sldChg>
      <pc:sldChg chg="addSp delSp modSp add mod">
        <pc:chgData name="UESUGI Kanta" userId="671b0e0b-8242-4a42-86a9-c18604c6c07f" providerId="ADAL" clId="{1442AB58-C538-4264-A100-F1EFBC5F679A}" dt="2024-12-22T23:45:31.108" v="3187" actId="1036"/>
        <pc:sldMkLst>
          <pc:docMk/>
          <pc:sldMk cId="4070375793" sldId="349"/>
        </pc:sldMkLst>
        <pc:spChg chg="mod">
          <ac:chgData name="UESUGI Kanta" userId="671b0e0b-8242-4a42-86a9-c18604c6c07f" providerId="ADAL" clId="{1442AB58-C538-4264-A100-F1EFBC5F679A}" dt="2024-12-22T16:31:45.519" v="2290" actId="20577"/>
          <ac:spMkLst>
            <pc:docMk/>
            <pc:sldMk cId="4070375793" sldId="349"/>
            <ac:spMk id="3" creationId="{5C6565B3-5C2A-5632-167C-84570AC23401}"/>
          </ac:spMkLst>
        </pc:spChg>
      </pc:sldChg>
      <pc:sldChg chg="addSp delSp modSp new mod">
        <pc:chgData name="UESUGI Kanta" userId="671b0e0b-8242-4a42-86a9-c18604c6c07f" providerId="ADAL" clId="{1442AB58-C538-4264-A100-F1EFBC5F679A}" dt="2024-12-22T23:34:49.555" v="3057" actId="1035"/>
        <pc:sldMkLst>
          <pc:docMk/>
          <pc:sldMk cId="2768946099" sldId="350"/>
        </pc:sldMkLst>
      </pc:sldChg>
      <pc:sldChg chg="addSp delSp modSp new del mod">
        <pc:chgData name="UESUGI Kanta" userId="671b0e0b-8242-4a42-86a9-c18604c6c07f" providerId="ADAL" clId="{1442AB58-C538-4264-A100-F1EFBC5F679A}" dt="2024-12-22T23:35:08.420" v="3058" actId="47"/>
        <pc:sldMkLst>
          <pc:docMk/>
          <pc:sldMk cId="1872564022" sldId="351"/>
        </pc:sldMkLst>
      </pc:sldChg>
      <pc:sldChg chg="addSp delSp modSp new del mod">
        <pc:chgData name="UESUGI Kanta" userId="671b0e0b-8242-4a42-86a9-c18604c6c07f" providerId="ADAL" clId="{1442AB58-C538-4264-A100-F1EFBC5F679A}" dt="2024-12-22T23:47:43.182" v="3188" actId="47"/>
        <pc:sldMkLst>
          <pc:docMk/>
          <pc:sldMk cId="1947844008" sldId="351"/>
        </pc:sldMkLst>
      </pc:sldChg>
      <pc:sldChg chg="addSp delSp modSp new del mod">
        <pc:chgData name="UESUGI Kanta" userId="671b0e0b-8242-4a42-86a9-c18604c6c07f" providerId="ADAL" clId="{1442AB58-C538-4264-A100-F1EFBC5F679A}" dt="2024-12-22T23:27:04.855" v="2957" actId="47"/>
        <pc:sldMkLst>
          <pc:docMk/>
          <pc:sldMk cId="3027681706" sldId="35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3455;&#39443;&#12486;&#12441;&#12540;&#12479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3455;&#39443;&#12486;&#12441;&#12540;&#12479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3455;&#39443;&#12486;&#12441;&#12540;&#12479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3455;&#39443;&#12486;&#12441;&#12540;&#12479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uesugi_kanta912_mail_kyutech_jp/Documents/&#30740;&#31350;/&#23455;&#39443;&#12487;&#12540;&#12479;/&#20462;&#22763;&#35542;&#25991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303882915173239"/>
          <c:y val="4.6065619967793882E-2"/>
          <c:w val="0.78696117084826767"/>
          <c:h val="0.907868760064412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'sub6-20Gグラフ'!$B$134</c:f>
              <c:strCache>
                <c:ptCount val="1"/>
                <c:pt idx="0">
                  <c:v>直接メモリ参照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'sub6-20Gグラフ'!$A$135</c:f>
              <c:strCache>
                <c:ptCount val="1"/>
                <c:pt idx="0">
                  <c:v>取得時間</c:v>
                </c:pt>
              </c:strCache>
            </c:strRef>
          </c:cat>
          <c:val>
            <c:numRef>
              <c:f>'sub6-20Gグラフ'!$B$135</c:f>
              <c:numCache>
                <c:formatCode>0.00_ </c:formatCode>
                <c:ptCount val="1"/>
                <c:pt idx="0">
                  <c:v>0.33453349000000016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B4-4BAD-98B2-6873C0DF6638}"/>
            </c:ext>
          </c:extLst>
        </c:ser>
        <c:ser>
          <c:idx val="1"/>
          <c:order val="1"/>
          <c:tx>
            <c:strRef>
              <c:f>'sub6-20Gグラフ'!$C$134</c:f>
              <c:strCache>
                <c:ptCount val="1"/>
                <c:pt idx="0">
                  <c:v>SEVmonitor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'sub6-20Gグラフ'!$A$135</c:f>
              <c:strCache>
                <c:ptCount val="1"/>
                <c:pt idx="0">
                  <c:v>取得時間</c:v>
                </c:pt>
              </c:strCache>
            </c:strRef>
          </c:cat>
          <c:val>
            <c:numRef>
              <c:f>'sub6-20Gグラフ'!$C$135</c:f>
              <c:numCache>
                <c:formatCode>0.00_ </c:formatCode>
                <c:ptCount val="1"/>
                <c:pt idx="0">
                  <c:v>10.14821706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B4-4BAD-98B2-6873C0DF66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0"/>
        <c:axId val="323775392"/>
        <c:axId val="323780192"/>
      </c:barChart>
      <c:catAx>
        <c:axId val="3237753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3780192"/>
        <c:crosses val="autoZero"/>
        <c:auto val="1"/>
        <c:lblAlgn val="ctr"/>
        <c:lblOffset val="100"/>
        <c:noMultiLvlLbl val="0"/>
      </c:catAx>
      <c:valAx>
        <c:axId val="323780192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600" dirty="0"/>
                  <a:t>実行時間 </a:t>
                </a:r>
                <a:r>
                  <a:rPr lang="en-US" altLang="ja-JP" sz="1600" dirty="0"/>
                  <a:t>(</a:t>
                </a:r>
                <a:r>
                  <a:rPr lang="en-US" altLang="ja-JP" sz="1600" dirty="0" err="1"/>
                  <a:t>ms</a:t>
                </a:r>
                <a:r>
                  <a:rPr lang="en-US" altLang="ja-JP" sz="1600" dirty="0"/>
                  <a:t>)</a:t>
                </a:r>
                <a:endParaRPr lang="ja-JP" altLang="en-US" sz="1600" dirty="0"/>
              </a:p>
            </c:rich>
          </c:tx>
          <c:layout>
            <c:manualLayout>
              <c:xMode val="edge"/>
              <c:yMode val="edge"/>
              <c:x val="0"/>
              <c:y val="0.235518921095008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</c:title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377539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67147856517935"/>
          <c:y val="5.1629790031168639E-2"/>
          <c:w val="0.81032852143482059"/>
          <c:h val="0.89674041993766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ComSys24!$EM$136</c:f>
              <c:strCache>
                <c:ptCount val="1"/>
                <c:pt idx="0">
                  <c:v>直接メモリ参照</c:v>
                </c:pt>
              </c:strCache>
            </c:strRef>
          </c:tx>
          <c:spPr>
            <a:solidFill>
              <a:srgbClr val="FFC000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ComSys24!$EN$135:$EP$135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ComSys24!$EN$136:$EP$136</c:f>
              <c:numCache>
                <c:formatCode>0.00_);[Red]\(0.00\)</c:formatCode>
                <c:ptCount val="3"/>
                <c:pt idx="0">
                  <c:v>0.35945417000000013</c:v>
                </c:pt>
                <c:pt idx="1">
                  <c:v>0.39077196000000031</c:v>
                </c:pt>
                <c:pt idx="2">
                  <c:v>1.7512909100000003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1-4B3F-83C7-D3CE5CB50C1A}"/>
            </c:ext>
          </c:extLst>
        </c:ser>
        <c:ser>
          <c:idx val="1"/>
          <c:order val="1"/>
          <c:tx>
            <c:strRef>
              <c:f>ComSys24!$EM$137</c:f>
              <c:strCache>
                <c:ptCount val="1"/>
                <c:pt idx="0">
                  <c:v>SEVmonitor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ComSys24!$EN$135:$EP$135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ComSys24!$EN$137:$EP$137</c:f>
              <c:numCache>
                <c:formatCode>0.00_);[Red]\(0.00\)</c:formatCode>
                <c:ptCount val="3"/>
                <c:pt idx="0">
                  <c:v>19.05704631</c:v>
                </c:pt>
                <c:pt idx="1">
                  <c:v>9.512313200000003</c:v>
                </c:pt>
                <c:pt idx="2">
                  <c:v>13.974911129999999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1-4B3F-83C7-D3CE5CB50C1A}"/>
            </c:ext>
          </c:extLst>
        </c:ser>
        <c:ser>
          <c:idx val="2"/>
          <c:order val="2"/>
          <c:tx>
            <c:strRef>
              <c:f>ComSys24!$EM$138</c:f>
              <c:strCache>
                <c:ptCount val="1"/>
                <c:pt idx="0">
                  <c:v>eBPFmonitor
（ページ単位）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ComSys24!$EN$135:$EP$135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ComSys24!$EN$138:$EP$138</c:f>
              <c:numCache>
                <c:formatCode>0.00_);[Red]\(0.00\)</c:formatCode>
                <c:ptCount val="3"/>
                <c:pt idx="0">
                  <c:v>7.8089375800000038</c:v>
                </c:pt>
                <c:pt idx="1">
                  <c:v>4.0613450900000014</c:v>
                </c:pt>
                <c:pt idx="2">
                  <c:v>8.6979712200000012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61-4B3F-83C7-D3CE5CB50C1A}"/>
            </c:ext>
          </c:extLst>
        </c:ser>
        <c:ser>
          <c:idx val="3"/>
          <c:order val="3"/>
          <c:tx>
            <c:strRef>
              <c:f>ComSys24!$EM$139</c:f>
              <c:strCache>
                <c:ptCount val="1"/>
                <c:pt idx="0">
                  <c:v>eBPFmonitor
（最適化）</c:v>
                </c:pt>
              </c:strCache>
            </c:strRef>
          </c:tx>
          <c:spPr>
            <a:solidFill>
              <a:srgbClr val="FF5050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ComSys24!$EN$135:$EP$135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ComSys24!$EN$139:$EP$139</c:f>
              <c:numCache>
                <c:formatCode>General</c:formatCode>
                <c:ptCount val="3"/>
                <c:pt idx="2" formatCode="0.00_);[Red]\(0.00\)">
                  <c:v>8.5839773099999999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61-4B3F-83C7-D3CE5CB50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02282431"/>
        <c:axId val="302283871"/>
      </c:barChart>
      <c:catAx>
        <c:axId val="3022824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2283871"/>
        <c:crosses val="autoZero"/>
        <c:auto val="1"/>
        <c:lblAlgn val="ctr"/>
        <c:lblOffset val="100"/>
        <c:noMultiLvlLbl val="0"/>
      </c:catAx>
      <c:valAx>
        <c:axId val="302283871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800"/>
                  <a:t>取得時間 </a:t>
                </a:r>
                <a:r>
                  <a:rPr lang="en-US" altLang="ja-JP" sz="1800"/>
                  <a:t>[</a:t>
                </a:r>
                <a:r>
                  <a:rPr lang="en-US" altLang="ja-JP" sz="1800" err="1"/>
                  <a:t>ms</a:t>
                </a:r>
                <a:r>
                  <a:rPr lang="en-US" altLang="ja-JP" sz="1800"/>
                  <a:t>]</a:t>
                </a:r>
                <a:endParaRPr lang="ja-JP" sz="1800"/>
              </a:p>
            </c:rich>
          </c:tx>
          <c:layout>
            <c:manualLayout>
              <c:xMode val="edge"/>
              <c:yMode val="edge"/>
              <c:x val="0"/>
              <c:y val="0.19099518810148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02282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6745283018867"/>
          <c:y val="4.9664496527777775E-2"/>
          <c:w val="0.7638325471698113"/>
          <c:h val="0.900671006944444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ComSys24!$FE$128</c:f>
              <c:strCache>
                <c:ptCount val="1"/>
                <c:pt idx="0">
                  <c:v>ページ単位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ComSys24!$FF$127:$FH$127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ComSys24!$FF$128:$FH$128</c:f>
              <c:numCache>
                <c:formatCode>0.00_);[Red]\(0.00\)</c:formatCode>
                <c:ptCount val="3"/>
                <c:pt idx="0">
                  <c:v>7.8089375800000038</c:v>
                </c:pt>
                <c:pt idx="1">
                  <c:v>4.0613450900000014</c:v>
                </c:pt>
                <c:pt idx="2">
                  <c:v>8.6979712200000012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0-4C14-A8C0-73B76FD69138}"/>
            </c:ext>
          </c:extLst>
        </c:ser>
        <c:ser>
          <c:idx val="1"/>
          <c:order val="1"/>
          <c:tx>
            <c:strRef>
              <c:f>ComSys24!$FE$129</c:f>
              <c:strCache>
                <c:ptCount val="1"/>
                <c:pt idx="0">
                  <c:v>データ単位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noFill/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750-4C14-A8C0-73B76FD69138}"/>
              </c:ext>
            </c:extLst>
          </c:dPt>
          <c:cat>
            <c:strRef>
              <c:f>ComSys24!$FF$127:$FH$127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ComSys24!$FF$129:$FH$129</c:f>
              <c:numCache>
                <c:formatCode>0.00_);[Red]\(0.00\)</c:formatCode>
                <c:ptCount val="3"/>
                <c:pt idx="0">
                  <c:v>6.4928891199999983</c:v>
                </c:pt>
                <c:pt idx="1">
                  <c:v>2.4767171700000001</c:v>
                </c:pt>
                <c:pt idx="2">
                  <c:v>274.18659604999999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50-4C14-A8C0-73B76FD69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50798511"/>
        <c:axId val="150797071"/>
      </c:barChart>
      <c:catAx>
        <c:axId val="15079851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0797071"/>
        <c:crosses val="autoZero"/>
        <c:auto val="1"/>
        <c:lblAlgn val="ctr"/>
        <c:lblOffset val="100"/>
        <c:noMultiLvlLbl val="0"/>
      </c:catAx>
      <c:valAx>
        <c:axId val="150797071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7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sz="1700"/>
                  <a:t>取得時間 </a:t>
                </a:r>
                <a:r>
                  <a:rPr lang="en-US" sz="1700"/>
                  <a:t>[ms]</a:t>
                </a:r>
                <a:endParaRPr lang="ja-JP" sz="1700"/>
              </a:p>
            </c:rich>
          </c:tx>
          <c:layout>
            <c:manualLayout>
              <c:xMode val="edge"/>
              <c:yMode val="edge"/>
              <c:x val="0"/>
              <c:y val="0.136631944444444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7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798511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5340083073728"/>
          <c:y val="4.1712962962962966E-2"/>
          <c:w val="0.7814659916926272"/>
          <c:h val="0.91657407407407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ComSys24!$EY$134</c:f>
              <c:strCache>
                <c:ptCount val="1"/>
                <c:pt idx="0">
                  <c:v>ページ単位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ComSys24!$EZ$133:$FB$133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ComSys24!$EZ$134:$FB$134</c:f>
              <c:numCache>
                <c:formatCode>#,##0_);[Red]\(#,##0\)</c:formatCode>
                <c:ptCount val="3"/>
                <c:pt idx="0">
                  <c:v>617404</c:v>
                </c:pt>
                <c:pt idx="1">
                  <c:v>316936</c:v>
                </c:pt>
                <c:pt idx="2">
                  <c:v>300472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8-45E5-983B-8DB3661E33BC}"/>
            </c:ext>
          </c:extLst>
        </c:ser>
        <c:ser>
          <c:idx val="1"/>
          <c:order val="1"/>
          <c:tx>
            <c:strRef>
              <c:f>ComSys24!$EY$135</c:f>
              <c:strCache>
                <c:ptCount val="1"/>
                <c:pt idx="0">
                  <c:v>データ単位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noFill/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408-45E5-983B-8DB3661E33BC}"/>
              </c:ext>
            </c:extLst>
          </c:dPt>
          <c:dPt>
            <c:idx val="1"/>
            <c:invertIfNegative val="0"/>
            <c:bubble3D val="0"/>
            <c:spPr>
              <a:noFill/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408-45E5-983B-8DB3661E33BC}"/>
              </c:ext>
            </c:extLst>
          </c:dPt>
          <c:cat>
            <c:strRef>
              <c:f>ComSys24!$EZ$133:$FB$133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ComSys24!$EZ$135:$FB$135</c:f>
              <c:numCache>
                <c:formatCode>#,##0_);[Red]\(#,##0\)</c:formatCode>
                <c:ptCount val="3"/>
                <c:pt idx="0">
                  <c:v>11404</c:v>
                </c:pt>
                <c:pt idx="1">
                  <c:v>6780</c:v>
                </c:pt>
                <c:pt idx="2">
                  <c:v>402656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08-45E5-983B-8DB3661E3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49678223"/>
        <c:axId val="1849680623"/>
      </c:barChart>
      <c:catAx>
        <c:axId val="184967822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49680623"/>
        <c:crosses val="autoZero"/>
        <c:auto val="1"/>
        <c:lblAlgn val="ctr"/>
        <c:lblOffset val="100"/>
        <c:noMultiLvlLbl val="0"/>
      </c:catAx>
      <c:valAx>
        <c:axId val="1849680623"/>
        <c:scaling>
          <c:orientation val="minMax"/>
          <c:max val="7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7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sz="1700"/>
                  <a:t>データ量 </a:t>
                </a:r>
                <a:r>
                  <a:rPr lang="en-US" sz="1700"/>
                  <a:t>[KB]</a:t>
                </a:r>
                <a:endParaRPr lang="ja-JP" sz="1700"/>
              </a:p>
            </c:rich>
          </c:tx>
          <c:layout>
            <c:manualLayout>
              <c:xMode val="edge"/>
              <c:yMode val="edge"/>
              <c:x val="0"/>
              <c:y val="0.163915784832451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7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49678223"/>
        <c:crosses val="autoZero"/>
        <c:crossBetween val="between"/>
        <c:majorUnit val="100000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305657400635135"/>
          <c:y val="3.933315779668043E-2"/>
          <c:w val="0.73694342599364859"/>
          <c:h val="0.92133368440663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ComSys24!$EY$128</c:f>
              <c:strCache>
                <c:ptCount val="1"/>
                <c:pt idx="0">
                  <c:v>ページ単位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ComSys24!$EZ$127:$FB$127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ComSys24!$EZ$128:$FB$128</c:f>
              <c:numCache>
                <c:formatCode>General</c:formatCode>
                <c:ptCount val="3"/>
                <c:pt idx="0">
                  <c:v>151</c:v>
                </c:pt>
                <c:pt idx="1">
                  <c:v>78</c:v>
                </c:pt>
                <c:pt idx="2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17-40A5-8D8A-70B9482E86DB}"/>
            </c:ext>
          </c:extLst>
        </c:ser>
        <c:ser>
          <c:idx val="1"/>
          <c:order val="1"/>
          <c:tx>
            <c:strRef>
              <c:f>ComSys24!$EY$129</c:f>
              <c:strCache>
                <c:ptCount val="1"/>
                <c:pt idx="0">
                  <c:v>データ単位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noFill/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E17-40A5-8D8A-70B9482E86DB}"/>
              </c:ext>
            </c:extLst>
          </c:dPt>
          <c:cat>
            <c:strRef>
              <c:f>ComSys24!$EZ$127:$FB$127</c:f>
              <c:strCache>
                <c:ptCount val="3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</c:strCache>
            </c:strRef>
          </c:cat>
          <c:val>
            <c:numRef>
              <c:f>ComSys24!$EZ$129:$FB$129</c:f>
              <c:numCache>
                <c:formatCode>General</c:formatCode>
                <c:ptCount val="3"/>
                <c:pt idx="0">
                  <c:v>451</c:v>
                </c:pt>
                <c:pt idx="1">
                  <c:v>155</c:v>
                </c:pt>
                <c:pt idx="2">
                  <c:v>17676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17-40A5-8D8A-70B9482E86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76520927"/>
        <c:axId val="1676519487"/>
      </c:barChart>
      <c:catAx>
        <c:axId val="167652092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76519487"/>
        <c:crosses val="autoZero"/>
        <c:auto val="1"/>
        <c:lblAlgn val="ctr"/>
        <c:lblOffset val="100"/>
        <c:noMultiLvlLbl val="0"/>
      </c:catAx>
      <c:valAx>
        <c:axId val="1676519487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7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sz="1700"/>
                  <a:t>応答回数</a:t>
                </a:r>
              </a:p>
            </c:rich>
          </c:tx>
          <c:layout>
            <c:manualLayout>
              <c:xMode val="edge"/>
              <c:yMode val="edge"/>
              <c:x val="0"/>
              <c:y val="0.263782998199605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7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76520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59183673469384E-2"/>
          <c:y val="5.5888034188034189E-2"/>
          <c:w val="0.94244081632653065"/>
          <c:h val="0.8882239316239316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'sub4-9Gグラフ'!$P$117</c:f>
              <c:strCache>
                <c:ptCount val="1"/>
                <c:pt idx="0">
                  <c:v>SEVmonitor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91-4FFE-B075-AFB9CAC3EA86}"/>
              </c:ext>
            </c:extLst>
          </c:dPt>
          <c:dPt>
            <c:idx val="1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91-4FFE-B075-AFB9CAC3EA86}"/>
              </c:ext>
            </c:extLst>
          </c:dPt>
          <c:dPt>
            <c:idx val="2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C91-4FFE-B075-AFB9CAC3EA86}"/>
              </c:ext>
            </c:extLst>
          </c:dPt>
          <c:errBars>
            <c:errBarType val="both"/>
            <c:errValType val="cust"/>
            <c:noEndCap val="0"/>
            <c:plus>
              <c:numRef>
                <c:f>('sub4-9Gグラフ'!$P$153,'sub4-9Gグラフ'!$W$153,'sub4-9Gグラフ'!$AD$153,'sub4-9Gグラフ'!$AK$153)</c:f>
                <c:numCache>
                  <c:formatCode>General</c:formatCode>
                  <c:ptCount val="4"/>
                  <c:pt idx="0">
                    <c:v>0.19563742181514987</c:v>
                  </c:pt>
                  <c:pt idx="1">
                    <c:v>0.10728874568750225</c:v>
                  </c:pt>
                  <c:pt idx="2">
                    <c:v>0.10988114642523081</c:v>
                  </c:pt>
                  <c:pt idx="3">
                    <c:v>0.5809792438267225</c:v>
                  </c:pt>
                </c:numCache>
              </c:numRef>
            </c:plus>
            <c:minus>
              <c:numRef>
                <c:f>('sub4-9Gグラフ'!$P$153,'sub4-9Gグラフ'!$W$153,'sub4-9Gグラフ'!$AD$153,'sub4-9Gグラフ'!$AK$153)</c:f>
                <c:numCache>
                  <c:formatCode>General</c:formatCode>
                  <c:ptCount val="4"/>
                  <c:pt idx="0">
                    <c:v>0.19563742181514987</c:v>
                  </c:pt>
                  <c:pt idx="1">
                    <c:v>0.10728874568750225</c:v>
                  </c:pt>
                  <c:pt idx="2">
                    <c:v>0.10988114642523081</c:v>
                  </c:pt>
                  <c:pt idx="3">
                    <c:v>0.5809792438267225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('sub4-9Gグラフ'!$N$116,'sub4-9Gグラフ'!$U$116,'sub4-9Gグラフ'!$AB$116,'sub4-9Gグラフ'!$AI$116)</c:f>
              <c:strCache>
                <c:ptCount val="4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  <c:pt idx="3">
                  <c:v>プロセスの状態の一覧</c:v>
                </c:pt>
              </c:strCache>
            </c:strRef>
          </c:cat>
          <c:val>
            <c:numRef>
              <c:f>('sub4-9Gグラフ'!$P$127,'sub4-9Gグラフ'!$W$127,'sub4-9Gグラフ'!$AD$127,'sub4-9Gグラフ'!$AK$127)</c:f>
              <c:numCache>
                <c:formatCode>0.00_ </c:formatCode>
                <c:ptCount val="4"/>
                <c:pt idx="0">
                  <c:v>18.091550639999998</c:v>
                </c:pt>
                <c:pt idx="1">
                  <c:v>11.664693029999997</c:v>
                </c:pt>
                <c:pt idx="2">
                  <c:v>10.256343579999998</c:v>
                </c:pt>
                <c:pt idx="3">
                  <c:v>75.653894250000022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91-4FFE-B075-AFB9CAC3EA86}"/>
            </c:ext>
          </c:extLst>
        </c:ser>
        <c:ser>
          <c:idx val="2"/>
          <c:order val="1"/>
          <c:tx>
            <c:strRef>
              <c:f>'sub4-9Gグラフ'!$Q$117</c:f>
              <c:strCache>
                <c:ptCount val="1"/>
                <c:pt idx="0">
                  <c:v>並列化なし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noFill/>
              <a:ln w="952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91-4FFE-B075-AFB9CAC3EA86}"/>
              </c:ext>
            </c:extLst>
          </c:dPt>
          <c:errBars>
            <c:errBarType val="both"/>
            <c:errValType val="cust"/>
            <c:noEndCap val="0"/>
            <c:plus>
              <c:numRef>
                <c:f>('sub4-9Gグラフ'!$Q$153,'sub4-9Gグラフ'!$X$153,'sub4-9Gグラフ'!$AE$153,'sub4-9Gグラフ'!$AL$153)</c:f>
                <c:numCache>
                  <c:formatCode>General</c:formatCode>
                  <c:ptCount val="4"/>
                  <c:pt idx="0">
                    <c:v>0.31332809612205453</c:v>
                  </c:pt>
                  <c:pt idx="1">
                    <c:v>0.30307329286257967</c:v>
                  </c:pt>
                  <c:pt idx="2">
                    <c:v>3.7409277624157182</c:v>
                  </c:pt>
                  <c:pt idx="3">
                    <c:v>2.809371039748898</c:v>
                  </c:pt>
                </c:numCache>
              </c:numRef>
            </c:plus>
            <c:minus>
              <c:numRef>
                <c:f>('sub4-9Gグラフ'!$Q$153,'sub4-9Gグラフ'!$X$153,'sub4-9Gグラフ'!$AE$153,'sub4-9Gグラフ'!$AL$153)</c:f>
                <c:numCache>
                  <c:formatCode>General</c:formatCode>
                  <c:ptCount val="4"/>
                  <c:pt idx="0">
                    <c:v>0.31332809612205453</c:v>
                  </c:pt>
                  <c:pt idx="1">
                    <c:v>0.30307329286257967</c:v>
                  </c:pt>
                  <c:pt idx="2">
                    <c:v>3.7409277624157182</c:v>
                  </c:pt>
                  <c:pt idx="3">
                    <c:v>2.809371039748898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('sub4-9Gグラフ'!$N$116,'sub4-9Gグラフ'!$U$116,'sub4-9Gグラフ'!$AB$116,'sub4-9Gグラフ'!$AI$116)</c:f>
              <c:strCache>
                <c:ptCount val="4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  <c:pt idx="3">
                  <c:v>プロセスの状態の一覧</c:v>
                </c:pt>
              </c:strCache>
            </c:strRef>
          </c:cat>
          <c:val>
            <c:numRef>
              <c:f>('sub4-9Gグラフ'!$Q$127,'sub4-9Gグラフ'!$X$127,'sub4-9Gグラフ'!$AE$127,'sub4-9Gグラフ'!$AL$127)</c:f>
              <c:numCache>
                <c:formatCode>0.00_ </c:formatCode>
                <c:ptCount val="4"/>
                <c:pt idx="0">
                  <c:v>6.8027401500000018</c:v>
                </c:pt>
                <c:pt idx="1">
                  <c:v>4.6469248099999998</c:v>
                </c:pt>
                <c:pt idx="2">
                  <c:v>7.9252608300000063</c:v>
                </c:pt>
                <c:pt idx="3">
                  <c:v>28.233157359999996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C91-4FFE-B075-AFB9CAC3EA86}"/>
            </c:ext>
          </c:extLst>
        </c:ser>
        <c:ser>
          <c:idx val="3"/>
          <c:order val="2"/>
          <c:tx>
            <c:strRef>
              <c:f>'sub4-9Gグラフ'!$S$117</c:f>
              <c:strCache>
                <c:ptCount val="1"/>
                <c:pt idx="0">
                  <c:v>並列化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('sub4-9Gグラフ'!$S$153,'sub4-9Gグラフ'!$Z$153,'sub4-9Gグラフ'!$AG$153,'sub4-9Gグラフ'!$AN$153)</c:f>
                <c:numCache>
                  <c:formatCode>General</c:formatCode>
                  <c:ptCount val="4"/>
                  <c:pt idx="0">
                    <c:v>0.32276426039142014</c:v>
                  </c:pt>
                  <c:pt idx="1">
                    <c:v>0.20690038017161516</c:v>
                  </c:pt>
                  <c:pt idx="2">
                    <c:v>0.1921057281191943</c:v>
                  </c:pt>
                  <c:pt idx="3">
                    <c:v>1.1646033930999311</c:v>
                  </c:pt>
                </c:numCache>
              </c:numRef>
            </c:plus>
            <c:minus>
              <c:numRef>
                <c:f>('sub4-9Gグラフ'!$S$153,'sub4-9Gグラフ'!$Z$153,'sub4-9Gグラフ'!$AG$153,'sub4-9Gグラフ'!$AN$153)</c:f>
                <c:numCache>
                  <c:formatCode>General</c:formatCode>
                  <c:ptCount val="4"/>
                  <c:pt idx="0">
                    <c:v>0.32276426039142014</c:v>
                  </c:pt>
                  <c:pt idx="1">
                    <c:v>0.20690038017161516</c:v>
                  </c:pt>
                  <c:pt idx="2">
                    <c:v>0.1921057281191943</c:v>
                  </c:pt>
                  <c:pt idx="3">
                    <c:v>1.1646033930999311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('sub4-9Gグラフ'!$N$116,'sub4-9Gグラフ'!$U$116,'sub4-9Gグラフ'!$AB$116,'sub4-9Gグラフ'!$AI$116)</c:f>
              <c:strCache>
                <c:ptCount val="4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  <c:pt idx="3">
                  <c:v>プロセスの状態の一覧</c:v>
                </c:pt>
              </c:strCache>
            </c:strRef>
          </c:cat>
          <c:val>
            <c:numRef>
              <c:f>('sub4-9Gグラフ'!$S$127,'sub4-9Gグラフ'!$Z$127,'sub4-9Gグラフ'!$AG$127,'sub4-9Gグラフ'!$AN$127)</c:f>
              <c:numCache>
                <c:formatCode>0.00_ </c:formatCode>
                <c:ptCount val="4"/>
                <c:pt idx="0">
                  <c:v>7.3878710400000003</c:v>
                </c:pt>
                <c:pt idx="1">
                  <c:v>5.3077892500000017</c:v>
                </c:pt>
                <c:pt idx="2">
                  <c:v>6.0106735199999992</c:v>
                </c:pt>
                <c:pt idx="3">
                  <c:v>27.142159890000013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C91-4FFE-B075-AFB9CAC3EA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46048776"/>
        <c:axId val="246059016"/>
      </c:barChart>
      <c:catAx>
        <c:axId val="2460487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46059016"/>
        <c:crosses val="autoZero"/>
        <c:auto val="1"/>
        <c:lblAlgn val="ctr"/>
        <c:lblOffset val="100"/>
        <c:noMultiLvlLbl val="0"/>
      </c:catAx>
      <c:valAx>
        <c:axId val="246059016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04877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59183673469384E-2"/>
          <c:y val="5.5888034188034189E-2"/>
          <c:w val="0.94244081632653065"/>
          <c:h val="0.8882239316239316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'sub4-9Gグラフ'!$P$117</c:f>
              <c:strCache>
                <c:ptCount val="1"/>
                <c:pt idx="0">
                  <c:v>SEVmonitor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19B-40FC-B59D-2EBB6720E2E4}"/>
              </c:ext>
            </c:extLst>
          </c:dPt>
          <c:errBars>
            <c:errBarType val="both"/>
            <c:errValType val="cust"/>
            <c:noEndCap val="0"/>
            <c:plus>
              <c:numRef>
                <c:f>('sub4-9Gグラフ'!$P$153,'sub4-9Gグラフ'!$W$153,'sub4-9Gグラフ'!$AD$153,'sub4-9Gグラフ'!$AK$153)</c:f>
                <c:numCache>
                  <c:formatCode>General</c:formatCode>
                  <c:ptCount val="4"/>
                  <c:pt idx="0">
                    <c:v>0.19563742181514987</c:v>
                  </c:pt>
                  <c:pt idx="1">
                    <c:v>0.10728874568750225</c:v>
                  </c:pt>
                  <c:pt idx="2">
                    <c:v>0.10988114642523081</c:v>
                  </c:pt>
                  <c:pt idx="3">
                    <c:v>0.5809792438267225</c:v>
                  </c:pt>
                </c:numCache>
              </c:numRef>
            </c:plus>
            <c:minus>
              <c:numRef>
                <c:f>('sub4-9Gグラフ'!$P$153,'sub4-9Gグラフ'!$W$153,'sub4-9Gグラフ'!$AD$153,'sub4-9Gグラフ'!$AK$153)</c:f>
                <c:numCache>
                  <c:formatCode>General</c:formatCode>
                  <c:ptCount val="4"/>
                  <c:pt idx="0">
                    <c:v>0.19563742181514987</c:v>
                  </c:pt>
                  <c:pt idx="1">
                    <c:v>0.10728874568750225</c:v>
                  </c:pt>
                  <c:pt idx="2">
                    <c:v>0.10988114642523081</c:v>
                  </c:pt>
                  <c:pt idx="3">
                    <c:v>0.5809792438267225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('sub4-9Gグラフ'!$N$116,'sub4-9Gグラフ'!$U$116,'sub4-9Gグラフ'!$AB$116,'sub4-9Gグラフ'!$AI$116)</c:f>
              <c:strCache>
                <c:ptCount val="4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  <c:pt idx="3">
                  <c:v>プロセスの状態の一覧</c:v>
                </c:pt>
              </c:strCache>
            </c:strRef>
          </c:cat>
          <c:val>
            <c:numRef>
              <c:f>('sub4-9Gグラフ'!$P$127,'sub4-9Gグラフ'!$W$127,'sub4-9Gグラフ'!$AD$127,'sub4-9Gグラフ'!$AK$127)</c:f>
              <c:numCache>
                <c:formatCode>0.00_ </c:formatCode>
                <c:ptCount val="4"/>
                <c:pt idx="0">
                  <c:v>18.091550639999998</c:v>
                </c:pt>
                <c:pt idx="1">
                  <c:v>11.664693029999997</c:v>
                </c:pt>
                <c:pt idx="2">
                  <c:v>10.256343579999998</c:v>
                </c:pt>
                <c:pt idx="3">
                  <c:v>75.653894250000022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9B-40FC-B59D-2EBB6720E2E4}"/>
            </c:ext>
          </c:extLst>
        </c:ser>
        <c:ser>
          <c:idx val="2"/>
          <c:order val="1"/>
          <c:tx>
            <c:strRef>
              <c:f>'sub4-9Gグラフ'!$Q$117</c:f>
              <c:strCache>
                <c:ptCount val="1"/>
                <c:pt idx="0">
                  <c:v>並列化なし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19B-40FC-B59D-2EBB6720E2E4}"/>
              </c:ext>
            </c:extLst>
          </c:dPt>
          <c:errBars>
            <c:errBarType val="both"/>
            <c:errValType val="cust"/>
            <c:noEndCap val="0"/>
            <c:plus>
              <c:numRef>
                <c:f>('sub4-9Gグラフ'!$Q$153,'sub4-9Gグラフ'!$X$153,'sub4-9Gグラフ'!$AE$153,'sub4-9Gグラフ'!$AL$153)</c:f>
                <c:numCache>
                  <c:formatCode>General</c:formatCode>
                  <c:ptCount val="4"/>
                  <c:pt idx="0">
                    <c:v>0.31332809612205453</c:v>
                  </c:pt>
                  <c:pt idx="1">
                    <c:v>0.30307329286257967</c:v>
                  </c:pt>
                  <c:pt idx="2">
                    <c:v>3.7409277624157182</c:v>
                  </c:pt>
                  <c:pt idx="3">
                    <c:v>2.809371039748898</c:v>
                  </c:pt>
                </c:numCache>
              </c:numRef>
            </c:plus>
            <c:minus>
              <c:numRef>
                <c:f>('sub4-9Gグラフ'!$Q$153,'sub4-9Gグラフ'!$X$153,'sub4-9Gグラフ'!$AE$153,'sub4-9Gグラフ'!$AL$153)</c:f>
                <c:numCache>
                  <c:formatCode>General</c:formatCode>
                  <c:ptCount val="4"/>
                  <c:pt idx="0">
                    <c:v>0.31332809612205453</c:v>
                  </c:pt>
                  <c:pt idx="1">
                    <c:v>0.30307329286257967</c:v>
                  </c:pt>
                  <c:pt idx="2">
                    <c:v>3.7409277624157182</c:v>
                  </c:pt>
                  <c:pt idx="3">
                    <c:v>2.809371039748898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('sub4-9Gグラフ'!$N$116,'sub4-9Gグラフ'!$U$116,'sub4-9Gグラフ'!$AB$116,'sub4-9Gグラフ'!$AI$116)</c:f>
              <c:strCache>
                <c:ptCount val="4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  <c:pt idx="3">
                  <c:v>プロセスの状態の一覧</c:v>
                </c:pt>
              </c:strCache>
            </c:strRef>
          </c:cat>
          <c:val>
            <c:numRef>
              <c:f>('sub4-9Gグラフ'!$Q$127,'sub4-9Gグラフ'!$X$127,'sub4-9Gグラフ'!$AE$127,'sub4-9Gグラフ'!$AL$127)</c:f>
              <c:numCache>
                <c:formatCode>0.00_ </c:formatCode>
                <c:ptCount val="4"/>
                <c:pt idx="0">
                  <c:v>6.8027401500000018</c:v>
                </c:pt>
                <c:pt idx="1">
                  <c:v>4.6469248099999998</c:v>
                </c:pt>
                <c:pt idx="2">
                  <c:v>7.9252608300000063</c:v>
                </c:pt>
                <c:pt idx="3">
                  <c:v>28.233157359999996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19B-40FC-B59D-2EBB6720E2E4}"/>
            </c:ext>
          </c:extLst>
        </c:ser>
        <c:ser>
          <c:idx val="3"/>
          <c:order val="2"/>
          <c:tx>
            <c:strRef>
              <c:f>'sub4-9Gグラフ'!$S$117</c:f>
              <c:strCache>
                <c:ptCount val="1"/>
                <c:pt idx="0">
                  <c:v>並列化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('sub4-9Gグラフ'!$S$153,'sub4-9Gグラフ'!$Z$153,'sub4-9Gグラフ'!$AG$153,'sub4-9Gグラフ'!$AN$153)</c:f>
                <c:numCache>
                  <c:formatCode>General</c:formatCode>
                  <c:ptCount val="4"/>
                  <c:pt idx="0">
                    <c:v>0.32276426039142014</c:v>
                  </c:pt>
                  <c:pt idx="1">
                    <c:v>0.20690038017161516</c:v>
                  </c:pt>
                  <c:pt idx="2">
                    <c:v>0.1921057281191943</c:v>
                  </c:pt>
                  <c:pt idx="3">
                    <c:v>1.1646033930999311</c:v>
                  </c:pt>
                </c:numCache>
              </c:numRef>
            </c:plus>
            <c:minus>
              <c:numRef>
                <c:f>('sub4-9Gグラフ'!$S$153,'sub4-9Gグラフ'!$Z$153,'sub4-9Gグラフ'!$AG$153,'sub4-9Gグラフ'!$AN$153)</c:f>
                <c:numCache>
                  <c:formatCode>General</c:formatCode>
                  <c:ptCount val="4"/>
                  <c:pt idx="0">
                    <c:v>0.32276426039142014</c:v>
                  </c:pt>
                  <c:pt idx="1">
                    <c:v>0.20690038017161516</c:v>
                  </c:pt>
                  <c:pt idx="2">
                    <c:v>0.1921057281191943</c:v>
                  </c:pt>
                  <c:pt idx="3">
                    <c:v>1.1646033930999311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('sub4-9Gグラフ'!$N$116,'sub4-9Gグラフ'!$U$116,'sub4-9Gグラフ'!$AB$116,'sub4-9Gグラフ'!$AI$116)</c:f>
              <c:strCache>
                <c:ptCount val="4"/>
                <c:pt idx="0">
                  <c:v>プロセス一覧</c:v>
                </c:pt>
                <c:pt idx="1">
                  <c:v>カーネルモジュール一覧</c:v>
                </c:pt>
                <c:pt idx="2">
                  <c:v>TCPソケット一覧</c:v>
                </c:pt>
                <c:pt idx="3">
                  <c:v>プロセスの状態の一覧</c:v>
                </c:pt>
              </c:strCache>
            </c:strRef>
          </c:cat>
          <c:val>
            <c:numRef>
              <c:f>('sub4-9Gグラフ'!$S$127,'sub4-9Gグラフ'!$Z$127,'sub4-9Gグラフ'!$AG$127,'sub4-9Gグラフ'!$AN$127)</c:f>
              <c:numCache>
                <c:formatCode>0.00_ </c:formatCode>
                <c:ptCount val="4"/>
                <c:pt idx="0">
                  <c:v>7.3878710400000003</c:v>
                </c:pt>
                <c:pt idx="1">
                  <c:v>5.3077892500000017</c:v>
                </c:pt>
                <c:pt idx="2">
                  <c:v>6.0106735199999992</c:v>
                </c:pt>
                <c:pt idx="3">
                  <c:v>27.142159890000013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19B-40FC-B59D-2EBB6720E2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46048776"/>
        <c:axId val="246059016"/>
      </c:barChart>
      <c:catAx>
        <c:axId val="246048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6059016"/>
        <c:crosses val="autoZero"/>
        <c:auto val="1"/>
        <c:lblAlgn val="ctr"/>
        <c:lblOffset val="100"/>
        <c:noMultiLvlLbl val="0"/>
      </c:catAx>
      <c:valAx>
        <c:axId val="246059016"/>
        <c:scaling>
          <c:orientation val="minMax"/>
          <c:max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alpha val="0"/>
                </a:schemeClr>
              </a:solidFill>
              <a:round/>
            </a:ln>
            <a:effectLst/>
          </c:spPr>
        </c:majorGridlines>
        <c:numFmt formatCode="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46048776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09487071000471"/>
          <c:y val="4.6980492630940639E-2"/>
          <c:w val="0.88990512928999532"/>
          <c:h val="0.906039014738118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'sub4-9Gグラフ'!$N$118</c:f>
              <c:strCache>
                <c:ptCount val="1"/>
                <c:pt idx="0">
                  <c:v>データ単位</c:v>
                </c:pt>
              </c:strCache>
            </c:strRef>
          </c:tx>
          <c:spPr>
            <a:solidFill>
              <a:srgbClr val="FF7C80"/>
            </a:solidFill>
            <a:ln w="9525"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('sub4-9Gグラフ'!$Q$144,'sub4-9Gグラフ'!$X$144)</c:f>
                <c:numCache>
                  <c:formatCode>General</c:formatCode>
                  <c:ptCount val="2"/>
                  <c:pt idx="0">
                    <c:v>0.35332543882706385</c:v>
                  </c:pt>
                  <c:pt idx="1">
                    <c:v>0.35965633223785132</c:v>
                  </c:pt>
                </c:numCache>
              </c:numRef>
            </c:plus>
            <c:minus>
              <c:numRef>
                <c:f>('sub4-9Gグラフ'!$Q$144,'sub4-9Gグラフ'!$X$144)</c:f>
                <c:numCache>
                  <c:formatCode>General</c:formatCode>
                  <c:ptCount val="2"/>
                  <c:pt idx="0">
                    <c:v>0.35332543882706385</c:v>
                  </c:pt>
                  <c:pt idx="1">
                    <c:v>0.35965633223785132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('sub4-9Gグラフ'!$N$116,'sub4-9Gグラフ'!$U$116)</c:f>
              <c:strCache>
                <c:ptCount val="2"/>
                <c:pt idx="0">
                  <c:v>プロセス一覧</c:v>
                </c:pt>
                <c:pt idx="1">
                  <c:v>カーネルモジュール一覧</c:v>
                </c:pt>
              </c:strCache>
            </c:strRef>
          </c:cat>
          <c:val>
            <c:numRef>
              <c:f>('sub4-9Gグラフ'!$Q$118,'sub4-9Gグラフ'!$X$118)</c:f>
              <c:numCache>
                <c:formatCode>0.00_ </c:formatCode>
                <c:ptCount val="2"/>
                <c:pt idx="0">
                  <c:v>5.1126506099999984</c:v>
                </c:pt>
                <c:pt idx="1">
                  <c:v>2.6847660399999991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21-461A-991D-C755708F7F74}"/>
            </c:ext>
          </c:extLst>
        </c:ser>
        <c:ser>
          <c:idx val="1"/>
          <c:order val="1"/>
          <c:tx>
            <c:strRef>
              <c:f>'sub4-9Gグラフ'!$N$121</c:f>
              <c:strCache>
                <c:ptCount val="1"/>
                <c:pt idx="0">
                  <c:v>64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('sub4-9Gグラフ'!$Q$147,'sub4-9Gグラフ'!$X$147)</c:f>
                <c:numCache>
                  <c:formatCode>General</c:formatCode>
                  <c:ptCount val="2"/>
                  <c:pt idx="0">
                    <c:v>0.41310074874922598</c:v>
                  </c:pt>
                  <c:pt idx="1">
                    <c:v>0.30819984176150084</c:v>
                  </c:pt>
                </c:numCache>
              </c:numRef>
            </c:plus>
            <c:minus>
              <c:numRef>
                <c:f>('sub4-9Gグラフ'!$Q$147,'sub4-9Gグラフ'!$X$147)</c:f>
                <c:numCache>
                  <c:formatCode>General</c:formatCode>
                  <c:ptCount val="2"/>
                  <c:pt idx="0">
                    <c:v>0.41310074874922598</c:v>
                  </c:pt>
                  <c:pt idx="1">
                    <c:v>0.30819984176150084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('sub4-9Gグラフ'!$N$116,'sub4-9Gグラフ'!$U$116)</c:f>
              <c:strCache>
                <c:ptCount val="2"/>
                <c:pt idx="0">
                  <c:v>プロセス一覧</c:v>
                </c:pt>
                <c:pt idx="1">
                  <c:v>カーネルモジュール一覧</c:v>
                </c:pt>
              </c:strCache>
            </c:strRef>
          </c:cat>
          <c:val>
            <c:numRef>
              <c:f>('sub4-9Gグラフ'!$Q$121,'sub4-9Gグラフ'!$X$121)</c:f>
              <c:numCache>
                <c:formatCode>0.00_ </c:formatCode>
                <c:ptCount val="2"/>
                <c:pt idx="0">
                  <c:v>7.5594221000000017</c:v>
                </c:pt>
                <c:pt idx="1">
                  <c:v>3.5300700099999993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21-461A-991D-C755708F7F74}"/>
            </c:ext>
          </c:extLst>
        </c:ser>
        <c:ser>
          <c:idx val="2"/>
          <c:order val="2"/>
          <c:tx>
            <c:strRef>
              <c:f>'sub4-9Gグラフ'!$N$124</c:f>
              <c:strCache>
                <c:ptCount val="1"/>
                <c:pt idx="0">
                  <c:v>512</c:v>
                </c:pt>
              </c:strCache>
            </c:strRef>
          </c:tx>
          <c:spPr>
            <a:solidFill>
              <a:srgbClr val="CC66FF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('sub4-9Gグラフ'!$Q$150,'sub4-9Gグラフ'!$X$150)</c:f>
                <c:numCache>
                  <c:formatCode>General</c:formatCode>
                  <c:ptCount val="2"/>
                  <c:pt idx="0">
                    <c:v>0.4262815105018275</c:v>
                  </c:pt>
                  <c:pt idx="1">
                    <c:v>0.3036383449113676</c:v>
                  </c:pt>
                </c:numCache>
              </c:numRef>
            </c:plus>
            <c:minus>
              <c:numRef>
                <c:f>('sub4-9Gグラフ'!$Q$150,'sub4-9Gグラフ'!$X$150)</c:f>
                <c:numCache>
                  <c:formatCode>General</c:formatCode>
                  <c:ptCount val="2"/>
                  <c:pt idx="0">
                    <c:v>0.4262815105018275</c:v>
                  </c:pt>
                  <c:pt idx="1">
                    <c:v>0.3036383449113676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('sub4-9Gグラフ'!$N$116,'sub4-9Gグラフ'!$U$116)</c:f>
              <c:strCache>
                <c:ptCount val="2"/>
                <c:pt idx="0">
                  <c:v>プロセス一覧</c:v>
                </c:pt>
                <c:pt idx="1">
                  <c:v>カーネルモジュール一覧</c:v>
                </c:pt>
              </c:strCache>
            </c:strRef>
          </c:cat>
          <c:val>
            <c:numRef>
              <c:f>('sub4-9Gグラフ'!$Q$124,'sub4-9Gグラフ'!$X$124)</c:f>
              <c:numCache>
                <c:formatCode>0.00_ </c:formatCode>
                <c:ptCount val="2"/>
                <c:pt idx="0">
                  <c:v>7.0607347699999989</c:v>
                </c:pt>
                <c:pt idx="1">
                  <c:v>2.9536190100000006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21-461A-991D-C755708F7F74}"/>
            </c:ext>
          </c:extLst>
        </c:ser>
        <c:ser>
          <c:idx val="3"/>
          <c:order val="3"/>
          <c:tx>
            <c:strRef>
              <c:f>'sub4-9Gグラフ'!$N$127</c:f>
              <c:strCache>
                <c:ptCount val="1"/>
                <c:pt idx="0">
                  <c:v>4096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('sub4-9Gグラフ'!$Q$153,'sub4-9Gグラフ'!$X$153)</c:f>
                <c:numCache>
                  <c:formatCode>General</c:formatCode>
                  <c:ptCount val="2"/>
                  <c:pt idx="0">
                    <c:v>0.31332809612205453</c:v>
                  </c:pt>
                  <c:pt idx="1">
                    <c:v>0.30307329286257967</c:v>
                  </c:pt>
                </c:numCache>
              </c:numRef>
            </c:plus>
            <c:minus>
              <c:numRef>
                <c:f>('sub4-9Gグラフ'!$Q$153,'sub4-9Gグラフ'!$X$153)</c:f>
                <c:numCache>
                  <c:formatCode>General</c:formatCode>
                  <c:ptCount val="2"/>
                  <c:pt idx="0">
                    <c:v>0.31332809612205453</c:v>
                  </c:pt>
                  <c:pt idx="1">
                    <c:v>0.30307329286257967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('sub4-9Gグラフ'!$N$116,'sub4-9Gグラフ'!$U$116)</c:f>
              <c:strCache>
                <c:ptCount val="2"/>
                <c:pt idx="0">
                  <c:v>プロセス一覧</c:v>
                </c:pt>
                <c:pt idx="1">
                  <c:v>カーネルモジュール一覧</c:v>
                </c:pt>
              </c:strCache>
            </c:strRef>
          </c:cat>
          <c:val>
            <c:numRef>
              <c:f>('sub4-9Gグラフ'!$Q$127,'sub4-9Gグラフ'!$X$127)</c:f>
              <c:numCache>
                <c:formatCode>0.00_ </c:formatCode>
                <c:ptCount val="2"/>
                <c:pt idx="0">
                  <c:v>6.8027401500000018</c:v>
                </c:pt>
                <c:pt idx="1">
                  <c:v>4.6469248099999998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21-461A-991D-C755708F7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90116495"/>
        <c:axId val="1190137135"/>
      </c:barChart>
      <c:catAx>
        <c:axId val="119011649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90137135"/>
        <c:crosses val="autoZero"/>
        <c:auto val="1"/>
        <c:lblAlgn val="ctr"/>
        <c:lblOffset val="100"/>
        <c:noMultiLvlLbl val="0"/>
      </c:catAx>
      <c:valAx>
        <c:axId val="1190137135"/>
        <c:scaling>
          <c:orientation val="minMax"/>
          <c:max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0116495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43036669769223"/>
          <c:y val="4.6295670237248586E-2"/>
          <c:w val="0.86356963330230774"/>
          <c:h val="0.907408659525502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'sub4-9Gグラフ'!$AB$118</c:f>
              <c:strCache>
                <c:ptCount val="1"/>
                <c:pt idx="0">
                  <c:v>可変長</c:v>
                </c:pt>
              </c:strCache>
            </c:strRef>
          </c:tx>
          <c:spPr>
            <a:solidFill>
              <a:srgbClr val="FF7C8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('sub4-9Gグラフ'!$AE$144,'sub4-9Gグラフ'!$AL$144)</c:f>
                <c:numCache>
                  <c:formatCode>General</c:formatCode>
                  <c:ptCount val="2"/>
                  <c:pt idx="0">
                    <c:v>14.163670710932958</c:v>
                  </c:pt>
                  <c:pt idx="1">
                    <c:v>9.2950562604087246</c:v>
                  </c:pt>
                </c:numCache>
              </c:numRef>
            </c:plus>
            <c:minus>
              <c:numRef>
                <c:f>('sub4-9Gグラフ'!$AE$144,'sub4-9Gグラフ'!$AL$144)</c:f>
                <c:numCache>
                  <c:formatCode>General</c:formatCode>
                  <c:ptCount val="2"/>
                  <c:pt idx="0">
                    <c:v>14.163670710932958</c:v>
                  </c:pt>
                  <c:pt idx="1">
                    <c:v>9.2950562604087246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('sub4-9Gグラフ'!$AB$116,'sub4-9Gグラフ'!$AI$116)</c:f>
              <c:strCache>
                <c:ptCount val="2"/>
                <c:pt idx="0">
                  <c:v>TCPソケット一覧</c:v>
                </c:pt>
                <c:pt idx="1">
                  <c:v>プロセスの状態の一覧</c:v>
                </c:pt>
              </c:strCache>
            </c:strRef>
          </c:cat>
          <c:val>
            <c:numRef>
              <c:f>('sub4-9Gグラフ'!$AE$118,'sub4-9Gグラフ'!$AL$118)</c:f>
              <c:numCache>
                <c:formatCode>0.00_ </c:formatCode>
                <c:ptCount val="2"/>
                <c:pt idx="0">
                  <c:v>202.97765720999999</c:v>
                </c:pt>
                <c:pt idx="1">
                  <c:v>162.45439965000003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18-4823-866F-DF74FAEF6265}"/>
            </c:ext>
          </c:extLst>
        </c:ser>
        <c:ser>
          <c:idx val="1"/>
          <c:order val="1"/>
          <c:tx>
            <c:strRef>
              <c:f>'sub4-9Gグラフ'!$AB$121</c:f>
              <c:strCache>
                <c:ptCount val="1"/>
                <c:pt idx="0">
                  <c:v>64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('sub4-9Gグラフ'!$AE$147,'sub4-9Gグラフ'!$AL$147)</c:f>
                <c:numCache>
                  <c:formatCode>General</c:formatCode>
                  <c:ptCount val="2"/>
                  <c:pt idx="0">
                    <c:v>3.8716152979061973</c:v>
                  </c:pt>
                  <c:pt idx="1">
                    <c:v>5.4518050179928021</c:v>
                  </c:pt>
                </c:numCache>
              </c:numRef>
            </c:plus>
            <c:minus>
              <c:numRef>
                <c:f>('sub4-9Gグラフ'!$AE$147,'sub4-9Gグラフ'!$AL$147)</c:f>
                <c:numCache>
                  <c:formatCode>General</c:formatCode>
                  <c:ptCount val="2"/>
                  <c:pt idx="0">
                    <c:v>3.8716152979061973</c:v>
                  </c:pt>
                  <c:pt idx="1">
                    <c:v>5.4518050179928021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('sub4-9Gグラフ'!$AB$116,'sub4-9Gグラフ'!$AI$116)</c:f>
              <c:strCache>
                <c:ptCount val="2"/>
                <c:pt idx="0">
                  <c:v>TCPソケット一覧</c:v>
                </c:pt>
                <c:pt idx="1">
                  <c:v>プロセスの状態の一覧</c:v>
                </c:pt>
              </c:strCache>
            </c:strRef>
          </c:cat>
          <c:val>
            <c:numRef>
              <c:f>('sub4-9Gグラフ'!$AE$121,'sub4-9Gグラフ'!$AL$121)</c:f>
              <c:numCache>
                <c:formatCode>0.00_ </c:formatCode>
                <c:ptCount val="2"/>
                <c:pt idx="0">
                  <c:v>50.10943214000001</c:v>
                </c:pt>
                <c:pt idx="1">
                  <c:v>121.86621300999994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18-4823-866F-DF74FAEF6265}"/>
            </c:ext>
          </c:extLst>
        </c:ser>
        <c:ser>
          <c:idx val="2"/>
          <c:order val="2"/>
          <c:tx>
            <c:strRef>
              <c:f>'sub4-9Gグラフ'!$AB$124</c:f>
              <c:strCache>
                <c:ptCount val="1"/>
                <c:pt idx="0">
                  <c:v>512</c:v>
                </c:pt>
              </c:strCache>
            </c:strRef>
          </c:tx>
          <c:spPr>
            <a:solidFill>
              <a:srgbClr val="CC66FF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('sub4-9Gグラフ'!$AE$150,'sub4-9Gグラフ'!$AL$150)</c:f>
                <c:numCache>
                  <c:formatCode>General</c:formatCode>
                  <c:ptCount val="2"/>
                  <c:pt idx="0">
                    <c:v>3.9894824858308335</c:v>
                  </c:pt>
                  <c:pt idx="1">
                    <c:v>2.941912145307084</c:v>
                  </c:pt>
                </c:numCache>
              </c:numRef>
            </c:plus>
            <c:minus>
              <c:numRef>
                <c:f>('sub4-9Gグラフ'!$AE$150,'sub4-9Gグラフ'!$AL$150)</c:f>
                <c:numCache>
                  <c:formatCode>General</c:formatCode>
                  <c:ptCount val="2"/>
                  <c:pt idx="0">
                    <c:v>3.9894824858308335</c:v>
                  </c:pt>
                  <c:pt idx="1">
                    <c:v>2.941912145307084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('sub4-9Gグラフ'!$AB$116,'sub4-9Gグラフ'!$AI$116)</c:f>
              <c:strCache>
                <c:ptCount val="2"/>
                <c:pt idx="0">
                  <c:v>TCPソケット一覧</c:v>
                </c:pt>
                <c:pt idx="1">
                  <c:v>プロセスの状態の一覧</c:v>
                </c:pt>
              </c:strCache>
            </c:strRef>
          </c:cat>
          <c:val>
            <c:numRef>
              <c:f>('sub4-9Gグラフ'!$AE$124,'sub4-9Gグラフ'!$AL$124)</c:f>
              <c:numCache>
                <c:formatCode>0.00_ </c:formatCode>
                <c:ptCount val="2"/>
                <c:pt idx="0">
                  <c:v>14.401513459999997</c:v>
                </c:pt>
                <c:pt idx="1">
                  <c:v>50.025641449999995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18-4823-866F-DF74FAEF6265}"/>
            </c:ext>
          </c:extLst>
        </c:ser>
        <c:ser>
          <c:idx val="3"/>
          <c:order val="3"/>
          <c:tx>
            <c:strRef>
              <c:f>'sub4-9Gグラフ'!$AB$127</c:f>
              <c:strCache>
                <c:ptCount val="1"/>
                <c:pt idx="0">
                  <c:v>4096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('sub4-9Gグラフ'!$AE$153,'sub4-9Gグラフ'!$AL$153)</c:f>
                <c:numCache>
                  <c:formatCode>General</c:formatCode>
                  <c:ptCount val="2"/>
                  <c:pt idx="0">
                    <c:v>3.7409277624157182</c:v>
                  </c:pt>
                  <c:pt idx="1">
                    <c:v>2.809371039748898</c:v>
                  </c:pt>
                </c:numCache>
              </c:numRef>
            </c:plus>
            <c:minus>
              <c:numRef>
                <c:f>('sub4-9Gグラフ'!$AE$153,'sub4-9Gグラフ'!$AL$153)</c:f>
                <c:numCache>
                  <c:formatCode>General</c:formatCode>
                  <c:ptCount val="2"/>
                  <c:pt idx="0">
                    <c:v>3.7409277624157182</c:v>
                  </c:pt>
                  <c:pt idx="1">
                    <c:v>2.809371039748898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('sub4-9Gグラフ'!$AB$116,'sub4-9Gグラフ'!$AI$116)</c:f>
              <c:strCache>
                <c:ptCount val="2"/>
                <c:pt idx="0">
                  <c:v>TCPソケット一覧</c:v>
                </c:pt>
                <c:pt idx="1">
                  <c:v>プロセスの状態の一覧</c:v>
                </c:pt>
              </c:strCache>
            </c:strRef>
          </c:cat>
          <c:val>
            <c:numRef>
              <c:f>('sub4-9Gグラフ'!$AE$127,'sub4-9Gグラフ'!$AL$127)</c:f>
              <c:numCache>
                <c:formatCode>0.00_ </c:formatCode>
                <c:ptCount val="2"/>
                <c:pt idx="0">
                  <c:v>7.9252608300000063</c:v>
                </c:pt>
                <c:pt idx="1">
                  <c:v>28.233157359999996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18-4823-866F-DF74FAEF62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61928320"/>
        <c:axId val="961929760"/>
      </c:barChart>
      <c:catAx>
        <c:axId val="961928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61929760"/>
        <c:crosses val="autoZero"/>
        <c:auto val="1"/>
        <c:lblAlgn val="ctr"/>
        <c:lblOffset val="100"/>
        <c:noMultiLvlLbl val="0"/>
      </c:catAx>
      <c:valAx>
        <c:axId val="961929760"/>
        <c:scaling>
          <c:orientation val="minMax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6192832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8080102198095"/>
          <c:y val="2.7319860346388381E-2"/>
          <c:w val="0.8441919897801905"/>
          <c:h val="0.94536027930722322"/>
        </c:manualLayout>
      </c:layout>
      <c:lineChart>
        <c:grouping val="standard"/>
        <c:varyColors val="0"/>
        <c:ser>
          <c:idx val="0"/>
          <c:order val="0"/>
          <c:tx>
            <c:strRef>
              <c:f>'sub4-9Gグラフ'!$BQ$119</c:f>
              <c:strCache>
                <c:ptCount val="1"/>
                <c:pt idx="0">
                  <c:v>SEVmonitor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'sub4-9Gグラフ'!$BP$120:$BP$122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'sub4-9Gグラフ'!$BQ$120:$BQ$122</c:f>
              <c:numCache>
                <c:formatCode>0.00_ </c:formatCode>
                <c:ptCount val="3"/>
                <c:pt idx="0">
                  <c:v>6.3697429300000019</c:v>
                </c:pt>
                <c:pt idx="1">
                  <c:v>10.256343579999998</c:v>
                </c:pt>
                <c:pt idx="2">
                  <c:v>10.685952519999999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20-4E5E-B19E-A6C0986D33DD}"/>
            </c:ext>
          </c:extLst>
        </c:ser>
        <c:ser>
          <c:idx val="2"/>
          <c:order val="1"/>
          <c:tx>
            <c:strRef>
              <c:f>'sub4-9Gグラフ'!$BT$119</c:f>
              <c:strCache>
                <c:ptCount val="1"/>
                <c:pt idx="0">
                  <c:v>並列化</c:v>
                </c:pt>
              </c:strCache>
            </c:strRef>
          </c:tx>
          <c:spPr>
            <a:ln w="19050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'sub4-9Gグラフ'!$BP$120:$BP$122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'sub4-9Gグラフ'!$BT$120:$BT$122</c:f>
              <c:numCache>
                <c:formatCode>0.00_ </c:formatCode>
                <c:ptCount val="3"/>
                <c:pt idx="0">
                  <c:v>5.1532154100000005</c:v>
                </c:pt>
                <c:pt idx="1">
                  <c:v>6.0106735199999992</c:v>
                </c:pt>
                <c:pt idx="2">
                  <c:v>6.0254033400000004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020-4E5E-B19E-A6C0986D3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3734640"/>
        <c:axId val="1193706320"/>
      </c:lineChart>
      <c:catAx>
        <c:axId val="119373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3706320"/>
        <c:crosses val="autoZero"/>
        <c:auto val="1"/>
        <c:lblAlgn val="ctr"/>
        <c:lblOffset val="100"/>
        <c:noMultiLvlLbl val="0"/>
      </c:catAx>
      <c:valAx>
        <c:axId val="1193706320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3734640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ysClr val="windowText" lastClr="000000"/>
          </a:solidFill>
        </a:defRPr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61162232706061"/>
          <c:y val="4.8645634920634923E-2"/>
          <c:w val="0.81238837767293937"/>
          <c:h val="0.80649682539682543"/>
        </c:manualLayout>
      </c:layout>
      <c:lineChart>
        <c:grouping val="standard"/>
        <c:varyColors val="0"/>
        <c:ser>
          <c:idx val="0"/>
          <c:order val="0"/>
          <c:tx>
            <c:strRef>
              <c:f>'sub4-9Gグラフ'!$BE$119</c:f>
              <c:strCache>
                <c:ptCount val="1"/>
                <c:pt idx="0">
                  <c:v>SEVmonitor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'sub4-9Gグラフ'!$BD$120:$BD$122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'sub4-9Gグラフ'!$BE$120:$BE$122</c:f>
              <c:numCache>
                <c:formatCode>0.00_ </c:formatCode>
                <c:ptCount val="3"/>
                <c:pt idx="0">
                  <c:v>10.14821706</c:v>
                </c:pt>
                <c:pt idx="1">
                  <c:v>18.091550639999998</c:v>
                </c:pt>
                <c:pt idx="2">
                  <c:v>18.500775199999996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F7-4F24-8C09-BF7AA5B18C84}"/>
            </c:ext>
          </c:extLst>
        </c:ser>
        <c:ser>
          <c:idx val="1"/>
          <c:order val="1"/>
          <c:tx>
            <c:strRef>
              <c:f>'sub4-9Gグラフ'!$BF$119</c:f>
              <c:strCache>
                <c:ptCount val="1"/>
                <c:pt idx="0">
                  <c:v>並列化なし</c:v>
                </c:pt>
              </c:strCache>
            </c:strRef>
          </c:tx>
          <c:spPr>
            <a:ln w="19050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'sub4-9Gグラフ'!$BD$120:$BD$122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'sub4-9Gグラフ'!$BF$120:$BF$122</c:f>
              <c:numCache>
                <c:formatCode>0.00_ </c:formatCode>
                <c:ptCount val="3"/>
                <c:pt idx="0">
                  <c:v>6.2523127200000026</c:v>
                </c:pt>
                <c:pt idx="1">
                  <c:v>6.8027401500000018</c:v>
                </c:pt>
                <c:pt idx="2">
                  <c:v>6.7826056599999989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F7-4F24-8C09-BF7AA5B18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1068464"/>
        <c:axId val="1191067984"/>
      </c:lineChart>
      <c:catAx>
        <c:axId val="1191068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1067984"/>
        <c:crosses val="autoZero"/>
        <c:auto val="1"/>
        <c:lblAlgn val="ctr"/>
        <c:lblOffset val="100"/>
        <c:noMultiLvlLbl val="0"/>
      </c:catAx>
      <c:valAx>
        <c:axId val="11910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106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ysClr val="windowText" lastClr="000000"/>
          </a:solidFill>
        </a:defRPr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86263194726759"/>
          <c:y val="2.738185409106169E-2"/>
          <c:w val="0.85113736805273243"/>
          <c:h val="0.94523629181787661"/>
        </c:manualLayout>
      </c:layout>
      <c:lineChart>
        <c:grouping val="standard"/>
        <c:varyColors val="0"/>
        <c:ser>
          <c:idx val="0"/>
          <c:order val="0"/>
          <c:tx>
            <c:strRef>
              <c:f>'sub4-9Gグラフ'!$BK$119</c:f>
              <c:strCache>
                <c:ptCount val="1"/>
                <c:pt idx="0">
                  <c:v>SEVmonitor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'sub4-9Gグラフ'!$BJ$120:$BJ$122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'sub4-9Gグラフ'!$BK$120:$BK$122</c:f>
              <c:numCache>
                <c:formatCode>0.00_ </c:formatCode>
                <c:ptCount val="3"/>
                <c:pt idx="0">
                  <c:v>6.5713716099999999</c:v>
                </c:pt>
                <c:pt idx="1">
                  <c:v>11.664693029999997</c:v>
                </c:pt>
                <c:pt idx="2">
                  <c:v>11.905362130000004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2E-462F-A176-B19E0465826A}"/>
            </c:ext>
          </c:extLst>
        </c:ser>
        <c:ser>
          <c:idx val="1"/>
          <c:order val="1"/>
          <c:tx>
            <c:strRef>
              <c:f>'sub4-9Gグラフ'!$BL$119</c:f>
              <c:strCache>
                <c:ptCount val="1"/>
                <c:pt idx="0">
                  <c:v>並列化なし</c:v>
                </c:pt>
              </c:strCache>
            </c:strRef>
          </c:tx>
          <c:spPr>
            <a:ln w="19050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'sub4-9Gグラフ'!$BJ$120:$BJ$122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'sub4-9Gグラフ'!$BL$120:$BL$122</c:f>
              <c:numCache>
                <c:formatCode>0.00_ </c:formatCode>
                <c:ptCount val="3"/>
                <c:pt idx="0">
                  <c:v>4.36676675</c:v>
                </c:pt>
                <c:pt idx="1">
                  <c:v>4.6469248099999998</c:v>
                </c:pt>
                <c:pt idx="2">
                  <c:v>4.5546728000000005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2E-462F-A176-B19E04658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2601088"/>
        <c:axId val="972598208"/>
      </c:lineChart>
      <c:catAx>
        <c:axId val="97260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72598208"/>
        <c:crosses val="autoZero"/>
        <c:auto val="1"/>
        <c:lblAlgn val="ctr"/>
        <c:lblOffset val="100"/>
        <c:noMultiLvlLbl val="0"/>
      </c:catAx>
      <c:valAx>
        <c:axId val="972598208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72601088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ysClr val="windowText" lastClr="000000"/>
          </a:solidFill>
        </a:defRPr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8080102198095"/>
          <c:y val="2.73198664349209E-2"/>
          <c:w val="0.8441919897801905"/>
          <c:h val="0.94536026713015819"/>
        </c:manualLayout>
      </c:layout>
      <c:lineChart>
        <c:grouping val="standard"/>
        <c:varyColors val="0"/>
        <c:ser>
          <c:idx val="0"/>
          <c:order val="0"/>
          <c:tx>
            <c:strRef>
              <c:f>'sub4-9Gグラフ'!$BW$119</c:f>
              <c:strCache>
                <c:ptCount val="1"/>
                <c:pt idx="0">
                  <c:v>SEVmonitor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'sub4-9Gグラフ'!$BV$120:$BV$122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'sub4-9Gグラフ'!$BW$120:$BW$122</c:f>
              <c:numCache>
                <c:formatCode>0.00_ </c:formatCode>
                <c:ptCount val="3"/>
                <c:pt idx="0">
                  <c:v>43.365640000000006</c:v>
                </c:pt>
                <c:pt idx="1">
                  <c:v>75.653894250000022</c:v>
                </c:pt>
                <c:pt idx="2">
                  <c:v>76.449333569999993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9B-4365-A244-B429EC190CA8}"/>
            </c:ext>
          </c:extLst>
        </c:ser>
        <c:ser>
          <c:idx val="1"/>
          <c:order val="1"/>
          <c:tx>
            <c:strRef>
              <c:f>'sub4-9Gグラフ'!$BX$119</c:f>
              <c:strCache>
                <c:ptCount val="1"/>
                <c:pt idx="0">
                  <c:v>並列化なし</c:v>
                </c:pt>
              </c:strCache>
            </c:strRef>
          </c:tx>
          <c:spPr>
            <a:ln w="19050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3175">
                <a:solidFill>
                  <a:schemeClr val="tx1"/>
                </a:solidFill>
              </a:ln>
              <a:effectLst/>
            </c:spPr>
          </c:marker>
          <c:cat>
            <c:numRef>
              <c:f>'sub4-9Gグラフ'!$BV$120:$BV$122</c:f>
              <c:numCache>
                <c:formatCode>General</c:formatCode>
                <c:ptCount val="3"/>
                <c:pt idx="0">
                  <c:v>20</c:v>
                </c:pt>
                <c:pt idx="1">
                  <c:v>10</c:v>
                </c:pt>
                <c:pt idx="2">
                  <c:v>1</c:v>
                </c:pt>
              </c:numCache>
            </c:numRef>
          </c:cat>
          <c:val>
            <c:numRef>
              <c:f>'sub4-9Gグラフ'!$BX$120:$BX$122</c:f>
              <c:numCache>
                <c:formatCode>0.00_ </c:formatCode>
                <c:ptCount val="3"/>
                <c:pt idx="0">
                  <c:v>27.79815455</c:v>
                </c:pt>
                <c:pt idx="1">
                  <c:v>28.233157359999996</c:v>
                </c:pt>
                <c:pt idx="2">
                  <c:v>27.193388149999997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9B-4365-A244-B429EC190C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5143568"/>
        <c:axId val="1605127248"/>
      </c:lineChart>
      <c:catAx>
        <c:axId val="160514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05127248"/>
        <c:crosses val="autoZero"/>
        <c:auto val="1"/>
        <c:lblAlgn val="ctr"/>
        <c:lblOffset val="100"/>
        <c:noMultiLvlLbl val="0"/>
      </c:catAx>
      <c:valAx>
        <c:axId val="1605127248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051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ysClr val="windowText" lastClr="000000"/>
          </a:solidFill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98332-6E2E-48B7-A55B-2C0857FEE859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E5D51-2456-4A99-9844-4413583AB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370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各スライドで話を分けない</a:t>
            </a:r>
            <a:endParaRPr kumimoji="1" lang="en-US" altLang="ja-JP" dirty="0"/>
          </a:p>
          <a:p>
            <a:r>
              <a:rPr kumimoji="1" lang="ja-JP" altLang="en-US" dirty="0"/>
              <a:t>繋げる部分は繋げる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344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37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130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201C2-4555-74DE-89C4-85FD51724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ECEA3E-9E49-6C66-F072-70FA5C518F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2FF21F-3B25-972E-89EB-AFBAEE232C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procファイルシステムの説明</a:t>
            </a:r>
            <a:endParaRPr lang="en-US" dirty="0"/>
          </a:p>
          <a:p>
            <a:r>
              <a:rPr lang="en-US" dirty="0" err="1"/>
              <a:t>TCPソケットを含めてOS内の情報を提供するもの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先読みが完了するまで待ってから監視処理をする</a:t>
            </a:r>
            <a:endParaRPr lang="en-US" dirty="0"/>
          </a:p>
          <a:p>
            <a:r>
              <a:rPr kumimoji="1" lang="ja-JP" altLang="en-US" dirty="0"/>
              <a:t>監視処理にかかる時間</a:t>
            </a:r>
            <a:endParaRPr kumimoji="1" lang="en-US" altLang="ja-JP" dirty="0"/>
          </a:p>
          <a:p>
            <a:r>
              <a:rPr kumimoji="1" lang="ja-JP" altLang="en-US" dirty="0"/>
              <a:t>プロセス一覧：</a:t>
            </a:r>
            <a:r>
              <a:rPr kumimoji="1" lang="en-US" altLang="ja-JP" dirty="0"/>
              <a:t>0.02ms</a:t>
            </a:r>
            <a:r>
              <a:rPr kumimoji="1" lang="ja-JP" altLang="en-US" dirty="0"/>
              <a:t>　カーネルモジュール一覧：</a:t>
            </a:r>
            <a:r>
              <a:rPr kumimoji="1" lang="en-US" altLang="ja-JP" dirty="0"/>
              <a:t>0.005ms</a:t>
            </a:r>
          </a:p>
          <a:p>
            <a:r>
              <a:rPr kumimoji="1" lang="en-US" altLang="ja-JP" dirty="0"/>
              <a:t>TCP</a:t>
            </a:r>
            <a:r>
              <a:rPr kumimoji="1" lang="ja-JP" altLang="en-US" dirty="0"/>
              <a:t>ソケット一覧：</a:t>
            </a:r>
            <a:r>
              <a:rPr kumimoji="1" lang="en-US" altLang="ja-JP" dirty="0"/>
              <a:t>1.5ms</a:t>
            </a:r>
            <a:r>
              <a:rPr kumimoji="1" lang="ja-JP" altLang="en-US" dirty="0"/>
              <a:t>　プロセス状態一覧：</a:t>
            </a:r>
            <a:r>
              <a:rPr kumimoji="1" lang="en-US" altLang="ja-JP" dirty="0"/>
              <a:t>2ms</a:t>
            </a:r>
            <a:endParaRPr kumimoji="1"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877E7-CF7A-9D60-ADCD-E92B398145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0699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CE59D-B47D-7A33-E90C-B65D79CD8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67171D-BDCD-F8DF-E871-520EC166BC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6AD7D3F-81ED-E003-B598-EED5587F65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データ配置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2E0C51-BFF3-EAA9-943C-7AB8C789CB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4417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sub6</a:t>
            </a:r>
            <a:r>
              <a:rPr kumimoji="1" lang="ja-JP" altLang="en-US"/>
              <a:t>で</a:t>
            </a:r>
            <a:r>
              <a:rPr kumimoji="1" lang="en-US" altLang="ja-JP" dirty="0"/>
              <a:t>10g</a:t>
            </a:r>
            <a:r>
              <a:rPr kumimoji="1" lang="ja-JP" altLang="en-US"/>
              <a:t>と</a:t>
            </a:r>
            <a:r>
              <a:rPr kumimoji="1" lang="en-US" altLang="ja-JP" dirty="0"/>
              <a:t>1g</a:t>
            </a:r>
            <a:r>
              <a:rPr kumimoji="1" lang="ja-JP" altLang="en-US"/>
              <a:t>にした場合</a:t>
            </a:r>
            <a:endParaRPr kumimoji="1" lang="en-US" altLang="ja-JP" dirty="0"/>
          </a:p>
          <a:p>
            <a:r>
              <a:rPr kumimoji="1" lang="ja-JP" altLang="en-US"/>
              <a:t>ホストマシンのスペックが異なる</a:t>
            </a:r>
            <a:endParaRPr kumimoji="1" lang="en-US" altLang="ja-JP" dirty="0"/>
          </a:p>
          <a:p>
            <a:r>
              <a:rPr kumimoji="1" lang="ja-JP" altLang="en-US"/>
              <a:t>通信部分だけの時間</a:t>
            </a: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893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2729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7A1DE-512E-0543-296E-C3813D28D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5353B5-7BCA-CAB9-B175-FD3BCCC24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B3AD0BA-1130-2893-2E74-29865F06A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一括取得に関係ない部分</a:t>
            </a:r>
            <a:endParaRPr kumimoji="1" lang="en-US" altLang="ja-JP"/>
          </a:p>
          <a:p>
            <a:r>
              <a:rPr kumimoji="1" lang="ja-JP" altLang="en-US"/>
              <a:t>実験用に作る</a:t>
            </a:r>
            <a:endParaRPr kumimoji="1"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6E8499-664B-5085-60DD-8336D1DD20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8754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紹介してるだけ　トレードオフの話ではない</a:t>
            </a:r>
            <a:endParaRPr kumimoji="1" lang="en-US" altLang="ja-JP"/>
          </a:p>
          <a:p>
            <a:r>
              <a:rPr kumimoji="1" lang="ja-JP" altLang="en-US"/>
              <a:t>タイミングはいろいろあるけど、全部ライブラリに登録する必要ある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982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上が今の実装</a:t>
            </a:r>
            <a:endParaRPr kumimoji="1" lang="en-US" altLang="ja-JP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8759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実行上の話、セキュリティの安全性ではない</a:t>
            </a:r>
            <a:endParaRPr kumimoji="1" lang="en-US" altLang="ja-JP"/>
          </a:p>
          <a:p>
            <a:r>
              <a:rPr kumimoji="1" lang="ja-JP" altLang="en-US"/>
              <a:t>セキュリティのために</a:t>
            </a:r>
            <a:r>
              <a:rPr kumimoji="1" lang="en-US" altLang="ja-JP" err="1"/>
              <a:t>eBPF</a:t>
            </a:r>
            <a:r>
              <a:rPr kumimoji="1" lang="ja-JP" altLang="en-US"/>
              <a:t>を使うわけではない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カーネルモジュールの説明</a:t>
            </a:r>
            <a:endParaRPr kumimoji="1" lang="en-US" altLang="ja-JP"/>
          </a:p>
          <a:p>
            <a:r>
              <a:rPr kumimoji="1" lang="en-US" altLang="ja-JP"/>
              <a:t>C</a:t>
            </a:r>
            <a:r>
              <a:rPr kumimoji="1" lang="ja-JP" altLang="en-US"/>
              <a:t>言語で書いたプログラムを直接カーネル内で実行する</a:t>
            </a:r>
            <a:endParaRPr kumimoji="1" lang="en-US" altLang="ja-JP"/>
          </a:p>
          <a:p>
            <a:r>
              <a:rPr kumimoji="1" lang="ja-JP" altLang="en-US"/>
              <a:t>基本的にはなんでも実行できる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プログラムが必ず終了することを保証</a:t>
            </a:r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618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/>
              <a:t>SEV</a:t>
            </a:r>
            <a:r>
              <a:rPr kumimoji="1" lang="ja-JP" altLang="en-US"/>
              <a:t>を例に</a:t>
            </a:r>
            <a:endParaRPr kumimoji="1" lang="en-US" altLang="ja-JP"/>
          </a:p>
          <a:p>
            <a:r>
              <a:rPr kumimoji="1" lang="en-US" altLang="ja-JP" err="1"/>
              <a:t>CoVE</a:t>
            </a:r>
            <a:r>
              <a:rPr kumimoji="1" lang="ja-JP" altLang="en-US"/>
              <a:t>　コビー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5730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これまでは全体像と</a:t>
            </a:r>
            <a:r>
              <a:rPr kumimoji="1" lang="en-US" altLang="ja-JP" err="1"/>
              <a:t>eBPF</a:t>
            </a:r>
            <a:r>
              <a:rPr kumimoji="1" lang="ja-JP" altLang="en-US"/>
              <a:t>の利点</a:t>
            </a:r>
            <a:endParaRPr kumimoji="1" lang="en-US" altLang="ja-JP"/>
          </a:p>
          <a:p>
            <a:r>
              <a:rPr kumimoji="1" lang="ja-JP" altLang="en-US"/>
              <a:t>ハッシュは課題</a:t>
            </a:r>
            <a:r>
              <a:rPr kumimoji="1" lang="en-US" altLang="ja-JP"/>
              <a:t>3</a:t>
            </a:r>
          </a:p>
          <a:p>
            <a:r>
              <a:rPr kumimoji="1" lang="en-US" altLang="ja-JP" err="1"/>
              <a:t>cpu</a:t>
            </a:r>
            <a:r>
              <a:rPr kumimoji="1" lang="ja-JP" altLang="en-US"/>
              <a:t>は</a:t>
            </a:r>
            <a:r>
              <a:rPr kumimoji="1" lang="en-US" altLang="ja-JP"/>
              <a:t>5.15</a:t>
            </a:r>
            <a:r>
              <a:rPr kumimoji="1" lang="ja-JP" altLang="en-US"/>
              <a:t>と</a:t>
            </a:r>
            <a:r>
              <a:rPr kumimoji="1" lang="en-US" altLang="ja-JP"/>
              <a:t>6.1</a:t>
            </a:r>
          </a:p>
          <a:p>
            <a:r>
              <a:rPr kumimoji="1" lang="ja-JP" altLang="en-US"/>
              <a:t>開発環境のインストールの話が唐突、</a:t>
            </a:r>
            <a:r>
              <a:rPr kumimoji="1" lang="en-US" altLang="ja-JP"/>
              <a:t>BCC</a:t>
            </a:r>
            <a:r>
              <a:rPr kumimoji="1" lang="ja-JP" altLang="en-US"/>
              <a:t>の話を</a:t>
            </a:r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4228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B7F0F-F9C3-9123-141A-2B0D542BB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5829A06-B5D2-EB29-87B9-C5ACE9C5E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F5332FF-8B59-2AE5-EE14-702C64521A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展開と多重ループは別の話</a:t>
            </a:r>
            <a:endParaRPr kumimoji="1" lang="en-US" altLang="ja-JP"/>
          </a:p>
          <a:p>
            <a:r>
              <a:rPr kumimoji="1" lang="ja-JP" altLang="en-US"/>
              <a:t>展開はそもそもされる</a:t>
            </a:r>
            <a:endParaRPr kumimoji="1" lang="en-US" altLang="ja-JP"/>
          </a:p>
          <a:p>
            <a:r>
              <a:rPr kumimoji="1" lang="ja-JP" altLang="en-US"/>
              <a:t>多重ループは利用する場合だけ</a:t>
            </a:r>
            <a:endParaRPr kumimoji="1" lang="en-US" altLang="ja-JP"/>
          </a:p>
          <a:p>
            <a:r>
              <a:rPr kumimoji="1" lang="ja-JP" altLang="en-US"/>
              <a:t>有限だとカウント大きくしても</a:t>
            </a:r>
            <a:endParaRPr kumimoji="1" lang="en-US" altLang="ja-JP"/>
          </a:p>
          <a:p>
            <a:r>
              <a:rPr kumimoji="1" lang="ja-JP" altLang="en-US"/>
              <a:t>プロセスは</a:t>
            </a:r>
            <a:r>
              <a:rPr kumimoji="1" lang="en-US" altLang="ja-JP"/>
              <a:t>100</a:t>
            </a:r>
            <a:r>
              <a:rPr kumimoji="1" lang="ja-JP" altLang="en-US"/>
              <a:t>万なんて実際ない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C117E8-2BBD-47FA-60B7-485115E87F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3904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攻撃はありえる</a:t>
            </a:r>
            <a:endParaRPr kumimoji="1" lang="en-US" altLang="ja-JP"/>
          </a:p>
          <a:p>
            <a:r>
              <a:rPr kumimoji="1" lang="en-US" altLang="ja-JP"/>
              <a:t>iterator</a:t>
            </a:r>
            <a:r>
              <a:rPr kumimoji="1" lang="ja-JP" altLang="en-US"/>
              <a:t>と</a:t>
            </a:r>
            <a:r>
              <a:rPr kumimoji="1" lang="en-US" altLang="ja-JP" err="1"/>
              <a:t>kfunc</a:t>
            </a:r>
            <a:r>
              <a:rPr kumimoji="1" lang="ja-JP" altLang="en-US"/>
              <a:t>はさらっと</a:t>
            </a:r>
            <a:endParaRPr kumimoji="1" lang="en-US" altLang="ja-JP"/>
          </a:p>
          <a:p>
            <a:r>
              <a:rPr kumimoji="1" lang="ja-JP" altLang="en-US"/>
              <a:t>利点と欠点がある</a:t>
            </a:r>
            <a:endParaRPr kumimoji="1" lang="en-US" altLang="ja-JP"/>
          </a:p>
          <a:p>
            <a:r>
              <a:rPr kumimoji="1" lang="ja-JP" altLang="en-US"/>
              <a:t>表はさらっと</a:t>
            </a:r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4032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7151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/>
              <a:t>IDS</a:t>
            </a:r>
            <a:r>
              <a:rPr kumimoji="1" lang="ja-JP" altLang="en-US"/>
              <a:t>の開発者がかけるのか</a:t>
            </a:r>
            <a:endParaRPr kumimoji="1" lang="en-US" altLang="ja-JP"/>
          </a:p>
          <a:p>
            <a:r>
              <a:rPr kumimoji="1" lang="en-US" altLang="ja-JP"/>
              <a:t>lookup</a:t>
            </a:r>
            <a:r>
              <a:rPr kumimoji="1" lang="ja-JP" altLang="en-US"/>
              <a:t>の仕様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1677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E636B-8C3C-4202-83E4-EA695E378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4F963FF-1EFD-6106-43E6-56337B3ABA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11631BE-E56D-4761-4A76-F71E30C34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実際の</a:t>
            </a:r>
            <a:r>
              <a:rPr kumimoji="1" lang="en-US" altLang="ja-JP" err="1"/>
              <a:t>eBPF</a:t>
            </a:r>
            <a:r>
              <a:rPr kumimoji="1" lang="ja-JP" altLang="en-US"/>
              <a:t>プログラム</a:t>
            </a:r>
            <a:endParaRPr kumimoji="1" lang="en-US" altLang="ja-JP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JP" altLang="ja-JP" sz="1200">
                <a:solidFill>
                  <a:srgbClr val="FF0000"/>
                </a:solidFill>
              </a:rPr>
              <a:t>bpf_loopはループカウントに変数が使えることも口頭で強調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82578A-3404-3806-731B-FD3CB9DC39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2052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9AC1E-0040-6376-17B0-EA2BAB49E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99C1CE-A876-951F-1C23-902EBEECB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79B23A-C6B6-6243-CACE-BDA0EA269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873090-12EC-25F1-40B5-85825E2C85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2626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2147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67C2A-F6B8-8233-E22B-B60647533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819D6D-3902-98AD-5832-3127D3F09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3C78EB-3BD4-EC18-4057-9B5FEFE1D2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/>
              <a:t>何倍は書かない</a:t>
            </a:r>
            <a:endParaRPr lang="en-US"/>
          </a:p>
          <a:p>
            <a:r>
              <a:rPr lang="en-US" err="1"/>
              <a:t>procファイルシステムの説明</a:t>
            </a:r>
            <a:endParaRPr lang="en-US"/>
          </a:p>
          <a:p>
            <a:r>
              <a:rPr lang="en-US" err="1"/>
              <a:t>TCPソケットを含めてOS内の情報を提供するもの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29040-703B-B872-2330-6D6EA2B348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2466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5B1A7-E0B6-6820-019F-8F95D808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998FE9-D68B-D871-2A82-2093F1D5DA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FBF103-D961-E75A-97D5-D7DFBBA28F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2E9794-8633-E459-3384-0931F9A8D6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61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なぜ侵入者に対して無力なのか説明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539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図の説明　動きがわかりにくい</a:t>
            </a:r>
            <a:endParaRPr kumimoji="1" lang="en-US" altLang="ja-JP" dirty="0"/>
          </a:p>
          <a:p>
            <a:r>
              <a:rPr kumimoji="1" lang="en-US" altLang="ja-JP" dirty="0"/>
              <a:t>IDS VM</a:t>
            </a:r>
            <a:r>
              <a:rPr kumimoji="1" lang="ja-JP" altLang="en-US"/>
              <a:t>と監視対象</a:t>
            </a:r>
            <a:r>
              <a:rPr kumimoji="1" lang="en-US" altLang="ja-JP" dirty="0"/>
              <a:t>VM</a:t>
            </a:r>
            <a:r>
              <a:rPr kumimoji="1" lang="ja-JP" altLang="en-US"/>
              <a:t>が同じユーザによって管理されていることを強調</a:t>
            </a:r>
            <a:endParaRPr kumimoji="1" lang="en-US" altLang="ja-JP" dirty="0"/>
          </a:p>
          <a:p>
            <a:r>
              <a:rPr kumimoji="1" lang="ja-JP" altLang="en-US"/>
              <a:t>聞かれたら話すようにする、監視の方法は丁寧に</a:t>
            </a:r>
            <a:endParaRPr kumimoji="1" lang="en-US" altLang="ja-JP" dirty="0"/>
          </a:p>
          <a:p>
            <a:r>
              <a:rPr kumimoji="1" lang="ja-JP" altLang="en-US"/>
              <a:t>エージェントの安全性は必要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634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全体の流れがわかりにくい</a:t>
            </a:r>
            <a:endParaRPr kumimoji="1" lang="en-US" altLang="ja-JP" dirty="0"/>
          </a:p>
          <a:p>
            <a:r>
              <a:rPr kumimoji="1" lang="ja-JP" altLang="en-US"/>
              <a:t>何が変わった</a:t>
            </a:r>
            <a:endParaRPr kumimoji="1" lang="en-US" altLang="ja-JP" dirty="0"/>
          </a:p>
          <a:p>
            <a:r>
              <a:rPr kumimoji="1" lang="ja-JP" altLang="en-US"/>
              <a:t>図を指しながら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IDS VM</a:t>
            </a:r>
            <a:r>
              <a:rPr kumimoji="1" lang="ja-JP" altLang="en-US"/>
              <a:t>と監視対象</a:t>
            </a:r>
            <a:r>
              <a:rPr kumimoji="1" lang="en-US" altLang="ja-JP" dirty="0"/>
              <a:t>VM</a:t>
            </a:r>
            <a:r>
              <a:rPr kumimoji="1" lang="ja-JP" altLang="en-US"/>
              <a:t>が同じユーザによって管理されていることを強調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シンプルに、送り込むけど、検証されるから大丈夫、</a:t>
            </a:r>
            <a:r>
              <a:rPr kumimoji="1" lang="en-US" altLang="ja-JP" dirty="0"/>
              <a:t>IDS</a:t>
            </a:r>
            <a:r>
              <a:rPr kumimoji="1" lang="ja-JP" altLang="en-US"/>
              <a:t>に勝手に送られても大丈夫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カーネルモジュールは話す必要なし、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178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762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164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break</a:t>
            </a:r>
            <a:r>
              <a:rPr kumimoji="1" lang="ja-JP" altLang="en-US"/>
              <a:t>の話</a:t>
            </a:r>
            <a:endParaRPr kumimoji="1" lang="en-US" altLang="ja-JP" dirty="0"/>
          </a:p>
          <a:p>
            <a:r>
              <a:rPr kumimoji="1" lang="ja-JP" altLang="en-US"/>
              <a:t>途中で終わるから大丈夫</a:t>
            </a:r>
            <a:endParaRPr kumimoji="1" lang="en-US" altLang="ja-JP" dirty="0"/>
          </a:p>
          <a:p>
            <a:r>
              <a:rPr kumimoji="1" lang="en-US" altLang="ja-JP" dirty="0"/>
              <a:t>2^23</a:t>
            </a:r>
            <a:r>
              <a:rPr kumimoji="1" lang="ja-JP" altLang="en-US"/>
              <a:t>を超える場合は、</a:t>
            </a:r>
            <a:r>
              <a:rPr kumimoji="1" lang="en-US" altLang="ja-JP" dirty="0"/>
              <a:t>2</a:t>
            </a:r>
            <a:r>
              <a:rPr kumimoji="1" lang="ja-JP" altLang="en-US"/>
              <a:t>重ループや、</a:t>
            </a:r>
            <a:r>
              <a:rPr kumimoji="1" lang="en-US" altLang="ja-JP" dirty="0"/>
              <a:t>2</a:t>
            </a:r>
            <a:r>
              <a:rPr kumimoji="1" lang="ja-JP" altLang="en-US"/>
              <a:t>回使うなど</a:t>
            </a:r>
            <a:endParaRPr kumimoji="1" lang="en-US" altLang="ja-JP" dirty="0"/>
          </a:p>
          <a:p>
            <a:r>
              <a:rPr kumimoji="1" lang="ja-JP" altLang="en-US"/>
              <a:t>マイグレーションで全部回るなど？</a:t>
            </a: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553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E5D51-2456-4A99-9844-4413583AB69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31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AD831D40-515A-FC74-1616-E93DC5F00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43DFF95-41F7-7158-31F9-80718C6A4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C970-EE01-4B11-B826-CFEAB3841412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AD4F2F56-CD1B-D118-AA50-A8F5960FD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0313592B-9A4D-A8F9-237D-EBECBF25C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2872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0BFC3-5132-CF4F-B7E9-7B1B4DC84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5" name="タイトル 14">
            <a:extLst>
              <a:ext uri="{FF2B5EF4-FFF2-40B4-BE49-F238E27FC236}">
                <a16:creationId xmlns:a16="http://schemas.microsoft.com/office/drawing/2014/main" id="{21C03868-0630-610C-0DA6-5413E0C12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5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8497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D3570E-C0E2-9D41-0BE2-52BD63738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1F64B5-6C68-4BC9-8810-A77A226C4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C503EE-B9E5-78B2-8615-7C4D54D1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064-4295-46AB-9516-2EB747996984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889837-C2FE-65B7-C41D-E665AAEA3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4BE7EC-DCB8-EEDD-F708-DC2B68C87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95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C9BEDEC-DA6F-CCC9-C514-4790E1839F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EDED56-CBAD-FA67-F6E0-6931F0C93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7C43E3-1C0F-1B93-DA21-EACD56158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4FD97-35DA-4704-BE98-FC6D812BB59F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62BE3F-60CE-BB74-0983-D3CE91287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881D19-DD25-1F93-A85C-83206E92E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802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49BD4C-05AA-F856-E1AE-578C8279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480E62-23BA-C901-311C-6624A266F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200"/>
            </a:lvl3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9" name="日付プレースホルダー 8">
            <a:extLst>
              <a:ext uri="{FF2B5EF4-FFF2-40B4-BE49-F238E27FC236}">
                <a16:creationId xmlns:a16="http://schemas.microsoft.com/office/drawing/2014/main" id="{FB7B04B3-5485-73FB-BF13-3D3435B53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C970-EE01-4B11-B826-CFEAB3841412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4C2E054C-8E2F-B59C-2E2D-09F5FD51B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4F78F77A-4B7C-D4CE-B60E-434D5F97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2872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0BFC3-5132-CF4F-B7E9-7B1B4DC84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85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C6F435-5744-7C19-D6C8-E140BF5C4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EEE9CB-A02A-2EB8-3CF9-08F1904DF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BC46EA-7995-D527-A355-301276EE2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2231-02DB-489C-8AEF-FA277067DE88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FE1256-A8E9-B04E-DDFB-30DDE265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22E113-E57E-0BBF-B1D9-349D7E8F2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94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9CF7EC-6CB3-C265-7932-CABDC9232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FB47E9-668F-5C7A-260B-6C788920E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EAA269-AE91-C9DD-81B0-D35D76DE8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00E317-D17B-4744-54A5-1927E92B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1D5-E25D-4921-9A7E-C5794B422E1C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56828E-8914-A983-36A5-FF1EF014C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A2DE7E-FAE5-28B8-4805-9E6042D07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2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9EB61-044C-6B65-FF88-DB73A11CD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10AD77-41BA-2A71-E980-6B31ADF8E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2EA892-85CC-6730-C83A-E36075483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3868E10-4004-B98E-7D6E-1A5EA02FB2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82CD5F-1C9E-A04F-9B78-9188C9E2D7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AC431E-2AEC-DB7B-FF38-BF6CFC7A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CAC5F-718D-495D-9D4F-AC0570CD849F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D83C55E-995D-F05B-FC20-FC63D47EA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54BC78B-7011-7875-3734-A9878F52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87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AD9BA8-15B7-14E0-DC7B-79E3B762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B62D89-72F7-0EEE-29B6-5387245E8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1D08-E3F0-48B7-AFFB-35A25400A4B2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29AB82-5809-012E-EE7F-F04041BAB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470EE-E66E-EFE6-CB15-5AF96EAE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04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FE4E617-8D7A-A651-CDFC-28700020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6DF5-2CF8-4062-91E8-DA49265BA310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C0F17F-D71F-53A8-5331-35C1BD57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7A91B5-E98D-D4C5-8290-10037E5B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94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BB2CD0-0E52-A565-16B2-97E547CB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5E5E0E-3C10-9EAD-8770-340B1D02D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1ECD8FE-A6FB-84B4-5D0B-793DEE1D1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4C565D-15C7-201F-2D93-EF72A62AE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6A85-A37D-4835-9897-85374014C630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B12DAF-B0C0-F581-39D2-D50B537D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21A83E-16D7-AFC6-737D-B18F6431A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22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F9FC7B-C020-364C-9EB1-2DAACCB5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AADE656-F75B-7502-4C3E-E39DA9D2B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CDF749D-946A-7522-68B1-6E7D10B57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960EFA-EC27-7868-E708-AB08DEAE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93-1454-41CB-BCA8-C4AA4A845917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806C72-AB26-49D7-730E-242F11AF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74767A-709C-C5C9-25B3-894BD72BA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896628-1035-4690-999C-F9B6C6B16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9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FED330-AAF1-7029-83DC-A0A773CC8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CA95C5-68C9-DF9D-B35E-15C807ADC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5C970-EE01-4B11-B826-CFEAB3841412}" type="datetime1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12" name="タイトル プレースホルダー 11">
            <a:extLst>
              <a:ext uri="{FF2B5EF4-FFF2-40B4-BE49-F238E27FC236}">
                <a16:creationId xmlns:a16="http://schemas.microsoft.com/office/drawing/2014/main" id="{F3AAEC41-37B9-C499-1D61-653C50B7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5" name="フッター プレースホルダー 14">
            <a:extLst>
              <a:ext uri="{FF2B5EF4-FFF2-40B4-BE49-F238E27FC236}">
                <a16:creationId xmlns:a16="http://schemas.microsoft.com/office/drawing/2014/main" id="{DD51BE3D-F70A-89B0-2E45-16FA1926AC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6" name="スライド番号プレースホルダー 15">
            <a:extLst>
              <a:ext uri="{FF2B5EF4-FFF2-40B4-BE49-F238E27FC236}">
                <a16:creationId xmlns:a16="http://schemas.microsoft.com/office/drawing/2014/main" id="{658065C9-F5EB-9765-5C7B-8EFFFAF33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699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CC181-A855-1940-9490-D26DF0330DA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44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l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chart" Target="../charts/chart11.xm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image" Target="../media/image8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FBC644-1F2A-7921-AAA1-3B4C8A107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1741" y="1041400"/>
            <a:ext cx="9528517" cy="2387600"/>
          </a:xfrm>
        </p:spPr>
        <p:txBody>
          <a:bodyPr>
            <a:normAutofit/>
          </a:bodyPr>
          <a:lstStyle/>
          <a:p>
            <a:r>
              <a:rPr kumimoji="1" lang="en-US" altLang="ja-JP"/>
              <a:t>Confidential VM</a:t>
            </a:r>
            <a:r>
              <a:rPr lang="ja-JP" altLang="en-US"/>
              <a:t>に対する</a:t>
            </a:r>
            <a:br>
              <a:rPr lang="en-US" altLang="ja-JP"/>
            </a:br>
            <a:r>
              <a:rPr kumimoji="1" lang="en-US" altLang="ja-JP" err="1"/>
              <a:t>eBPF</a:t>
            </a:r>
            <a:r>
              <a:rPr kumimoji="1" lang="ja-JP" altLang="en-US"/>
              <a:t>を用いた</a:t>
            </a:r>
            <a:br>
              <a:rPr kumimoji="1" lang="en-US" altLang="ja-JP"/>
            </a:br>
            <a:r>
              <a:rPr kumimoji="1" lang="ja-JP" altLang="en-US"/>
              <a:t>安全かつ高速な監視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0183156-D858-4A00-F5C8-2BA22A0DDF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九州工業大学 大学院情報工学府 情報創成工学専攻</a:t>
            </a:r>
            <a:endParaRPr kumimoji="1" lang="en-US" altLang="ja-JP"/>
          </a:p>
          <a:p>
            <a:r>
              <a:rPr lang="ja-JP" altLang="en-US"/>
              <a:t>光来研究室</a:t>
            </a:r>
            <a:endParaRPr lang="en-US" altLang="ja-JP"/>
          </a:p>
          <a:p>
            <a:r>
              <a:rPr lang="en-US" altLang="ja-JP"/>
              <a:t>236E0107</a:t>
            </a:r>
            <a:r>
              <a:rPr kumimoji="1" lang="en-US" altLang="ja-JP"/>
              <a:t> </a:t>
            </a:r>
            <a:r>
              <a:rPr kumimoji="1" lang="ja-JP" altLang="en-US"/>
              <a:t>上杉貫太</a:t>
            </a:r>
          </a:p>
          <a:p>
            <a:endParaRPr lang="ja-JP" altLang="en-US">
              <a:cs typeface="MS PGothic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685423E-B640-467E-D528-771A4037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895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3F107-F589-0442-DE77-088123885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課題</a:t>
            </a:r>
            <a:r>
              <a:rPr kumimoji="1" lang="en-US" altLang="ja-JP" dirty="0"/>
              <a:t>2</a:t>
            </a:r>
            <a:r>
              <a:rPr kumimoji="1" lang="ja-JP" altLang="en-US" dirty="0"/>
              <a:t>：</a:t>
            </a:r>
            <a:r>
              <a:rPr kumimoji="1" lang="en-US" altLang="ja-JP" dirty="0" err="1"/>
              <a:t>eBPF</a:t>
            </a:r>
            <a:r>
              <a:rPr kumimoji="1" lang="ja-JP" altLang="en-US" dirty="0"/>
              <a:t>プログラムの汎用性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FF816-151E-E1BC-3F0A-3DD97D296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eBPF</a:t>
            </a:r>
            <a:r>
              <a:rPr lang="ja-JP" altLang="en-US" dirty="0"/>
              <a:t>プログラムは</a:t>
            </a:r>
            <a:r>
              <a:rPr lang="en-JP" altLang="ja-JP" dirty="0"/>
              <a:t>OSカーネルのバージョンに依存する</a:t>
            </a:r>
          </a:p>
          <a:p>
            <a:pPr lvl="1"/>
            <a:r>
              <a:rPr lang="en-JP" altLang="ja-JP" dirty="0"/>
              <a:t>開発環境でコンパイルしたeBPFプログラムは正常に動作しない恐れ</a:t>
            </a:r>
          </a:p>
          <a:p>
            <a:pPr lvl="1"/>
            <a:r>
              <a:rPr lang="ja-JP" altLang="en-US" dirty="0"/>
              <a:t>監視対象</a:t>
            </a:r>
            <a:r>
              <a:rPr lang="en-US" altLang="ja-JP" dirty="0"/>
              <a:t>VM</a:t>
            </a:r>
            <a:r>
              <a:rPr lang="ja-JP" altLang="en-US" dirty="0"/>
              <a:t>内でコンパイルするには開発環境のインストールが必要</a:t>
            </a:r>
            <a:endParaRPr lang="en-US" altLang="ja-JP" dirty="0"/>
          </a:p>
          <a:p>
            <a:r>
              <a:rPr kumimoji="1" lang="en-US" altLang="ja-JP" dirty="0"/>
              <a:t>BPF CO-RE</a:t>
            </a:r>
            <a:r>
              <a:rPr lang="ja-JP" altLang="en-US" dirty="0"/>
              <a:t>を用いることで</a:t>
            </a:r>
            <a:r>
              <a:rPr kumimoji="1" lang="en-US" altLang="ja-JP" dirty="0"/>
              <a:t>OS</a:t>
            </a:r>
            <a:r>
              <a:rPr kumimoji="1" lang="ja-JP" altLang="en-US" dirty="0"/>
              <a:t>のバージョンの違いを吸収</a:t>
            </a:r>
            <a:endParaRPr kumimoji="1" lang="en-US" altLang="ja-JP" dirty="0"/>
          </a:p>
          <a:p>
            <a:pPr lvl="1"/>
            <a:r>
              <a:rPr lang="en-US" altLang="ja-JP" dirty="0"/>
              <a:t>OS</a:t>
            </a:r>
            <a:r>
              <a:rPr lang="ja-JP" altLang="en-US" dirty="0"/>
              <a:t>への</a:t>
            </a:r>
            <a:r>
              <a:rPr kumimoji="1" lang="ja-JP" altLang="en-US" dirty="0"/>
              <a:t>ロード時に構造体メンバのオフセットを</a:t>
            </a:r>
            <a:r>
              <a:rPr lang="ja-JP" altLang="en-US" dirty="0"/>
              <a:t>再配置</a:t>
            </a:r>
            <a:endParaRPr lang="en-US" altLang="ja-JP" dirty="0"/>
          </a:p>
          <a:p>
            <a:pPr lvl="1"/>
            <a:r>
              <a:rPr lang="en-US" altLang="ja-JP" dirty="0"/>
              <a:t>OS</a:t>
            </a:r>
            <a:r>
              <a:rPr lang="ja-JP" altLang="en-US" dirty="0"/>
              <a:t>の変数は</a:t>
            </a:r>
            <a:r>
              <a:rPr lang="en-US" altLang="ja-JP" dirty="0"/>
              <a:t>BPF</a:t>
            </a:r>
            <a:r>
              <a:rPr lang="ja-JP" altLang="en-US" dirty="0"/>
              <a:t>ヘルパー関数を用いて実行時にアドレスに変換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D9BCD0-9BB6-EA13-C36B-D763472B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0BFC3-5132-CF4F-B7E9-7B1B4DC842F0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2547188-DA7D-8C41-3534-BDFDECA65A6C}"/>
              </a:ext>
            </a:extLst>
          </p:cNvPr>
          <p:cNvSpPr/>
          <p:nvPr/>
        </p:nvSpPr>
        <p:spPr>
          <a:xfrm>
            <a:off x="2419111" y="4706041"/>
            <a:ext cx="1721815" cy="1368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6" name="正方形/長方形 26">
            <a:extLst>
              <a:ext uri="{FF2B5EF4-FFF2-40B4-BE49-F238E27FC236}">
                <a16:creationId xmlns:a16="http://schemas.microsoft.com/office/drawing/2014/main" id="{0D1234C2-3587-D4D9-0F83-CD3568E5441F}"/>
              </a:ext>
            </a:extLst>
          </p:cNvPr>
          <p:cNvSpPr/>
          <p:nvPr/>
        </p:nvSpPr>
        <p:spPr>
          <a:xfrm>
            <a:off x="2546484" y="4804564"/>
            <a:ext cx="1467068" cy="11260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7" name="四角形: 角を丸くする 11">
            <a:extLst>
              <a:ext uri="{FF2B5EF4-FFF2-40B4-BE49-F238E27FC236}">
                <a16:creationId xmlns:a16="http://schemas.microsoft.com/office/drawing/2014/main" id="{DE3B2254-CBA2-EFB9-7407-216EA62DF67B}"/>
              </a:ext>
            </a:extLst>
          </p:cNvPr>
          <p:cNvSpPr/>
          <p:nvPr/>
        </p:nvSpPr>
        <p:spPr>
          <a:xfrm>
            <a:off x="8156880" y="4706041"/>
            <a:ext cx="1616010" cy="1368000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7CC5EE8-463A-EC50-A4E8-21100E9719C9}"/>
              </a:ext>
            </a:extLst>
          </p:cNvPr>
          <p:cNvSpPr txBox="1"/>
          <p:nvPr/>
        </p:nvSpPr>
        <p:spPr>
          <a:xfrm flipH="1">
            <a:off x="8156881" y="6055131"/>
            <a:ext cx="1616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VM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正方形/長方形 26">
            <a:extLst>
              <a:ext uri="{FF2B5EF4-FFF2-40B4-BE49-F238E27FC236}">
                <a16:creationId xmlns:a16="http://schemas.microsoft.com/office/drawing/2014/main" id="{1FCAEF50-257E-7951-0A92-5C7D99AB529F}"/>
              </a:ext>
            </a:extLst>
          </p:cNvPr>
          <p:cNvSpPr/>
          <p:nvPr/>
        </p:nvSpPr>
        <p:spPr>
          <a:xfrm>
            <a:off x="8270363" y="4804565"/>
            <a:ext cx="1389044" cy="11260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E196C8E-59C2-D258-E74D-35F075FDD9E5}"/>
              </a:ext>
            </a:extLst>
          </p:cNvPr>
          <p:cNvSpPr>
            <a:spLocks/>
          </p:cNvSpPr>
          <p:nvPr/>
        </p:nvSpPr>
        <p:spPr>
          <a:xfrm>
            <a:off x="8362216" y="4922229"/>
            <a:ext cx="1205339" cy="534921"/>
          </a:xfrm>
          <a:prstGeom prst="rect">
            <a:avLst/>
          </a:prstGeom>
          <a:solidFill>
            <a:srgbClr val="CC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err="1">
                <a:solidFill>
                  <a:schemeClr val="tx1"/>
                </a:solidFill>
              </a:rPr>
              <a:t>eBPF</a:t>
            </a:r>
            <a:endParaRPr kumimoji="1" lang="en-US" altLang="ja-JP" sz="1600" b="1">
              <a:solidFill>
                <a:schemeClr val="tx1"/>
              </a:solidFill>
            </a:endParaRPr>
          </a:p>
          <a:p>
            <a:pPr algn="ctr"/>
            <a:r>
              <a:rPr lang="ja-JP" altLang="en-US" sz="1600" b="1">
                <a:solidFill>
                  <a:schemeClr val="tx1"/>
                </a:solidFill>
              </a:rPr>
              <a:t>バイナリ</a:t>
            </a:r>
            <a:endParaRPr kumimoji="1" lang="ja-JP" altLang="en-US" sz="1600" b="1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B3A02A9-3DEA-B552-9334-2CA1B640FE4A}"/>
              </a:ext>
            </a:extLst>
          </p:cNvPr>
          <p:cNvSpPr txBox="1">
            <a:spLocks/>
          </p:cNvSpPr>
          <p:nvPr/>
        </p:nvSpPr>
        <p:spPr>
          <a:xfrm>
            <a:off x="8298677" y="5592689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/>
              <a:t>Linux 5.13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1C8A6B3C-96AA-0A0C-7C58-E028E9B15164}"/>
              </a:ext>
            </a:extLst>
          </p:cNvPr>
          <p:cNvSpPr/>
          <p:nvPr/>
        </p:nvSpPr>
        <p:spPr>
          <a:xfrm>
            <a:off x="5585130" y="4706041"/>
            <a:ext cx="1474310" cy="1368000"/>
          </a:xfrm>
          <a:prstGeom prst="roundRect">
            <a:avLst/>
          </a:prstGeom>
          <a:pattFill prst="pct5">
            <a:fgClr>
              <a:schemeClr val="tx1"/>
            </a:fgClr>
            <a:bgClr>
              <a:srgbClr val="CCECFF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89F1A20-4765-591C-00BF-66B37F6D0634}"/>
              </a:ext>
            </a:extLst>
          </p:cNvPr>
          <p:cNvSpPr txBox="1"/>
          <p:nvPr/>
        </p:nvSpPr>
        <p:spPr>
          <a:xfrm>
            <a:off x="5703112" y="6055131"/>
            <a:ext cx="1238346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000" b="1"/>
              <a:t>IDS VM</a:t>
            </a:r>
            <a:endParaRPr kumimoji="1" lang="en-US" altLang="ja-JP" sz="2000" b="1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A2587F7B-D6DE-27E6-0781-4B7A89137630}"/>
              </a:ext>
            </a:extLst>
          </p:cNvPr>
          <p:cNvCxnSpPr>
            <a:cxnSpLocks/>
          </p:cNvCxnSpPr>
          <p:nvPr/>
        </p:nvCxnSpPr>
        <p:spPr>
          <a:xfrm>
            <a:off x="3930297" y="5189689"/>
            <a:ext cx="17640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9D218B1-9F21-95B5-2236-930CB1BBF654}"/>
              </a:ext>
            </a:extLst>
          </p:cNvPr>
          <p:cNvSpPr>
            <a:spLocks/>
          </p:cNvSpPr>
          <p:nvPr/>
        </p:nvSpPr>
        <p:spPr>
          <a:xfrm>
            <a:off x="2677349" y="4922229"/>
            <a:ext cx="1205339" cy="5349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err="1">
                <a:solidFill>
                  <a:schemeClr val="tx1"/>
                </a:solidFill>
              </a:rPr>
              <a:t>eBPF</a:t>
            </a:r>
            <a:endParaRPr kumimoji="1" lang="en-US" altLang="ja-JP" sz="1600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>
                <a:solidFill>
                  <a:schemeClr val="tx1"/>
                </a:solidFill>
              </a:rPr>
              <a:t>プログラム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D7078BA-6BE2-8357-76ED-1B0E1559ED74}"/>
              </a:ext>
            </a:extLst>
          </p:cNvPr>
          <p:cNvSpPr>
            <a:spLocks/>
          </p:cNvSpPr>
          <p:nvPr/>
        </p:nvSpPr>
        <p:spPr>
          <a:xfrm>
            <a:off x="5719616" y="4922229"/>
            <a:ext cx="1205339" cy="534921"/>
          </a:xfrm>
          <a:prstGeom prst="rect">
            <a:avLst/>
          </a:prstGeom>
          <a:solidFill>
            <a:srgbClr val="CC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err="1">
                <a:solidFill>
                  <a:schemeClr val="tx1"/>
                </a:solidFill>
              </a:rPr>
              <a:t>eBPF</a:t>
            </a:r>
            <a:endParaRPr kumimoji="1" lang="en-US" altLang="ja-JP" sz="1600" b="1">
              <a:solidFill>
                <a:schemeClr val="tx1"/>
              </a:solidFill>
            </a:endParaRPr>
          </a:p>
          <a:p>
            <a:pPr algn="ctr"/>
            <a:r>
              <a:rPr lang="ja-JP" altLang="en-US" sz="1600" b="1">
                <a:solidFill>
                  <a:schemeClr val="tx1"/>
                </a:solidFill>
              </a:rPr>
              <a:t>バイナリ</a:t>
            </a:r>
            <a:endParaRPr kumimoji="1" lang="ja-JP" altLang="en-US" sz="1600" b="1">
              <a:solidFill>
                <a:schemeClr val="tx1"/>
              </a:solidFill>
            </a:endParaRPr>
          </a:p>
        </p:txBody>
      </p:sp>
      <p:sp>
        <p:nvSpPr>
          <p:cNvPr id="17" name="テキスト ボックス 25">
            <a:extLst>
              <a:ext uri="{FF2B5EF4-FFF2-40B4-BE49-F238E27FC236}">
                <a16:creationId xmlns:a16="http://schemas.microsoft.com/office/drawing/2014/main" id="{B2AEED62-17BB-EA47-8E76-205C340C5B4C}"/>
              </a:ext>
            </a:extLst>
          </p:cNvPr>
          <p:cNvSpPr txBox="1"/>
          <p:nvPr/>
        </p:nvSpPr>
        <p:spPr>
          <a:xfrm>
            <a:off x="7159925" y="4837523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ロード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33092EA3-44D7-4F45-FB25-A4F5AD98A0F3}"/>
              </a:ext>
            </a:extLst>
          </p:cNvPr>
          <p:cNvCxnSpPr>
            <a:cxnSpLocks/>
          </p:cNvCxnSpPr>
          <p:nvPr/>
        </p:nvCxnSpPr>
        <p:spPr>
          <a:xfrm flipV="1">
            <a:off x="6937172" y="5189689"/>
            <a:ext cx="1399612" cy="0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3BDED14-0096-C02D-11B6-202A0E05B127}"/>
              </a:ext>
            </a:extLst>
          </p:cNvPr>
          <p:cNvSpPr txBox="1">
            <a:spLocks/>
          </p:cNvSpPr>
          <p:nvPr/>
        </p:nvSpPr>
        <p:spPr>
          <a:xfrm>
            <a:off x="2680335" y="5592689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/>
              <a:t>Linux 6.3</a:t>
            </a:r>
          </a:p>
        </p:txBody>
      </p:sp>
      <p:sp>
        <p:nvSpPr>
          <p:cNvPr id="20" name="テキスト ボックス 25">
            <a:extLst>
              <a:ext uri="{FF2B5EF4-FFF2-40B4-BE49-F238E27FC236}">
                <a16:creationId xmlns:a16="http://schemas.microsoft.com/office/drawing/2014/main" id="{E32F3CAC-4C62-7201-D031-274F6D84D99D}"/>
              </a:ext>
            </a:extLst>
          </p:cNvPr>
          <p:cNvSpPr txBox="1"/>
          <p:nvPr/>
        </p:nvSpPr>
        <p:spPr>
          <a:xfrm>
            <a:off x="4078763" y="4837523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/>
              <a:t>コンパイル</a:t>
            </a:r>
            <a:endParaRPr kumimoji="1" lang="ja-JP" altLang="en-US" sz="2000" b="1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FA39A7D-F76A-AC3A-641B-188CDC53976E}"/>
              </a:ext>
            </a:extLst>
          </p:cNvPr>
          <p:cNvSpPr txBox="1"/>
          <p:nvPr/>
        </p:nvSpPr>
        <p:spPr>
          <a:xfrm>
            <a:off x="2670448" y="6055131"/>
            <a:ext cx="1219140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開発環境</a:t>
            </a:r>
            <a:endParaRPr kumimoji="1"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455063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E7FA8-4794-3A8D-3F5C-61F252403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B9BFA3-1F8C-B396-0C5A-3486E0407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課題</a:t>
            </a:r>
            <a:r>
              <a:rPr lang="en-US" altLang="ja-JP" dirty="0"/>
              <a:t>3</a:t>
            </a:r>
            <a:r>
              <a:rPr lang="ja-JP" altLang="en-US" dirty="0"/>
              <a:t>：</a:t>
            </a:r>
            <a:r>
              <a:rPr lang="en-US" altLang="ja-JP" dirty="0"/>
              <a:t>OS</a:t>
            </a:r>
            <a:r>
              <a:rPr lang="ja-JP" altLang="en-US" dirty="0"/>
              <a:t>データ</a:t>
            </a:r>
            <a:r>
              <a:rPr lang="en-JP" altLang="ja-JP" b="1" dirty="0"/>
              <a:t>収集</a:t>
            </a:r>
            <a:r>
              <a:rPr lang="ja-JP" altLang="en-US" b="1" dirty="0"/>
              <a:t>の網羅性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9B81CD-3287-AD3D-F83D-67B1A6273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先読みが必要な</a:t>
            </a:r>
            <a:r>
              <a:rPr lang="en-US" altLang="ja-JP" dirty="0"/>
              <a:t>OS</a:t>
            </a:r>
            <a:r>
              <a:rPr lang="ja-JP" altLang="en-US" dirty="0"/>
              <a:t>データを漏れなく収集するのは容易ではない</a:t>
            </a:r>
            <a:endParaRPr lang="en-US" altLang="ja-JP" dirty="0"/>
          </a:p>
          <a:p>
            <a:pPr lvl="1"/>
            <a:r>
              <a:rPr lang="ja-JP" altLang="en-US" dirty="0"/>
              <a:t>先読みして見つけた</a:t>
            </a:r>
            <a:r>
              <a:rPr lang="en-US" altLang="ja-JP" dirty="0"/>
              <a:t>OS</a:t>
            </a:r>
            <a:r>
              <a:rPr lang="ja-JP" altLang="en-US" dirty="0"/>
              <a:t>データの情報を</a:t>
            </a:r>
            <a:r>
              <a:rPr lang="en-US" altLang="ja-JP" dirty="0"/>
              <a:t>BPF</a:t>
            </a:r>
            <a:r>
              <a:rPr lang="ja-JP" altLang="en-US" dirty="0"/>
              <a:t>リングバッファに格納</a:t>
            </a:r>
            <a:endParaRPr lang="en-US" altLang="ja-JP" dirty="0"/>
          </a:p>
          <a:p>
            <a:pPr lvl="1"/>
            <a:r>
              <a:rPr lang="ja-JP" altLang="en-US" dirty="0"/>
              <a:t>開発者が</a:t>
            </a:r>
            <a:r>
              <a:rPr lang="en-US" altLang="ja-JP" dirty="0" err="1"/>
              <a:t>eBPF</a:t>
            </a:r>
            <a:r>
              <a:rPr lang="ja-JP" altLang="en-US" dirty="0"/>
              <a:t>プログラムに収集処理を記述する必要</a:t>
            </a:r>
            <a:endParaRPr lang="en-US" altLang="ja-JP" dirty="0"/>
          </a:p>
          <a:p>
            <a:r>
              <a:rPr lang="en-US" altLang="ja-JP" dirty="0"/>
              <a:t>LLVM Pass</a:t>
            </a:r>
            <a:r>
              <a:rPr lang="ja-JP" altLang="en-US" dirty="0"/>
              <a:t>を用いて</a:t>
            </a:r>
            <a:r>
              <a:rPr lang="en-JP" altLang="ja-JP" dirty="0"/>
              <a:t>OS</a:t>
            </a:r>
            <a:r>
              <a:rPr lang="ja-JP" altLang="en-JP" dirty="0"/>
              <a:t>データ</a:t>
            </a:r>
            <a:r>
              <a:rPr lang="ja-JP" altLang="en-US" dirty="0"/>
              <a:t>の収集処理を自動化</a:t>
            </a:r>
            <a:endParaRPr lang="en-US" altLang="ja-JP" dirty="0"/>
          </a:p>
          <a:p>
            <a:pPr lvl="1"/>
            <a:r>
              <a:rPr lang="en-US" altLang="ja-JP" dirty="0"/>
              <a:t>OS</a:t>
            </a:r>
            <a:r>
              <a:rPr lang="ja-JP" altLang="en-US" dirty="0"/>
              <a:t>データの先読み後に収集処理を行う関数の呼び出しを挿入</a:t>
            </a:r>
            <a:endParaRPr lang="en-US" altLang="ja-JP" dirty="0"/>
          </a:p>
          <a:p>
            <a:pPr lvl="1"/>
            <a:r>
              <a:rPr lang="ja-JP" altLang="en-US" dirty="0"/>
              <a:t>この関数が</a:t>
            </a:r>
            <a:r>
              <a:rPr lang="en-US" altLang="ja-JP" dirty="0"/>
              <a:t>OS</a:t>
            </a:r>
            <a:r>
              <a:rPr lang="ja-JP" altLang="en-US" dirty="0"/>
              <a:t>データの情報を</a:t>
            </a:r>
            <a:r>
              <a:rPr lang="en-US" altLang="ja-JP" dirty="0"/>
              <a:t>BPF</a:t>
            </a:r>
            <a:r>
              <a:rPr lang="ja-JP" altLang="en-US" dirty="0"/>
              <a:t>リングバッファに格納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76B976-CFF2-DF2E-F74D-221664DD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0BFC3-5132-CF4F-B7E9-7B1B4DC842F0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43" name="TextBox 4">
            <a:extLst>
              <a:ext uri="{FF2B5EF4-FFF2-40B4-BE49-F238E27FC236}">
                <a16:creationId xmlns:a16="http://schemas.microsoft.com/office/drawing/2014/main" id="{47C8F349-D056-418D-BAAC-17FF34670B8C}"/>
              </a:ext>
            </a:extLst>
          </p:cNvPr>
          <p:cNvSpPr txBox="1"/>
          <p:nvPr/>
        </p:nvSpPr>
        <p:spPr>
          <a:xfrm>
            <a:off x="4587716" y="5472245"/>
            <a:ext cx="7126763" cy="10156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%4 = load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@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bpf_probe_read_kernel</a:t>
            </a:r>
            <a:endParaRPr lang="en-US" altLang="ja-JP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%5 = call i32 %4(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%2, i32 4,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%3)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%6 = call i32 @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add_bpf_ringbuf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%3, i32 4)</a:t>
            </a:r>
          </a:p>
        </p:txBody>
      </p:sp>
      <p:sp>
        <p:nvSpPr>
          <p:cNvPr id="44" name="TextBox 4">
            <a:extLst>
              <a:ext uri="{FF2B5EF4-FFF2-40B4-BE49-F238E27FC236}">
                <a16:creationId xmlns:a16="http://schemas.microsoft.com/office/drawing/2014/main" id="{20744671-004B-D914-7604-2BF71BEFDBDB}"/>
              </a:ext>
            </a:extLst>
          </p:cNvPr>
          <p:cNvSpPr txBox="1"/>
          <p:nvPr/>
        </p:nvSpPr>
        <p:spPr>
          <a:xfrm>
            <a:off x="5674993" y="4391473"/>
            <a:ext cx="4952208" cy="40011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BPF_CORE_READ(task, 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05AAFABD-F28E-E5B9-CBED-C1520CF2A915}"/>
              </a:ext>
            </a:extLst>
          </p:cNvPr>
          <p:cNvSpPr txBox="1"/>
          <p:nvPr/>
        </p:nvSpPr>
        <p:spPr>
          <a:xfrm>
            <a:off x="7520957" y="6441738"/>
            <a:ext cx="126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LLVM IR</a:t>
            </a:r>
            <a:endParaRPr kumimoji="1" lang="ja-JP" altLang="en-US" sz="2000" b="1" dirty="0"/>
          </a:p>
        </p:txBody>
      </p:sp>
      <p:sp>
        <p:nvSpPr>
          <p:cNvPr id="46" name="矢印: 下 45">
            <a:extLst>
              <a:ext uri="{FF2B5EF4-FFF2-40B4-BE49-F238E27FC236}">
                <a16:creationId xmlns:a16="http://schemas.microsoft.com/office/drawing/2014/main" id="{1966F449-F9AA-CC4F-F613-EF701BC0B2CF}"/>
              </a:ext>
            </a:extLst>
          </p:cNvPr>
          <p:cNvSpPr/>
          <p:nvPr/>
        </p:nvSpPr>
        <p:spPr>
          <a:xfrm>
            <a:off x="7622174" y="5104449"/>
            <a:ext cx="1057847" cy="367796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12023E0-24AE-DC66-5FA3-4C24CAD1D845}"/>
              </a:ext>
            </a:extLst>
          </p:cNvPr>
          <p:cNvSpPr/>
          <p:nvPr/>
        </p:nvSpPr>
        <p:spPr>
          <a:xfrm>
            <a:off x="6768219" y="6131786"/>
            <a:ext cx="4767859" cy="36512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8" name="吹き出し: 角を丸めた四角形 47">
            <a:extLst>
              <a:ext uri="{FF2B5EF4-FFF2-40B4-BE49-F238E27FC236}">
                <a16:creationId xmlns:a16="http://schemas.microsoft.com/office/drawing/2014/main" id="{1E8D5B46-6CF1-5BA1-66B1-49AD3421C2F3}"/>
              </a:ext>
            </a:extLst>
          </p:cNvPr>
          <p:cNvSpPr/>
          <p:nvPr/>
        </p:nvSpPr>
        <p:spPr>
          <a:xfrm>
            <a:off x="10001838" y="5052439"/>
            <a:ext cx="1800519" cy="352069"/>
          </a:xfrm>
          <a:prstGeom prst="wedgeRoundRectCallout">
            <a:avLst>
              <a:gd name="adj1" fmla="val 9845"/>
              <a:gd name="adj2" fmla="val 236299"/>
              <a:gd name="adj3" fmla="val 16667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自動的に挿入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63AC9813-3F6A-B0B8-B750-64D6266DE0ED}"/>
              </a:ext>
            </a:extLst>
          </p:cNvPr>
          <p:cNvSpPr txBox="1">
            <a:spLocks/>
          </p:cNvSpPr>
          <p:nvPr/>
        </p:nvSpPr>
        <p:spPr>
          <a:xfrm flipH="1">
            <a:off x="1724020" y="6373772"/>
            <a:ext cx="1625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>
                <a:solidFill>
                  <a:schemeClr val="tx1"/>
                </a:solidFill>
              </a:rPr>
              <a:t>VM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63" name="四角形: 角を丸くする 60">
            <a:extLst>
              <a:ext uri="{FF2B5EF4-FFF2-40B4-BE49-F238E27FC236}">
                <a16:creationId xmlns:a16="http://schemas.microsoft.com/office/drawing/2014/main" id="{FA80D7B8-5C44-4BBD-CECF-48AB0B7EEBA8}"/>
              </a:ext>
            </a:extLst>
          </p:cNvPr>
          <p:cNvSpPr>
            <a:spLocks/>
          </p:cNvSpPr>
          <p:nvPr/>
        </p:nvSpPr>
        <p:spPr>
          <a:xfrm>
            <a:off x="838200" y="4424909"/>
            <a:ext cx="3396792" cy="1948863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74E6613-F053-42A0-7D18-39FBD9B33236}"/>
              </a:ext>
            </a:extLst>
          </p:cNvPr>
          <p:cNvSpPr>
            <a:spLocks/>
          </p:cNvSpPr>
          <p:nvPr/>
        </p:nvSpPr>
        <p:spPr>
          <a:xfrm>
            <a:off x="1024596" y="5366103"/>
            <a:ext cx="3024000" cy="9337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ABBCE1EA-7012-57C8-6E65-7B7034655E08}"/>
              </a:ext>
            </a:extLst>
          </p:cNvPr>
          <p:cNvSpPr>
            <a:spLocks/>
          </p:cNvSpPr>
          <p:nvPr/>
        </p:nvSpPr>
        <p:spPr>
          <a:xfrm>
            <a:off x="1669330" y="4489856"/>
            <a:ext cx="1734532" cy="296213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エージェント</a:t>
            </a:r>
            <a:endParaRPr kumimoji="1" lang="en-US" altLang="ja-JP" sz="2000" b="1">
              <a:solidFill>
                <a:schemeClr val="tx1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2E827D06-2069-6BA3-B8E9-F67F677713FB}"/>
              </a:ext>
            </a:extLst>
          </p:cNvPr>
          <p:cNvSpPr>
            <a:spLocks/>
          </p:cNvSpPr>
          <p:nvPr/>
        </p:nvSpPr>
        <p:spPr>
          <a:xfrm>
            <a:off x="1438123" y="5949598"/>
            <a:ext cx="2196947" cy="297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err="1">
                <a:solidFill>
                  <a:schemeClr val="tx1"/>
                </a:solidFill>
              </a:rPr>
              <a:t>eBPF</a:t>
            </a:r>
            <a:r>
              <a:rPr kumimoji="1" lang="ja-JP" altLang="en-US" sz="2000" b="1">
                <a:solidFill>
                  <a:schemeClr val="tx1"/>
                </a:solidFill>
              </a:rPr>
              <a:t>プログラム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FA3D4548-098C-0DCF-D096-F841109B246F}"/>
              </a:ext>
            </a:extLst>
          </p:cNvPr>
          <p:cNvSpPr txBox="1">
            <a:spLocks/>
          </p:cNvSpPr>
          <p:nvPr/>
        </p:nvSpPr>
        <p:spPr>
          <a:xfrm>
            <a:off x="940802" y="5997164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OS</a:t>
            </a:r>
            <a:endParaRPr kumimoji="1" lang="ja-JP" altLang="en-US" sz="2000" b="1" dirty="0"/>
          </a:p>
        </p:txBody>
      </p: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4B451864-2F4E-82B3-D653-456C63FE8640}"/>
              </a:ext>
            </a:extLst>
          </p:cNvPr>
          <p:cNvCxnSpPr>
            <a:cxnSpLocks/>
          </p:cNvCxnSpPr>
          <p:nvPr/>
        </p:nvCxnSpPr>
        <p:spPr>
          <a:xfrm>
            <a:off x="2536596" y="5514516"/>
            <a:ext cx="0" cy="39600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四角形: 角を丸くする 1876">
            <a:extLst>
              <a:ext uri="{FF2B5EF4-FFF2-40B4-BE49-F238E27FC236}">
                <a16:creationId xmlns:a16="http://schemas.microsoft.com/office/drawing/2014/main" id="{53396C70-E793-9FDA-83AC-02BD13B6F27A}"/>
              </a:ext>
            </a:extLst>
          </p:cNvPr>
          <p:cNvSpPr>
            <a:spLocks/>
          </p:cNvSpPr>
          <p:nvPr/>
        </p:nvSpPr>
        <p:spPr>
          <a:xfrm>
            <a:off x="1658657" y="5206050"/>
            <a:ext cx="1755878" cy="296128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>
                <a:solidFill>
                  <a:schemeClr val="tx1"/>
                </a:solidFill>
              </a:rPr>
              <a:t>BPF</a:t>
            </a:r>
            <a:r>
              <a:rPr lang="en-US" altLang="ja-JP" sz="2000" b="1">
                <a:solidFill>
                  <a:schemeClr val="tx1"/>
                </a:solidFill>
              </a:rPr>
              <a:t> </a:t>
            </a:r>
            <a:r>
              <a:rPr lang="en-US" altLang="ja-JP" sz="2000" b="1" err="1">
                <a:solidFill>
                  <a:schemeClr val="tx1"/>
                </a:solidFill>
              </a:rPr>
              <a:t>ringbuf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3BABDC27-0BA6-5555-591B-28A1BEEFD53E}"/>
              </a:ext>
            </a:extLst>
          </p:cNvPr>
          <p:cNvSpPr txBox="1">
            <a:spLocks/>
          </p:cNvSpPr>
          <p:nvPr/>
        </p:nvSpPr>
        <p:spPr>
          <a:xfrm>
            <a:off x="2550045" y="5567210"/>
            <a:ext cx="697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格納</a:t>
            </a:r>
            <a:endParaRPr kumimoji="1" lang="ja-JP" altLang="en-US" sz="2000" b="1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8B4E2A9D-C228-6125-AD29-93DF31322D9D}"/>
              </a:ext>
            </a:extLst>
          </p:cNvPr>
          <p:cNvCxnSpPr>
            <a:cxnSpLocks/>
          </p:cNvCxnSpPr>
          <p:nvPr/>
        </p:nvCxnSpPr>
        <p:spPr>
          <a:xfrm>
            <a:off x="2536596" y="4796412"/>
            <a:ext cx="0" cy="39600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F51E9973-71E4-D198-510D-7298D7975A40}"/>
              </a:ext>
            </a:extLst>
          </p:cNvPr>
          <p:cNvSpPr txBox="1">
            <a:spLocks/>
          </p:cNvSpPr>
          <p:nvPr/>
        </p:nvSpPr>
        <p:spPr>
          <a:xfrm>
            <a:off x="2549107" y="4822737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取り出し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1B55F4-469B-27DD-E83E-B7F7D3C233ED}"/>
              </a:ext>
            </a:extLst>
          </p:cNvPr>
          <p:cNvSpPr txBox="1"/>
          <p:nvPr/>
        </p:nvSpPr>
        <p:spPr>
          <a:xfrm>
            <a:off x="7080932" y="4740446"/>
            <a:ext cx="2140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err="1"/>
              <a:t>eBPF</a:t>
            </a:r>
            <a:r>
              <a:rPr kumimoji="1" lang="ja-JP" altLang="en-US" sz="2000" b="1"/>
              <a:t>プログラム</a:t>
            </a:r>
          </a:p>
        </p:txBody>
      </p:sp>
    </p:spTree>
    <p:extLst>
      <p:ext uri="{BB962C8B-B14F-4D97-AF65-F5344CB8AC3E}">
        <p14:creationId xmlns:p14="http://schemas.microsoft.com/office/powerpoint/2010/main" val="400043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D0401-34C5-22E1-019F-FA23F259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実験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1280A2-20D4-7744-1EC0-FD425DDD6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600" cy="4351338"/>
          </a:xfrm>
        </p:spPr>
        <p:txBody>
          <a:bodyPr/>
          <a:lstStyle/>
          <a:p>
            <a:r>
              <a:rPr kumimoji="1" lang="en-US" altLang="ja-JP" dirty="0" err="1"/>
              <a:t>eBPFmonitor</a:t>
            </a:r>
            <a:r>
              <a:rPr kumimoji="1" lang="ja-JP" altLang="en-US" dirty="0"/>
              <a:t>を用いて先読みを行う</a:t>
            </a:r>
            <a:r>
              <a:rPr kumimoji="1" lang="en-US" altLang="ja-JP" dirty="0"/>
              <a:t>IDS</a:t>
            </a:r>
            <a:r>
              <a:rPr kumimoji="1" lang="ja-JP" altLang="en-US" dirty="0"/>
              <a:t>の実行時間を測定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様々な情報の一覧を取得する</a:t>
            </a:r>
            <a:r>
              <a:rPr kumimoji="1" lang="en-US" altLang="ja-JP" dirty="0"/>
              <a:t>4</a:t>
            </a:r>
            <a:r>
              <a:rPr kumimoji="1" lang="ja-JP" altLang="en-US" dirty="0"/>
              <a:t>種類の</a:t>
            </a:r>
            <a:r>
              <a:rPr kumimoji="1" lang="en-US" altLang="ja-JP" dirty="0"/>
              <a:t>IDS</a:t>
            </a:r>
            <a:r>
              <a:rPr kumimoji="1" lang="ja-JP" altLang="en-US" dirty="0"/>
              <a:t>を用いた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プロセス、カーネルモジュール、</a:t>
            </a:r>
            <a:r>
              <a:rPr kumimoji="1" lang="en-US" altLang="ja-JP" dirty="0"/>
              <a:t>TCP</a:t>
            </a:r>
            <a:r>
              <a:rPr kumimoji="1" lang="ja-JP" altLang="en-US" dirty="0"/>
              <a:t>ソケット、プロセス状態</a:t>
            </a:r>
            <a:endParaRPr kumimoji="1" lang="en-US" altLang="ja-JP" dirty="0"/>
          </a:p>
          <a:p>
            <a:pPr lvl="1"/>
            <a:r>
              <a:rPr lang="en-US" altLang="ja-JP" dirty="0"/>
              <a:t>1</a:t>
            </a:r>
            <a:r>
              <a:rPr lang="ja-JP" altLang="en-US" dirty="0"/>
              <a:t>回の要求で</a:t>
            </a:r>
            <a:r>
              <a:rPr lang="en-US" altLang="ja-JP" dirty="0"/>
              <a:t>IDS</a:t>
            </a:r>
            <a:r>
              <a:rPr lang="ja-JP" altLang="en-US" dirty="0"/>
              <a:t>が必要とするすべての</a:t>
            </a:r>
            <a:r>
              <a:rPr lang="en-US" altLang="ja-JP" dirty="0"/>
              <a:t>OS</a:t>
            </a:r>
            <a:r>
              <a:rPr lang="ja-JP" altLang="en-US" dirty="0"/>
              <a:t>データを一括取得</a:t>
            </a:r>
            <a:endParaRPr kumimoji="1" lang="en-US" altLang="ja-JP" dirty="0"/>
          </a:p>
          <a:p>
            <a:r>
              <a:rPr kumimoji="1" lang="ja-JP" altLang="en-US" dirty="0"/>
              <a:t>比較対象</a:t>
            </a:r>
            <a:endParaRPr lang="en-US" altLang="ja-JP" dirty="0"/>
          </a:p>
          <a:p>
            <a:pPr lvl="1"/>
            <a:r>
              <a:rPr lang="en-US" altLang="ja-JP" dirty="0"/>
              <a:t>1</a:t>
            </a:r>
            <a:r>
              <a:rPr lang="ja-JP" altLang="en-US" dirty="0"/>
              <a:t>回の要求で</a:t>
            </a:r>
            <a:r>
              <a:rPr lang="en-US" altLang="ja-JP" dirty="0"/>
              <a:t>1</a:t>
            </a:r>
            <a:r>
              <a:rPr lang="ja-JP" altLang="en-US" dirty="0"/>
              <a:t>つの</a:t>
            </a:r>
            <a:r>
              <a:rPr lang="en-US" altLang="ja-JP" dirty="0"/>
              <a:t>OS</a:t>
            </a:r>
            <a:r>
              <a:rPr lang="ja-JP" altLang="en-US" dirty="0"/>
              <a:t>データを取得する先行研究（</a:t>
            </a:r>
            <a:r>
              <a:rPr lang="en-US" altLang="ja-JP" dirty="0" err="1"/>
              <a:t>SEVmonitor</a:t>
            </a:r>
            <a:r>
              <a:rPr lang="ja-JP" altLang="en-US" dirty="0"/>
              <a:t>）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A6A1735-843D-6D10-057C-17311BDE0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51411"/>
              </p:ext>
            </p:extLst>
          </p:nvPr>
        </p:nvGraphicFramePr>
        <p:xfrm>
          <a:off x="1236000" y="4514462"/>
          <a:ext cx="9720000" cy="1799999"/>
        </p:xfrm>
        <a:graphic>
          <a:graphicData uri="http://schemas.openxmlformats.org/drawingml/2006/table">
            <a:tbl>
              <a:tblPr/>
              <a:tblGrid>
                <a:gridCol w="2222316">
                  <a:extLst>
                    <a:ext uri="{9D8B030D-6E8A-4147-A177-3AD203B41FA5}">
                      <a16:colId xmlns:a16="http://schemas.microsoft.com/office/drawing/2014/main" val="2436040984"/>
                    </a:ext>
                  </a:extLst>
                </a:gridCol>
                <a:gridCol w="2222098">
                  <a:extLst>
                    <a:ext uri="{9D8B030D-6E8A-4147-A177-3AD203B41FA5}">
                      <a16:colId xmlns:a16="http://schemas.microsoft.com/office/drawing/2014/main" val="2922287357"/>
                    </a:ext>
                  </a:extLst>
                </a:gridCol>
                <a:gridCol w="2222098">
                  <a:extLst>
                    <a:ext uri="{9D8B030D-6E8A-4147-A177-3AD203B41FA5}">
                      <a16:colId xmlns:a16="http://schemas.microsoft.com/office/drawing/2014/main" val="2799382321"/>
                    </a:ext>
                  </a:extLst>
                </a:gridCol>
                <a:gridCol w="1526744">
                  <a:extLst>
                    <a:ext uri="{9D8B030D-6E8A-4147-A177-3AD203B41FA5}">
                      <a16:colId xmlns:a16="http://schemas.microsoft.com/office/drawing/2014/main" val="123680959"/>
                    </a:ext>
                  </a:extLst>
                </a:gridCol>
                <a:gridCol w="1526744">
                  <a:extLst>
                    <a:ext uri="{9D8B030D-6E8A-4147-A177-3AD203B41FA5}">
                      <a16:colId xmlns:a16="http://schemas.microsoft.com/office/drawing/2014/main" val="3566922762"/>
                    </a:ext>
                  </a:extLst>
                </a:gridCol>
              </a:tblGrid>
              <a:tr h="299349">
                <a:tc>
                  <a:txBody>
                    <a:bodyPr/>
                    <a:lstStyle/>
                    <a:p>
                      <a:pPr algn="ctr" fontAlgn="b"/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ホスト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ホスト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監視対象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VM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IDS VM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715396"/>
                  </a:ext>
                </a:extLst>
              </a:tr>
              <a:tr h="29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CPU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AMD EPYC 7443P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AMD EPYC 7402P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352834"/>
                  </a:ext>
                </a:extLst>
              </a:tr>
              <a:tr h="299349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メモリ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256GB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256GB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2GB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2GB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087368"/>
                  </a:ext>
                </a:extLst>
              </a:tr>
              <a:tr h="29934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NIC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10GbE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10GbE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virtio_net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virtio_net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1336"/>
                  </a:ext>
                </a:extLst>
              </a:tr>
              <a:tr h="29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Linux 5.15.0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Linux 5.4.0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Linux 6.5.0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Linux 6.11.0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557137"/>
                  </a:ext>
                </a:extLst>
              </a:tr>
              <a:tr h="303254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仮想化ソフトウェア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QEMU-KVM 6.2.0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QEMU-KVM 6.2.0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-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-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69999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FA6F1A-D580-B72A-D31F-8D9BF3026C62}"/>
              </a:ext>
            </a:extLst>
          </p:cNvPr>
          <p:cNvSpPr txBox="1"/>
          <p:nvPr/>
        </p:nvSpPr>
        <p:spPr>
          <a:xfrm>
            <a:off x="3700921" y="6604"/>
            <a:ext cx="3003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カーネルモジュール一覧</a:t>
            </a:r>
            <a:endParaRPr kumimoji="1" lang="ja-JP" altLang="en-US" sz="20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07321CF-1228-0AD6-FFF1-D33E4134C6A5}"/>
              </a:ext>
            </a:extLst>
          </p:cNvPr>
          <p:cNvSpPr txBox="1"/>
          <p:nvPr/>
        </p:nvSpPr>
        <p:spPr>
          <a:xfrm>
            <a:off x="8463770" y="6604"/>
            <a:ext cx="2258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TCP</a:t>
            </a:r>
            <a:r>
              <a:rPr lang="ja-JP" altLang="en-US" sz="2000" b="1" dirty="0"/>
              <a:t>ソケット一覧</a:t>
            </a:r>
            <a:endParaRPr kumimoji="1" lang="ja-JP" altLang="en-US" sz="2000" b="1" dirty="0"/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C5ADA32B-0B9F-A7CD-816B-418F38525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12</a:t>
            </a:fld>
            <a:endParaRPr kumimoji="1" lang="ja-JP" altLang="en-US"/>
          </a:p>
        </p:txBody>
      </p:sp>
      <p:pic>
        <p:nvPicPr>
          <p:cNvPr id="4" name="図 3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8C24013-9912-35ED-061A-41F36E2778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76" b="66917"/>
          <a:stretch/>
        </p:blipFill>
        <p:spPr>
          <a:xfrm>
            <a:off x="4220659" y="324269"/>
            <a:ext cx="1964328" cy="1440000"/>
          </a:xfrm>
          <a:prstGeom prst="rect">
            <a:avLst/>
          </a:prstGeom>
        </p:spPr>
      </p:pic>
      <p:pic>
        <p:nvPicPr>
          <p:cNvPr id="7" name="図 6" descr="コンピューターのスクリーンショッ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F7AD222-E75A-989B-A30C-5BB109FC6F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529" b="50395"/>
          <a:stretch/>
        </p:blipFill>
        <p:spPr>
          <a:xfrm>
            <a:off x="7357027" y="324269"/>
            <a:ext cx="4471777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985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8E48D-F2A2-FE38-2527-E77EB3996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0F35F0-F119-8E0F-3D90-519B9E89A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IDS</a:t>
            </a:r>
            <a:r>
              <a:rPr kumimoji="1" lang="ja-JP" altLang="en-US" dirty="0"/>
              <a:t>が</a:t>
            </a:r>
            <a:r>
              <a:rPr kumimoji="1" lang="en-US" altLang="ja-JP" dirty="0"/>
              <a:t>OS</a:t>
            </a:r>
            <a:r>
              <a:rPr kumimoji="1" lang="ja-JP" altLang="en-US" dirty="0"/>
              <a:t>データを取得して監視を行うのにかかる時間を測定</a:t>
            </a:r>
            <a:endParaRPr kumimoji="1" lang="en-US" altLang="ja-JP" dirty="0"/>
          </a:p>
          <a:p>
            <a:pPr lvl="1"/>
            <a:r>
              <a:rPr lang="ja-JP" altLang="en-US" dirty="0"/>
              <a:t>先行</a:t>
            </a:r>
            <a:r>
              <a:rPr kumimoji="1" lang="ja-JP" altLang="en-US" dirty="0"/>
              <a:t>研究と比較して</a:t>
            </a:r>
            <a:r>
              <a:rPr kumimoji="1" lang="en-US" altLang="ja-JP" dirty="0"/>
              <a:t>23〜63%</a:t>
            </a:r>
            <a:r>
              <a:rPr lang="ja-JP" altLang="en-US" dirty="0"/>
              <a:t>削減</a:t>
            </a:r>
            <a:endParaRPr lang="en-US" altLang="ja-JP" dirty="0"/>
          </a:p>
          <a:p>
            <a:pPr lvl="1"/>
            <a:r>
              <a:rPr kumimoji="1" lang="ja-JP" altLang="en-US" dirty="0"/>
              <a:t>要求回数が大幅に減り、通信のオーバヘッドが削減された</a:t>
            </a:r>
            <a:endParaRPr kumimoji="1" lang="en-US" altLang="ja-JP" dirty="0"/>
          </a:p>
          <a:p>
            <a:r>
              <a:rPr lang="en-US" altLang="ja-JP" dirty="0"/>
              <a:t>OS</a:t>
            </a:r>
            <a:r>
              <a:rPr lang="ja-JP" altLang="en-US" dirty="0"/>
              <a:t>データの先読みと監視処理を並列に実行した場合</a:t>
            </a:r>
            <a:endParaRPr lang="en-US" altLang="ja-JP" dirty="0"/>
          </a:p>
          <a:p>
            <a:pPr lvl="1"/>
            <a:r>
              <a:rPr lang="ja-JP" altLang="en-US" dirty="0"/>
              <a:t>単純な監視の場合、並列化のオーバヘッドで実行時間が増加</a:t>
            </a:r>
            <a:endParaRPr lang="en-US" altLang="ja-JP" dirty="0"/>
          </a:p>
          <a:p>
            <a:pPr lvl="1"/>
            <a:r>
              <a:rPr lang="ja-JP" altLang="en-US" dirty="0"/>
              <a:t>複雑な監視の場合、先読みしながら監視を行うことで実行時間が短縮</a:t>
            </a:r>
            <a:endParaRPr lang="en-US" altLang="ja-JP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D0670AC-D408-CBAF-171C-7935A691C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実験</a:t>
            </a:r>
            <a:r>
              <a:rPr lang="en-US" altLang="ja-JP" dirty="0"/>
              <a:t>1</a:t>
            </a:r>
            <a:r>
              <a:rPr lang="ja-JP" altLang="en-US" dirty="0"/>
              <a:t>：</a:t>
            </a:r>
            <a:r>
              <a:rPr lang="en-US" altLang="ja-JP" dirty="0"/>
              <a:t>IDS</a:t>
            </a:r>
            <a:r>
              <a:rPr lang="ja-JP" altLang="en-US" dirty="0"/>
              <a:t>の監視性能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8E8ED4-8CCD-61F3-B050-D4B148859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B143BD1-B82B-40A9-AF29-64D23C6EA1A4}" type="slidenum">
              <a:rPr kumimoji="1" lang="ja-JP" altLang="en-US" smtClean="0"/>
              <a:t>13</a:t>
            </a:fld>
            <a:endParaRPr kumimoji="1" lang="ja-JP" altLang="en-US"/>
          </a:p>
        </p:txBody>
      </p:sp>
      <p:grpSp>
        <p:nvGrpSpPr>
          <p:cNvPr id="103" name="グループ化 102">
            <a:extLst>
              <a:ext uri="{FF2B5EF4-FFF2-40B4-BE49-F238E27FC236}">
                <a16:creationId xmlns:a16="http://schemas.microsoft.com/office/drawing/2014/main" id="{9CEB9607-C85B-B5EC-745B-2E58F4620AAF}"/>
              </a:ext>
            </a:extLst>
          </p:cNvPr>
          <p:cNvGrpSpPr/>
          <p:nvPr/>
        </p:nvGrpSpPr>
        <p:grpSpPr>
          <a:xfrm>
            <a:off x="10155686" y="4463364"/>
            <a:ext cx="1853713" cy="1498534"/>
            <a:chOff x="10252561" y="2403886"/>
            <a:chExt cx="1853713" cy="1498534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B6782A32-EBDC-94DD-FE88-0CD0346F5F0F}"/>
                </a:ext>
              </a:extLst>
            </p:cNvPr>
            <p:cNvSpPr/>
            <p:nvPr/>
          </p:nvSpPr>
          <p:spPr>
            <a:xfrm>
              <a:off x="10252561" y="2403886"/>
              <a:ext cx="1853713" cy="14401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8" name="グループ化 97">
              <a:extLst>
                <a:ext uri="{FF2B5EF4-FFF2-40B4-BE49-F238E27FC236}">
                  <a16:creationId xmlns:a16="http://schemas.microsoft.com/office/drawing/2014/main" id="{D11A1AB5-0EC1-7FAC-60EC-9A83004F867E}"/>
                </a:ext>
              </a:extLst>
            </p:cNvPr>
            <p:cNvGrpSpPr/>
            <p:nvPr/>
          </p:nvGrpSpPr>
          <p:grpSpPr>
            <a:xfrm>
              <a:off x="10297817" y="2403886"/>
              <a:ext cx="1224667" cy="369332"/>
              <a:chOff x="10300209" y="2550168"/>
              <a:chExt cx="1224667" cy="369332"/>
            </a:xfrm>
          </p:grpSpPr>
          <p:sp>
            <p:nvSpPr>
              <p:cNvPr id="87" name="正方形/長方形 86">
                <a:extLst>
                  <a:ext uri="{FF2B5EF4-FFF2-40B4-BE49-F238E27FC236}">
                    <a16:creationId xmlns:a16="http://schemas.microsoft.com/office/drawing/2014/main" id="{DDE89341-AE5D-D01A-D707-55911B7BC552}"/>
                  </a:ext>
                </a:extLst>
              </p:cNvPr>
              <p:cNvSpPr/>
              <p:nvPr/>
            </p:nvSpPr>
            <p:spPr>
              <a:xfrm>
                <a:off x="10300209" y="2677684"/>
                <a:ext cx="114301" cy="11430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91" name="テキスト ボックス 90">
                <a:extLst>
                  <a:ext uri="{FF2B5EF4-FFF2-40B4-BE49-F238E27FC236}">
                    <a16:creationId xmlns:a16="http://schemas.microsoft.com/office/drawing/2014/main" id="{59A64D41-437E-1C97-5A36-F089C7EE01EF}"/>
                  </a:ext>
                </a:extLst>
              </p:cNvPr>
              <p:cNvSpPr txBox="1"/>
              <p:nvPr/>
            </p:nvSpPr>
            <p:spPr>
              <a:xfrm>
                <a:off x="10416880" y="2550168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b="1" dirty="0"/>
                  <a:t>先行研究</a:t>
                </a:r>
                <a:endParaRPr lang="en-US" altLang="ja-JP" b="1" dirty="0"/>
              </a:p>
            </p:txBody>
          </p:sp>
        </p:grpSp>
        <p:grpSp>
          <p:nvGrpSpPr>
            <p:cNvPr id="100" name="グループ化 99">
              <a:extLst>
                <a:ext uri="{FF2B5EF4-FFF2-40B4-BE49-F238E27FC236}">
                  <a16:creationId xmlns:a16="http://schemas.microsoft.com/office/drawing/2014/main" id="{3FA4DC01-0497-4281-BF42-86094F19FC96}"/>
                </a:ext>
              </a:extLst>
            </p:cNvPr>
            <p:cNvGrpSpPr/>
            <p:nvPr/>
          </p:nvGrpSpPr>
          <p:grpSpPr>
            <a:xfrm>
              <a:off x="10297817" y="2759327"/>
              <a:ext cx="1773736" cy="577891"/>
              <a:chOff x="10297817" y="2803239"/>
              <a:chExt cx="1773736" cy="577891"/>
            </a:xfrm>
          </p:grpSpPr>
          <p:sp>
            <p:nvSpPr>
              <p:cNvPr id="88" name="正方形/長方形 87">
                <a:extLst>
                  <a:ext uri="{FF2B5EF4-FFF2-40B4-BE49-F238E27FC236}">
                    <a16:creationId xmlns:a16="http://schemas.microsoft.com/office/drawing/2014/main" id="{4DCE9335-21A2-E60A-5B1A-89E25904E749}"/>
                  </a:ext>
                </a:extLst>
              </p:cNvPr>
              <p:cNvSpPr/>
              <p:nvPr/>
            </p:nvSpPr>
            <p:spPr>
              <a:xfrm>
                <a:off x="10297817" y="3035034"/>
                <a:ext cx="114301" cy="114301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92" name="テキスト ボックス 91">
                <a:extLst>
                  <a:ext uri="{FF2B5EF4-FFF2-40B4-BE49-F238E27FC236}">
                    <a16:creationId xmlns:a16="http://schemas.microsoft.com/office/drawing/2014/main" id="{34120169-781F-4EAB-D1F7-D0101218ED61}"/>
                  </a:ext>
                </a:extLst>
              </p:cNvPr>
              <p:cNvSpPr txBox="1"/>
              <p:nvPr/>
            </p:nvSpPr>
            <p:spPr>
              <a:xfrm>
                <a:off x="10412124" y="2803239"/>
                <a:ext cx="16594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b="1" dirty="0" err="1"/>
                  <a:t>eBPFmonitor</a:t>
                </a:r>
                <a:endParaRPr kumimoji="1" lang="ja-JP" altLang="en-US" b="1" dirty="0"/>
              </a:p>
            </p:txBody>
          </p:sp>
          <p:sp>
            <p:nvSpPr>
              <p:cNvPr id="93" name="テキスト ボックス 92">
                <a:extLst>
                  <a:ext uri="{FF2B5EF4-FFF2-40B4-BE49-F238E27FC236}">
                    <a16:creationId xmlns:a16="http://schemas.microsoft.com/office/drawing/2014/main" id="{228B0AC7-605E-B653-2B09-939637206714}"/>
                  </a:ext>
                </a:extLst>
              </p:cNvPr>
              <p:cNvSpPr txBox="1"/>
              <p:nvPr/>
            </p:nvSpPr>
            <p:spPr>
              <a:xfrm>
                <a:off x="10479450" y="3011798"/>
                <a:ext cx="15247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b="1"/>
                  <a:t>(</a:t>
                </a:r>
                <a:r>
                  <a:rPr lang="ja-JP" altLang="en-US" b="1"/>
                  <a:t>並列化なし</a:t>
                </a:r>
                <a:r>
                  <a:rPr kumimoji="1" lang="en-US" altLang="ja-JP" b="1"/>
                  <a:t>)</a:t>
                </a:r>
                <a:endParaRPr kumimoji="1" lang="ja-JP" altLang="en-US" b="1"/>
              </a:p>
            </p:txBody>
          </p:sp>
        </p:grpSp>
        <p:grpSp>
          <p:nvGrpSpPr>
            <p:cNvPr id="102" name="グループ化 101">
              <a:extLst>
                <a:ext uri="{FF2B5EF4-FFF2-40B4-BE49-F238E27FC236}">
                  <a16:creationId xmlns:a16="http://schemas.microsoft.com/office/drawing/2014/main" id="{6D481734-B4AF-A53A-01D3-5C0D3525415F}"/>
                </a:ext>
              </a:extLst>
            </p:cNvPr>
            <p:cNvGrpSpPr/>
            <p:nvPr/>
          </p:nvGrpSpPr>
          <p:grpSpPr>
            <a:xfrm>
              <a:off x="10297817" y="3323327"/>
              <a:ext cx="1776111" cy="579093"/>
              <a:chOff x="10300204" y="3261411"/>
              <a:chExt cx="1776111" cy="579093"/>
            </a:xfrm>
          </p:grpSpPr>
          <p:sp>
            <p:nvSpPr>
              <p:cNvPr id="89" name="正方形/長方形 88">
                <a:extLst>
                  <a:ext uri="{FF2B5EF4-FFF2-40B4-BE49-F238E27FC236}">
                    <a16:creationId xmlns:a16="http://schemas.microsoft.com/office/drawing/2014/main" id="{2B7D483D-44C6-2E0C-C395-DFE3AB671228}"/>
                  </a:ext>
                </a:extLst>
              </p:cNvPr>
              <p:cNvSpPr/>
              <p:nvPr/>
            </p:nvSpPr>
            <p:spPr>
              <a:xfrm>
                <a:off x="10300204" y="3493807"/>
                <a:ext cx="114301" cy="114301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94" name="テキスト ボックス 93">
                <a:extLst>
                  <a:ext uri="{FF2B5EF4-FFF2-40B4-BE49-F238E27FC236}">
                    <a16:creationId xmlns:a16="http://schemas.microsoft.com/office/drawing/2014/main" id="{552187BF-1AA7-3BBC-F0B8-46C589D6E570}"/>
                  </a:ext>
                </a:extLst>
              </p:cNvPr>
              <p:cNvSpPr txBox="1"/>
              <p:nvPr/>
            </p:nvSpPr>
            <p:spPr>
              <a:xfrm>
                <a:off x="10715044" y="3471172"/>
                <a:ext cx="10631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b="1"/>
                  <a:t>(</a:t>
                </a:r>
                <a:r>
                  <a:rPr lang="ja-JP" altLang="en-US" b="1"/>
                  <a:t>並列化</a:t>
                </a:r>
                <a:r>
                  <a:rPr kumimoji="1" lang="en-US" altLang="ja-JP" b="1"/>
                  <a:t>)</a:t>
                </a:r>
                <a:endParaRPr kumimoji="1" lang="ja-JP" altLang="en-US" b="1"/>
              </a:p>
            </p:txBody>
          </p:sp>
          <p:sp>
            <p:nvSpPr>
              <p:cNvPr id="95" name="テキスト ボックス 94">
                <a:extLst>
                  <a:ext uri="{FF2B5EF4-FFF2-40B4-BE49-F238E27FC236}">
                    <a16:creationId xmlns:a16="http://schemas.microsoft.com/office/drawing/2014/main" id="{FAEE2A7A-1923-AC13-2E0C-BF134D3D4E27}"/>
                  </a:ext>
                </a:extLst>
              </p:cNvPr>
              <p:cNvSpPr txBox="1"/>
              <p:nvPr/>
            </p:nvSpPr>
            <p:spPr>
              <a:xfrm>
                <a:off x="10416886" y="3261411"/>
                <a:ext cx="16594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b="1" dirty="0" err="1"/>
                  <a:t>eBPFmonitor</a:t>
                </a:r>
                <a:endParaRPr kumimoji="1" lang="ja-JP" altLang="en-US" b="1"/>
              </a:p>
            </p:txBody>
          </p:sp>
        </p:grpSp>
      </p:grpSp>
      <p:graphicFrame>
        <p:nvGraphicFramePr>
          <p:cNvPr id="21" name="グラフ 20">
            <a:extLst>
              <a:ext uri="{FF2B5EF4-FFF2-40B4-BE49-F238E27FC236}">
                <a16:creationId xmlns:a16="http://schemas.microsoft.com/office/drawing/2014/main" id="{4ECE2424-BD27-EA43-D57B-0D3EECD7D4D4}"/>
              </a:ext>
              <a:ext uri="{147F2762-F138-4A5C-976F-8EAC2B608ADB}">
                <a16:predDERef xmlns:a16="http://schemas.microsoft.com/office/drawing/2014/main" pred="{39F78DA7-709E-4204-A53E-A1C22E7BB2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5376441"/>
              </p:ext>
            </p:extLst>
          </p:nvPr>
        </p:nvGraphicFramePr>
        <p:xfrm>
          <a:off x="757524" y="4273829"/>
          <a:ext cx="882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グラフ 21">
            <a:extLst>
              <a:ext uri="{FF2B5EF4-FFF2-40B4-BE49-F238E27FC236}">
                <a16:creationId xmlns:a16="http://schemas.microsoft.com/office/drawing/2014/main" id="{CD2F8040-26FE-AF64-1961-D98AF1C07362}"/>
              </a:ext>
              <a:ext uri="{147F2762-F138-4A5C-976F-8EAC2B608ADB}">
                <a16:predDERef xmlns:a16="http://schemas.microsoft.com/office/drawing/2014/main" pred="{39F78DA7-709E-4204-A53E-A1C22E7BB2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974441"/>
              </p:ext>
            </p:extLst>
          </p:nvPr>
        </p:nvGraphicFramePr>
        <p:xfrm>
          <a:off x="757524" y="4273829"/>
          <a:ext cx="882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A09836F-AB22-49E9-3F90-34961E5FB96B}"/>
              </a:ext>
            </a:extLst>
          </p:cNvPr>
          <p:cNvSpPr/>
          <p:nvPr/>
        </p:nvSpPr>
        <p:spPr>
          <a:xfrm>
            <a:off x="757524" y="4273829"/>
            <a:ext cx="276225" cy="467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4A9E8E7-489F-03BA-70C3-4679ED47EA0E}"/>
              </a:ext>
            </a:extLst>
          </p:cNvPr>
          <p:cNvSpPr txBox="1"/>
          <p:nvPr/>
        </p:nvSpPr>
        <p:spPr>
          <a:xfrm>
            <a:off x="686284" y="4224450"/>
            <a:ext cx="41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/>
              <a:t>80</a:t>
            </a:r>
            <a:endParaRPr kumimoji="1" lang="ja-JP" altLang="en-US" sz="1600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A4AA8A6-2965-F12D-D2ED-1F24FCFCC525}"/>
              </a:ext>
            </a:extLst>
          </p:cNvPr>
          <p:cNvSpPr txBox="1"/>
          <p:nvPr/>
        </p:nvSpPr>
        <p:spPr>
          <a:xfrm>
            <a:off x="686284" y="4485173"/>
            <a:ext cx="41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/>
              <a:t>7</a:t>
            </a:r>
            <a:r>
              <a:rPr kumimoji="1" lang="en-US" altLang="ja-JP" sz="1600" b="1" dirty="0"/>
              <a:t>0</a:t>
            </a:r>
            <a:endParaRPr kumimoji="1" lang="ja-JP" altLang="en-US" sz="1600" b="1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133982E-39C8-67EB-2B58-87C35CFC6C18}"/>
              </a:ext>
            </a:extLst>
          </p:cNvPr>
          <p:cNvSpPr txBox="1"/>
          <p:nvPr/>
        </p:nvSpPr>
        <p:spPr>
          <a:xfrm>
            <a:off x="1596473" y="6442004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プロセス一覧</a:t>
            </a:r>
            <a:endParaRPr kumimoji="1" lang="ja-JP" altLang="en-US" sz="1600" b="1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EDC556A-124A-6029-780A-EABB13377EB6}"/>
              </a:ext>
            </a:extLst>
          </p:cNvPr>
          <p:cNvSpPr txBox="1"/>
          <p:nvPr/>
        </p:nvSpPr>
        <p:spPr>
          <a:xfrm>
            <a:off x="3157504" y="6442004"/>
            <a:ext cx="2441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カーネルモジュール一覧</a:t>
            </a:r>
            <a:endParaRPr kumimoji="1" lang="ja-JP" altLang="en-US" sz="1600" b="1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E302C53-0B06-C2E3-0C89-49B74233D87D}"/>
              </a:ext>
            </a:extLst>
          </p:cNvPr>
          <p:cNvSpPr txBox="1"/>
          <p:nvPr/>
        </p:nvSpPr>
        <p:spPr>
          <a:xfrm>
            <a:off x="5542476" y="6442004"/>
            <a:ext cx="18405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/>
              <a:t>TCP</a:t>
            </a:r>
            <a:r>
              <a:rPr lang="ja-JP" altLang="en-US" sz="1600" b="1" dirty="0"/>
              <a:t>ソケット一覧</a:t>
            </a:r>
            <a:endParaRPr kumimoji="1" lang="ja-JP" altLang="en-US" sz="1600" b="1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57EFB42-441B-F2BA-3AF3-D0534758B313}"/>
              </a:ext>
            </a:extLst>
          </p:cNvPr>
          <p:cNvSpPr txBox="1"/>
          <p:nvPr/>
        </p:nvSpPr>
        <p:spPr>
          <a:xfrm>
            <a:off x="7623593" y="6442004"/>
            <a:ext cx="1826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プロセス状態一覧</a:t>
            </a:r>
            <a:endParaRPr kumimoji="1" lang="ja-JP" altLang="en-US" sz="1600" b="1" dirty="0"/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FD06F07A-C56B-70E1-EE5D-A93E849BB1BB}"/>
              </a:ext>
            </a:extLst>
          </p:cNvPr>
          <p:cNvCxnSpPr>
            <a:cxnSpLocks/>
          </p:cNvCxnSpPr>
          <p:nvPr/>
        </p:nvCxnSpPr>
        <p:spPr>
          <a:xfrm>
            <a:off x="1991162" y="5534163"/>
            <a:ext cx="178495" cy="639277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199BFC5-FDD3-85D3-6278-581493DAF25A}"/>
              </a:ext>
            </a:extLst>
          </p:cNvPr>
          <p:cNvSpPr txBox="1"/>
          <p:nvPr/>
        </p:nvSpPr>
        <p:spPr>
          <a:xfrm>
            <a:off x="1438152" y="5190960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62%</a:t>
            </a:r>
            <a:r>
              <a:rPr kumimoji="1" lang="ja-JP" altLang="en-US" sz="2000" b="1" dirty="0"/>
              <a:t>削減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6F9E5AC-AD17-047A-AD25-BBA1878AB7A6}"/>
              </a:ext>
            </a:extLst>
          </p:cNvPr>
          <p:cNvSpPr txBox="1"/>
          <p:nvPr/>
        </p:nvSpPr>
        <p:spPr>
          <a:xfrm>
            <a:off x="2172038" y="5729525"/>
            <a:ext cx="1061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9</a:t>
            </a:r>
            <a:r>
              <a:rPr kumimoji="1" lang="en-US" altLang="ja-JP" sz="2000" b="1" dirty="0"/>
              <a:t>%</a:t>
            </a:r>
            <a:r>
              <a:rPr lang="ja-JP" altLang="en-US" sz="2000" b="1" dirty="0"/>
              <a:t>増加</a:t>
            </a:r>
            <a:endParaRPr kumimoji="1" lang="ja-JP" altLang="en-US" sz="2000" b="1" dirty="0"/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EBA37F41-6130-C142-F0DE-43E9A7D15DBC}"/>
              </a:ext>
            </a:extLst>
          </p:cNvPr>
          <p:cNvCxnSpPr>
            <a:cxnSpLocks/>
          </p:cNvCxnSpPr>
          <p:nvPr/>
        </p:nvCxnSpPr>
        <p:spPr>
          <a:xfrm flipV="1">
            <a:off x="2435026" y="6088070"/>
            <a:ext cx="292737" cy="4380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C7025AC9-0E49-0604-0D35-85889422AA57}"/>
              </a:ext>
            </a:extLst>
          </p:cNvPr>
          <p:cNvCxnSpPr>
            <a:cxnSpLocks/>
          </p:cNvCxnSpPr>
          <p:nvPr/>
        </p:nvCxnSpPr>
        <p:spPr>
          <a:xfrm>
            <a:off x="4065032" y="5871012"/>
            <a:ext cx="146945" cy="37262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8212A1F-E22C-B803-70A1-AD25A7149C58}"/>
              </a:ext>
            </a:extLst>
          </p:cNvPr>
          <p:cNvSpPr txBox="1"/>
          <p:nvPr/>
        </p:nvSpPr>
        <p:spPr>
          <a:xfrm>
            <a:off x="3341127" y="5507417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60</a:t>
            </a:r>
            <a:r>
              <a:rPr kumimoji="1" lang="en-US" altLang="ja-JP" sz="2000" b="1" dirty="0"/>
              <a:t>%</a:t>
            </a:r>
            <a:r>
              <a:rPr kumimoji="1" lang="ja-JP" altLang="en-US" sz="2000" b="1" dirty="0"/>
              <a:t>削減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E3B327A-464B-B3BE-63EB-7D424CC83F22}"/>
              </a:ext>
            </a:extLst>
          </p:cNvPr>
          <p:cNvSpPr txBox="1"/>
          <p:nvPr/>
        </p:nvSpPr>
        <p:spPr>
          <a:xfrm>
            <a:off x="4187235" y="5830468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14</a:t>
            </a:r>
            <a:r>
              <a:rPr kumimoji="1" lang="en-US" altLang="ja-JP" sz="2000" b="1" dirty="0"/>
              <a:t>%</a:t>
            </a:r>
            <a:r>
              <a:rPr lang="ja-JP" altLang="en-US" sz="2000" b="1" dirty="0"/>
              <a:t>増加</a:t>
            </a:r>
            <a:endParaRPr kumimoji="1" lang="ja-JP" altLang="en-US" sz="2000" b="1" dirty="0"/>
          </a:p>
        </p:txBody>
      </p: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96969EBB-31AB-68B1-5EEC-0F58C013C138}"/>
              </a:ext>
            </a:extLst>
          </p:cNvPr>
          <p:cNvCxnSpPr>
            <a:cxnSpLocks/>
          </p:cNvCxnSpPr>
          <p:nvPr/>
        </p:nvCxnSpPr>
        <p:spPr>
          <a:xfrm flipV="1">
            <a:off x="4550112" y="6199836"/>
            <a:ext cx="292737" cy="4380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5E01F5CD-5E91-2446-9FC2-452D20912127}"/>
              </a:ext>
            </a:extLst>
          </p:cNvPr>
          <p:cNvCxnSpPr>
            <a:cxnSpLocks/>
          </p:cNvCxnSpPr>
          <p:nvPr/>
        </p:nvCxnSpPr>
        <p:spPr>
          <a:xfrm>
            <a:off x="6021196" y="5941278"/>
            <a:ext cx="318415" cy="14003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EAE0EB0-BEC8-897C-6DF3-D46229B0F356}"/>
              </a:ext>
            </a:extLst>
          </p:cNvPr>
          <p:cNvSpPr txBox="1"/>
          <p:nvPr/>
        </p:nvSpPr>
        <p:spPr>
          <a:xfrm>
            <a:off x="5345833" y="5527312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23</a:t>
            </a:r>
            <a:r>
              <a:rPr kumimoji="1" lang="en-US" altLang="ja-JP" sz="2000" b="1" dirty="0"/>
              <a:t>%</a:t>
            </a:r>
            <a:r>
              <a:rPr kumimoji="1" lang="ja-JP" altLang="en-US" sz="2000" b="1" dirty="0"/>
              <a:t>削減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C5DF08F5-4169-316A-3760-B9546937DB92}"/>
              </a:ext>
            </a:extLst>
          </p:cNvPr>
          <p:cNvSpPr txBox="1"/>
          <p:nvPr/>
        </p:nvSpPr>
        <p:spPr>
          <a:xfrm>
            <a:off x="6430893" y="5733534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24</a:t>
            </a:r>
            <a:r>
              <a:rPr kumimoji="1" lang="en-US" altLang="ja-JP" sz="2000" b="1" dirty="0"/>
              <a:t>%</a:t>
            </a:r>
            <a:r>
              <a:rPr kumimoji="1" lang="ja-JP" altLang="en-US" sz="2000" b="1" dirty="0"/>
              <a:t>削減</a:t>
            </a:r>
          </a:p>
        </p:txBody>
      </p: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1E5D2017-D6A5-C9FB-529A-44182945678C}"/>
              </a:ext>
            </a:extLst>
          </p:cNvPr>
          <p:cNvCxnSpPr>
            <a:cxnSpLocks/>
          </p:cNvCxnSpPr>
          <p:nvPr/>
        </p:nvCxnSpPr>
        <p:spPr>
          <a:xfrm>
            <a:off x="6579181" y="6073459"/>
            <a:ext cx="319502" cy="9998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1FD31E12-B47D-A067-8684-DC311C6CA8B3}"/>
              </a:ext>
            </a:extLst>
          </p:cNvPr>
          <p:cNvCxnSpPr>
            <a:cxnSpLocks/>
          </p:cNvCxnSpPr>
          <p:nvPr/>
        </p:nvCxnSpPr>
        <p:spPr>
          <a:xfrm>
            <a:off x="8196986" y="4507398"/>
            <a:ext cx="211931" cy="49084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9ED049C2-108C-7265-84EC-78B77C873B9D}"/>
              </a:ext>
            </a:extLst>
          </p:cNvPr>
          <p:cNvSpPr txBox="1"/>
          <p:nvPr/>
        </p:nvSpPr>
        <p:spPr>
          <a:xfrm>
            <a:off x="8196986" y="4362949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63</a:t>
            </a:r>
            <a:r>
              <a:rPr kumimoji="1" lang="en-US" altLang="ja-JP" sz="2000" b="1" dirty="0"/>
              <a:t>%</a:t>
            </a:r>
            <a:r>
              <a:rPr kumimoji="1" lang="ja-JP" altLang="en-US" sz="2000" b="1" dirty="0"/>
              <a:t>削減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81F09A91-66D3-9B01-CE40-53D30398D955}"/>
              </a:ext>
            </a:extLst>
          </p:cNvPr>
          <p:cNvSpPr txBox="1"/>
          <p:nvPr/>
        </p:nvSpPr>
        <p:spPr>
          <a:xfrm>
            <a:off x="9131505" y="4754827"/>
            <a:ext cx="1061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%</a:t>
            </a:r>
            <a:r>
              <a:rPr lang="ja-JP" altLang="en-US" sz="2000" b="1" dirty="0"/>
              <a:t>削減</a:t>
            </a:r>
            <a:endParaRPr kumimoji="1" lang="ja-JP" altLang="en-US" sz="2000" b="1" dirty="0"/>
          </a:p>
        </p:txBody>
      </p: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DFF8E38A-BDEC-FE1F-5BCA-FE3907DCFC8E}"/>
              </a:ext>
            </a:extLst>
          </p:cNvPr>
          <p:cNvCxnSpPr>
            <a:cxnSpLocks/>
          </p:cNvCxnSpPr>
          <p:nvPr/>
        </p:nvCxnSpPr>
        <p:spPr>
          <a:xfrm>
            <a:off x="8618609" y="5018181"/>
            <a:ext cx="386552" cy="540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753D4489-A13B-BB4E-0EFF-C8F191EBDF78}"/>
              </a:ext>
            </a:extLst>
          </p:cNvPr>
          <p:cNvSpPr txBox="1"/>
          <p:nvPr/>
        </p:nvSpPr>
        <p:spPr>
          <a:xfrm rot="16200000">
            <a:off x="-210559" y="5242859"/>
            <a:ext cx="1693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実行時間</a:t>
            </a:r>
            <a:r>
              <a:rPr lang="en-US" altLang="ja-JP" b="1" dirty="0"/>
              <a:t> (</a:t>
            </a:r>
            <a:r>
              <a:rPr lang="en-US" altLang="ja-JP" b="1" dirty="0" err="1"/>
              <a:t>ms</a:t>
            </a:r>
            <a:r>
              <a:rPr lang="en-US" altLang="ja-JP" b="1" dirty="0"/>
              <a:t>)</a:t>
            </a:r>
            <a:endParaRPr kumimoji="1" lang="ja-JP" altLang="en-US" b="1" dirty="0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EC776C89-BAE1-3E17-A77F-6B4EB74623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2348" y="4721917"/>
            <a:ext cx="8315171" cy="17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24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64CF1-F340-421E-0818-D3450CB47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0293-BC49-40FA-8B5A-83863A9AF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実験</a:t>
            </a:r>
            <a:r>
              <a:rPr lang="en-US" altLang="ja-JP" dirty="0"/>
              <a:t>2</a:t>
            </a:r>
            <a:r>
              <a:rPr lang="ja-JP" altLang="en-US" dirty="0"/>
              <a:t>：メモリ</a:t>
            </a:r>
            <a:r>
              <a:rPr lang="ja-JP" altLang="en-JP" dirty="0"/>
              <a:t>データの</a:t>
            </a:r>
            <a:r>
              <a:rPr lang="ja-JP" altLang="en-US" dirty="0"/>
              <a:t>取得粒度の影響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565B3-5C2A-5632-167C-84570AC23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メモリデータの取得粒度を変えて</a:t>
            </a:r>
            <a:r>
              <a:rPr lang="en-US" altLang="ja-JP" dirty="0"/>
              <a:t>IDS</a:t>
            </a:r>
            <a:r>
              <a:rPr lang="ja-JP" altLang="en-US" dirty="0"/>
              <a:t>の実行時間を測定</a:t>
            </a:r>
            <a:endParaRPr lang="en-US" dirty="0"/>
          </a:p>
          <a:p>
            <a:pPr lvl="1"/>
            <a:r>
              <a:rPr lang="ja-JP" altLang="en-US" dirty="0"/>
              <a:t>単純な監視の場合、</a:t>
            </a:r>
            <a:r>
              <a:rPr lang="en-US" dirty="0" err="1"/>
              <a:t>データ単位</a:t>
            </a:r>
            <a:r>
              <a:rPr lang="ja-JP" altLang="en-US" dirty="0"/>
              <a:t>での取得が</a:t>
            </a:r>
            <a:r>
              <a:rPr lang="en-US" dirty="0" err="1"/>
              <a:t>最も高速</a:t>
            </a:r>
            <a:endParaRPr lang="en-US" dirty="0"/>
          </a:p>
          <a:p>
            <a:pPr lvl="2"/>
            <a:r>
              <a:rPr lang="ja-JP" altLang="en-US" dirty="0"/>
              <a:t>離れた位置</a:t>
            </a:r>
            <a:r>
              <a:rPr lang="en-US" dirty="0" err="1"/>
              <a:t>に格納され</a:t>
            </a:r>
            <a:r>
              <a:rPr lang="ja-JP" altLang="en-US" dirty="0"/>
              <a:t>ている</a:t>
            </a:r>
            <a:r>
              <a:rPr lang="en-US" altLang="ja-JP" dirty="0"/>
              <a:t>OS</a:t>
            </a:r>
            <a:r>
              <a:rPr lang="ja-JP" altLang="en-US" dirty="0"/>
              <a:t>データにアクセスするため</a:t>
            </a:r>
            <a:endParaRPr lang="en-US" dirty="0"/>
          </a:p>
          <a:p>
            <a:pPr lvl="1"/>
            <a:r>
              <a:rPr lang="ja-JP" altLang="en-US" dirty="0"/>
              <a:t>複雑な監視の場合、</a:t>
            </a:r>
            <a:r>
              <a:rPr lang="en-US" dirty="0"/>
              <a:t>4096バイト単位</a:t>
            </a:r>
            <a:r>
              <a:rPr lang="ja-JP" altLang="en-US" dirty="0"/>
              <a:t>での取得が</a:t>
            </a:r>
            <a:r>
              <a:rPr lang="en-US" dirty="0" err="1"/>
              <a:t>最も高速</a:t>
            </a:r>
            <a:endParaRPr lang="en-US" dirty="0"/>
          </a:p>
          <a:p>
            <a:pPr lvl="2"/>
            <a:r>
              <a:rPr lang="ja-JP" altLang="en-US" dirty="0"/>
              <a:t>局所的に格納されている多数の</a:t>
            </a:r>
            <a:r>
              <a:rPr lang="en-US" altLang="ja-JP" dirty="0"/>
              <a:t>OS</a:t>
            </a:r>
            <a:r>
              <a:rPr lang="ja-JP" altLang="en-US" dirty="0"/>
              <a:t>データにアクセスするため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 dirty="0"/>
              <a:t>ごとに最適なデータ粒度が異なる</a:t>
            </a:r>
            <a:endParaRPr lang="en-US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E31B5AB-602F-F83B-91E5-4849A9613ECE}"/>
              </a:ext>
            </a:extLst>
          </p:cNvPr>
          <p:cNvGrpSpPr/>
          <p:nvPr/>
        </p:nvGrpSpPr>
        <p:grpSpPr>
          <a:xfrm>
            <a:off x="1167429" y="4234309"/>
            <a:ext cx="9857142" cy="2683325"/>
            <a:chOff x="801717" y="3429000"/>
            <a:chExt cx="9857142" cy="2683325"/>
          </a:xfrm>
        </p:grpSpPr>
        <p:graphicFrame>
          <p:nvGraphicFramePr>
            <p:cNvPr id="17" name="グラフ 16">
              <a:extLst>
                <a:ext uri="{FF2B5EF4-FFF2-40B4-BE49-F238E27FC236}">
                  <a16:creationId xmlns:a16="http://schemas.microsoft.com/office/drawing/2014/main" id="{BE97F55F-0900-C509-9E0E-ECE33E6E363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37733144"/>
                </p:ext>
              </p:extLst>
            </p:nvPr>
          </p:nvGraphicFramePr>
          <p:xfrm>
            <a:off x="981192" y="3429000"/>
            <a:ext cx="4680000" cy="252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8" name="グラフ 17">
              <a:extLst>
                <a:ext uri="{FF2B5EF4-FFF2-40B4-BE49-F238E27FC236}">
                  <a16:creationId xmlns:a16="http://schemas.microsoft.com/office/drawing/2014/main" id="{16E35223-895A-36FE-29F0-E4AC3822A58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78020551"/>
                </p:ext>
              </p:extLst>
            </p:nvPr>
          </p:nvGraphicFramePr>
          <p:xfrm>
            <a:off x="5978859" y="3429000"/>
            <a:ext cx="4680000" cy="252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0D09E47B-D17D-4C03-520F-55C730CBA1EC}"/>
                </a:ext>
              </a:extLst>
            </p:cNvPr>
            <p:cNvSpPr txBox="1"/>
            <p:nvPr/>
          </p:nvSpPr>
          <p:spPr>
            <a:xfrm>
              <a:off x="1828415" y="5773771"/>
              <a:ext cx="14157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b="1" dirty="0"/>
                <a:t>プロセス一覧</a:t>
              </a:r>
              <a:endParaRPr kumimoji="1" lang="ja-JP" altLang="en-US" sz="1600" b="1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C2D402D8-7FF3-F135-0038-A29F2C5D0397}"/>
                </a:ext>
              </a:extLst>
            </p:cNvPr>
            <p:cNvSpPr txBox="1"/>
            <p:nvPr/>
          </p:nvSpPr>
          <p:spPr>
            <a:xfrm>
              <a:off x="3398972" y="5773771"/>
              <a:ext cx="24416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b="1" dirty="0"/>
                <a:t>カーネルモジュール一覧</a:t>
              </a:r>
              <a:endParaRPr kumimoji="1" lang="ja-JP" altLang="en-US" sz="1600" b="1" dirty="0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1E2B7BAB-313B-4840-7F0D-4F23F9BAD98F}"/>
                </a:ext>
              </a:extLst>
            </p:cNvPr>
            <p:cNvSpPr txBox="1"/>
            <p:nvPr/>
          </p:nvSpPr>
          <p:spPr>
            <a:xfrm>
              <a:off x="6707870" y="5773771"/>
              <a:ext cx="18405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600" b="1" dirty="0"/>
                <a:t>TCP</a:t>
              </a:r>
              <a:r>
                <a:rPr lang="ja-JP" altLang="en-US" sz="1600" b="1" dirty="0"/>
                <a:t>ソケット一覧</a:t>
              </a:r>
              <a:endParaRPr kumimoji="1" lang="ja-JP" altLang="en-US" sz="1600" b="1" dirty="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9D183FC2-C793-2518-4CD3-3E51F5B94FC2}"/>
                </a:ext>
              </a:extLst>
            </p:cNvPr>
            <p:cNvSpPr txBox="1"/>
            <p:nvPr/>
          </p:nvSpPr>
          <p:spPr>
            <a:xfrm>
              <a:off x="8731835" y="5773771"/>
              <a:ext cx="18261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b="1" dirty="0"/>
                <a:t>プロセス状態一覧</a:t>
              </a:r>
              <a:endParaRPr kumimoji="1" lang="ja-JP" altLang="en-US" sz="1600" b="1" dirty="0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7B7B593F-E7E3-3A9B-AD8A-FD28D3D6B44A}"/>
                </a:ext>
              </a:extLst>
            </p:cNvPr>
            <p:cNvSpPr txBox="1"/>
            <p:nvPr/>
          </p:nvSpPr>
          <p:spPr>
            <a:xfrm rot="16200000">
              <a:off x="139837" y="4485284"/>
              <a:ext cx="1693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/>
                <a:t>実行時間</a:t>
              </a:r>
              <a:r>
                <a:rPr lang="en-US" altLang="ja-JP" b="1" dirty="0"/>
                <a:t> (</a:t>
              </a:r>
              <a:r>
                <a:rPr lang="en-US" altLang="ja-JP" b="1" dirty="0" err="1"/>
                <a:t>ms</a:t>
              </a:r>
              <a:r>
                <a:rPr lang="en-US" altLang="ja-JP" b="1" dirty="0"/>
                <a:t>)</a:t>
              </a:r>
              <a:endParaRPr kumimoji="1" lang="ja-JP" altLang="en-US" b="1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DEAEFBAC-E8F1-39E9-6BF1-226CC262A7AD}"/>
                </a:ext>
              </a:extLst>
            </p:cNvPr>
            <p:cNvSpPr txBox="1"/>
            <p:nvPr/>
          </p:nvSpPr>
          <p:spPr>
            <a:xfrm rot="16200000">
              <a:off x="5019379" y="4485284"/>
              <a:ext cx="1693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/>
                <a:t>実行時間</a:t>
              </a:r>
              <a:r>
                <a:rPr lang="en-US" altLang="ja-JP" b="1" dirty="0"/>
                <a:t> (</a:t>
              </a:r>
              <a:r>
                <a:rPr lang="en-US" altLang="ja-JP" b="1" dirty="0" err="1"/>
                <a:t>ms</a:t>
              </a:r>
              <a:r>
                <a:rPr lang="en-US" altLang="ja-JP" b="1" dirty="0"/>
                <a:t>)</a:t>
              </a:r>
              <a:endParaRPr kumimoji="1" lang="ja-JP" altLang="en-US" b="1" dirty="0"/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6EC32AA7-E0ED-5E04-76B7-4B832DDE026A}"/>
              </a:ext>
            </a:extLst>
          </p:cNvPr>
          <p:cNvGrpSpPr/>
          <p:nvPr/>
        </p:nvGrpSpPr>
        <p:grpSpPr>
          <a:xfrm>
            <a:off x="9818172" y="3270343"/>
            <a:ext cx="2049767" cy="1336870"/>
            <a:chOff x="5861050" y="1166146"/>
            <a:chExt cx="2049767" cy="1336870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FED9253-260E-B7C2-8E18-6A436EAB7C5D}"/>
                </a:ext>
              </a:extLst>
            </p:cNvPr>
            <p:cNvSpPr/>
            <p:nvPr/>
          </p:nvSpPr>
          <p:spPr>
            <a:xfrm>
              <a:off x="5861050" y="1184102"/>
              <a:ext cx="1987549" cy="12828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C566791E-3C38-5513-6B49-387C39ABE3A1}"/>
                </a:ext>
              </a:extLst>
            </p:cNvPr>
            <p:cNvGrpSpPr/>
            <p:nvPr/>
          </p:nvGrpSpPr>
          <p:grpSpPr>
            <a:xfrm>
              <a:off x="5924550" y="2133684"/>
              <a:ext cx="1986267" cy="369332"/>
              <a:chOff x="5924550" y="2133684"/>
              <a:chExt cx="1986267" cy="369332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2B7294C5-7E6B-77C7-D1D2-F58F013A78DD}"/>
                  </a:ext>
                </a:extLst>
              </p:cNvPr>
              <p:cNvSpPr/>
              <p:nvPr/>
            </p:nvSpPr>
            <p:spPr>
              <a:xfrm>
                <a:off x="5924550" y="2261200"/>
                <a:ext cx="114301" cy="114301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60" name="テキスト ボックス 59">
                <a:extLst>
                  <a:ext uri="{FF2B5EF4-FFF2-40B4-BE49-F238E27FC236}">
                    <a16:creationId xmlns:a16="http://schemas.microsoft.com/office/drawing/2014/main" id="{04AFD0F6-9C5B-CF9B-6BC1-8E859F417141}"/>
                  </a:ext>
                </a:extLst>
              </p:cNvPr>
              <p:cNvSpPr txBox="1"/>
              <p:nvPr/>
            </p:nvSpPr>
            <p:spPr>
              <a:xfrm>
                <a:off x="6041232" y="2133684"/>
                <a:ext cx="18695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b="1" dirty="0"/>
                  <a:t>4096</a:t>
                </a:r>
                <a:r>
                  <a:rPr lang="ja-JP" altLang="en-US" b="1" dirty="0"/>
                  <a:t>バイト単位</a:t>
                </a:r>
                <a:endParaRPr kumimoji="1" lang="ja-JP" altLang="en-US" b="1" dirty="0"/>
              </a:p>
            </p:txBody>
          </p:sp>
        </p:grp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FC4B9360-F287-BAB9-1FCD-24DACCFDB765}"/>
                </a:ext>
              </a:extLst>
            </p:cNvPr>
            <p:cNvGrpSpPr/>
            <p:nvPr/>
          </p:nvGrpSpPr>
          <p:grpSpPr>
            <a:xfrm>
              <a:off x="5924550" y="1166146"/>
              <a:ext cx="1455510" cy="369332"/>
              <a:chOff x="5924550" y="1166146"/>
              <a:chExt cx="1455510" cy="369332"/>
            </a:xfrm>
          </p:grpSpPr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A1A78321-B599-CDB8-BE8C-A77DD9ED7CBF}"/>
                  </a:ext>
                </a:extLst>
              </p:cNvPr>
              <p:cNvSpPr/>
              <p:nvPr/>
            </p:nvSpPr>
            <p:spPr>
              <a:xfrm>
                <a:off x="5924550" y="1293662"/>
                <a:ext cx="114301" cy="114301"/>
              </a:xfrm>
              <a:prstGeom prst="rect">
                <a:avLst/>
              </a:prstGeom>
              <a:solidFill>
                <a:srgbClr val="FF929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50" name="テキスト ボックス 49">
                <a:extLst>
                  <a:ext uri="{FF2B5EF4-FFF2-40B4-BE49-F238E27FC236}">
                    <a16:creationId xmlns:a16="http://schemas.microsoft.com/office/drawing/2014/main" id="{EDCD4F96-4283-0FF5-A235-22B82EDD96D5}"/>
                  </a:ext>
                </a:extLst>
              </p:cNvPr>
              <p:cNvSpPr txBox="1"/>
              <p:nvPr/>
            </p:nvSpPr>
            <p:spPr>
              <a:xfrm>
                <a:off x="6041232" y="1166146"/>
                <a:ext cx="13388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b="1" dirty="0"/>
                  <a:t>データ単位</a:t>
                </a:r>
                <a:endParaRPr lang="en-US" altLang="ja-JP" b="1" dirty="0"/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E07FB764-705C-B895-636C-0E6BCCD97153}"/>
                </a:ext>
              </a:extLst>
            </p:cNvPr>
            <p:cNvGrpSpPr/>
            <p:nvPr/>
          </p:nvGrpSpPr>
          <p:grpSpPr>
            <a:xfrm>
              <a:off x="5924550" y="1490246"/>
              <a:ext cx="1721609" cy="369332"/>
              <a:chOff x="5924550" y="1490246"/>
              <a:chExt cx="1721609" cy="369332"/>
            </a:xfrm>
          </p:grpSpPr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AADE7269-1F2C-A06C-01F1-ADEFC853BB86}"/>
                  </a:ext>
                </a:extLst>
              </p:cNvPr>
              <p:cNvSpPr/>
              <p:nvPr/>
            </p:nvSpPr>
            <p:spPr>
              <a:xfrm>
                <a:off x="5924550" y="1617762"/>
                <a:ext cx="114301" cy="114301"/>
              </a:xfrm>
              <a:prstGeom prst="rect">
                <a:avLst/>
              </a:prstGeom>
              <a:solidFill>
                <a:srgbClr val="99CC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F06B6AD3-74E2-6E76-67E0-6A8EB0974259}"/>
                  </a:ext>
                </a:extLst>
              </p:cNvPr>
              <p:cNvSpPr txBox="1"/>
              <p:nvPr/>
            </p:nvSpPr>
            <p:spPr>
              <a:xfrm>
                <a:off x="6041232" y="1490246"/>
                <a:ext cx="16049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b="1" dirty="0"/>
                  <a:t>64</a:t>
                </a:r>
                <a:r>
                  <a:rPr lang="ja-JP" altLang="en-US" b="1" dirty="0"/>
                  <a:t>バイト単位</a:t>
                </a:r>
                <a:endParaRPr kumimoji="1" lang="ja-JP" altLang="en-US" b="1" dirty="0"/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092EDFA7-A6AA-F6DC-6ADA-BF27527B0904}"/>
                </a:ext>
              </a:extLst>
            </p:cNvPr>
            <p:cNvGrpSpPr/>
            <p:nvPr/>
          </p:nvGrpSpPr>
          <p:grpSpPr>
            <a:xfrm>
              <a:off x="5924550" y="1811965"/>
              <a:ext cx="1854658" cy="369332"/>
              <a:chOff x="5924550" y="1811965"/>
              <a:chExt cx="1854658" cy="369332"/>
            </a:xfrm>
          </p:grpSpPr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8AF75DF8-E1F6-8464-43A2-1A805E754D48}"/>
                  </a:ext>
                </a:extLst>
              </p:cNvPr>
              <p:cNvSpPr/>
              <p:nvPr/>
            </p:nvSpPr>
            <p:spPr>
              <a:xfrm>
                <a:off x="5924550" y="1939481"/>
                <a:ext cx="114301" cy="114301"/>
              </a:xfrm>
              <a:prstGeom prst="rect">
                <a:avLst/>
              </a:prstGeom>
              <a:solidFill>
                <a:srgbClr val="CC66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01B107A6-3933-2D1F-6090-149D022D2BAE}"/>
                  </a:ext>
                </a:extLst>
              </p:cNvPr>
              <p:cNvSpPr txBox="1"/>
              <p:nvPr/>
            </p:nvSpPr>
            <p:spPr>
              <a:xfrm>
                <a:off x="6041232" y="1811965"/>
                <a:ext cx="17379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b="1" dirty="0"/>
                  <a:t>512</a:t>
                </a:r>
                <a:r>
                  <a:rPr lang="ja-JP" altLang="en-US" b="1" dirty="0"/>
                  <a:t>バイト単位</a:t>
                </a:r>
                <a:endParaRPr kumimoji="1" lang="ja-JP" altLang="en-US" b="1" dirty="0"/>
              </a:p>
            </p:txBody>
          </p:sp>
        </p:grpSp>
      </p:grpSp>
      <p:sp>
        <p:nvSpPr>
          <p:cNvPr id="83" name="スライド番号プレースホルダー 3">
            <a:extLst>
              <a:ext uri="{FF2B5EF4-FFF2-40B4-BE49-F238E27FC236}">
                <a16:creationId xmlns:a16="http://schemas.microsoft.com/office/drawing/2014/main" id="{43F09BC7-D3AB-CBBC-A0F3-4DEE0E333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9685" y="6356350"/>
            <a:ext cx="2743200" cy="365125"/>
          </a:xfrm>
        </p:spPr>
        <p:txBody>
          <a:bodyPr/>
          <a:lstStyle/>
          <a:p>
            <a:fld id="{3B143BD1-B82B-40A9-AF29-64D23C6EA1A4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Up-Down Arrow 3">
            <a:extLst>
              <a:ext uri="{FF2B5EF4-FFF2-40B4-BE49-F238E27FC236}">
                <a16:creationId xmlns:a16="http://schemas.microsoft.com/office/drawing/2014/main" id="{F38DB374-4953-7B3A-F289-7846D5C98A1A}"/>
              </a:ext>
            </a:extLst>
          </p:cNvPr>
          <p:cNvSpPr/>
          <p:nvPr/>
        </p:nvSpPr>
        <p:spPr>
          <a:xfrm>
            <a:off x="4236438" y="5300662"/>
            <a:ext cx="250372" cy="548845"/>
          </a:xfrm>
          <a:prstGeom prst="upDownArrow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 dirty="0">
              <a:solidFill>
                <a:srgbClr val="FF0000"/>
              </a:solidFill>
            </a:endParaRPr>
          </a:p>
        </p:txBody>
      </p:sp>
      <p:sp>
        <p:nvSpPr>
          <p:cNvPr id="6" name="Up-Down Arrow 3">
            <a:extLst>
              <a:ext uri="{FF2B5EF4-FFF2-40B4-BE49-F238E27FC236}">
                <a16:creationId xmlns:a16="http://schemas.microsoft.com/office/drawing/2014/main" id="{C9B22855-A983-27FA-05BD-8619BE6BF708}"/>
              </a:ext>
            </a:extLst>
          </p:cNvPr>
          <p:cNvSpPr/>
          <p:nvPr/>
        </p:nvSpPr>
        <p:spPr>
          <a:xfrm>
            <a:off x="8470065" y="4833403"/>
            <a:ext cx="250372" cy="1710272"/>
          </a:xfrm>
          <a:prstGeom prst="upDownArrow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 dirty="0">
              <a:solidFill>
                <a:srgbClr val="FF0000"/>
              </a:solidFill>
            </a:endParaRPr>
          </a:p>
        </p:txBody>
      </p:sp>
      <p:sp>
        <p:nvSpPr>
          <p:cNvPr id="7" name="Up-Down Arrow 3">
            <a:extLst>
              <a:ext uri="{FF2B5EF4-FFF2-40B4-BE49-F238E27FC236}">
                <a16:creationId xmlns:a16="http://schemas.microsoft.com/office/drawing/2014/main" id="{563FD90C-5B72-50E9-7A59-2D414035B376}"/>
              </a:ext>
            </a:extLst>
          </p:cNvPr>
          <p:cNvSpPr/>
          <p:nvPr/>
        </p:nvSpPr>
        <p:spPr>
          <a:xfrm>
            <a:off x="10488108" y="5164931"/>
            <a:ext cx="250372" cy="1191418"/>
          </a:xfrm>
          <a:prstGeom prst="upDownArrow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952E63-79E3-E0E2-2B9A-686BA7573C80}"/>
              </a:ext>
            </a:extLst>
          </p:cNvPr>
          <p:cNvSpPr txBox="1"/>
          <p:nvPr/>
        </p:nvSpPr>
        <p:spPr>
          <a:xfrm>
            <a:off x="1901561" y="4195204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1.5</a:t>
            </a:r>
            <a:r>
              <a:rPr kumimoji="1" lang="ja-JP" altLang="en-US" b="1" dirty="0"/>
              <a:t>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D41817-44C0-A642-46A2-DD8E64128E2E}"/>
              </a:ext>
            </a:extLst>
          </p:cNvPr>
          <p:cNvSpPr txBox="1"/>
          <p:nvPr/>
        </p:nvSpPr>
        <p:spPr>
          <a:xfrm>
            <a:off x="3995908" y="4987359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1.7</a:t>
            </a:r>
            <a:r>
              <a:rPr kumimoji="1" lang="ja-JP" altLang="en-US" b="1" dirty="0"/>
              <a:t>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23BF07F-67BE-2A59-983A-DA37F0E74DF9}"/>
              </a:ext>
            </a:extLst>
          </p:cNvPr>
          <p:cNvSpPr txBox="1"/>
          <p:nvPr/>
        </p:nvSpPr>
        <p:spPr>
          <a:xfrm>
            <a:off x="8155867" y="4508835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/>
              <a:t>25.6</a:t>
            </a:r>
            <a:r>
              <a:rPr kumimoji="1" lang="ja-JP" altLang="en-US" b="1" dirty="0"/>
              <a:t>倍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D56DCC-64A6-84A8-5C9E-C3BB739F760E}"/>
              </a:ext>
            </a:extLst>
          </p:cNvPr>
          <p:cNvSpPr txBox="1"/>
          <p:nvPr/>
        </p:nvSpPr>
        <p:spPr>
          <a:xfrm>
            <a:off x="10237030" y="4872514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/>
              <a:t>5.8</a:t>
            </a:r>
            <a:r>
              <a:rPr kumimoji="1" lang="ja-JP" altLang="en-US" b="1" dirty="0"/>
              <a:t>倍</a:t>
            </a:r>
          </a:p>
        </p:txBody>
      </p:sp>
      <p:sp>
        <p:nvSpPr>
          <p:cNvPr id="4" name="Up-Down Arrow 3">
            <a:extLst>
              <a:ext uri="{FF2B5EF4-FFF2-40B4-BE49-F238E27FC236}">
                <a16:creationId xmlns:a16="http://schemas.microsoft.com/office/drawing/2014/main" id="{FB410F8A-4F0F-D60D-5FF2-8BB2208F780F}"/>
              </a:ext>
            </a:extLst>
          </p:cNvPr>
          <p:cNvSpPr/>
          <p:nvPr/>
        </p:nvSpPr>
        <p:spPr>
          <a:xfrm>
            <a:off x="2153790" y="4511589"/>
            <a:ext cx="250372" cy="662429"/>
          </a:xfrm>
          <a:prstGeom prst="upDownArrow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375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22C17-9209-94A1-846F-A46A4970D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FE8EAF6C-72CB-B8A7-B74A-A8A0398785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8262824"/>
              </p:ext>
            </p:extLst>
          </p:nvPr>
        </p:nvGraphicFramePr>
        <p:xfrm>
          <a:off x="6442183" y="4268373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60B531DC-33AE-445D-D702-DF0A57755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実験</a:t>
            </a:r>
            <a:r>
              <a:rPr kumimoji="1" lang="en-US" altLang="ja-JP" dirty="0"/>
              <a:t>3</a:t>
            </a:r>
            <a:r>
              <a:rPr kumimoji="1" lang="ja-JP" altLang="en-US" dirty="0"/>
              <a:t>：通信速度の影響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A7E772-EC34-6C08-A268-2AF961804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VM</a:t>
            </a:r>
            <a:r>
              <a:rPr kumimoji="1" lang="ja-JP" altLang="en-US" dirty="0"/>
              <a:t>間の通信速度を</a:t>
            </a:r>
            <a:r>
              <a:rPr lang="ja-JP" altLang="en-US" dirty="0"/>
              <a:t>増減させて</a:t>
            </a:r>
            <a:r>
              <a:rPr lang="en-US" altLang="ja-JP" dirty="0"/>
              <a:t>IDS</a:t>
            </a:r>
            <a:r>
              <a:rPr lang="ja-JP" altLang="en-US" dirty="0"/>
              <a:t>の実行時間を測定</a:t>
            </a:r>
            <a:endParaRPr lang="en-US" altLang="ja-JP" dirty="0"/>
          </a:p>
          <a:p>
            <a:pPr lvl="1"/>
            <a:r>
              <a:rPr lang="en-US" altLang="ja-JP" dirty="0"/>
              <a:t>1Gbps</a:t>
            </a:r>
            <a:r>
              <a:rPr lang="ja-JP" altLang="en-US" dirty="0"/>
              <a:t>：</a:t>
            </a:r>
            <a:r>
              <a:rPr lang="en-US" altLang="ja-JP" dirty="0"/>
              <a:t>IDS VM</a:t>
            </a:r>
            <a:r>
              <a:rPr lang="ja-JP" altLang="en-US" dirty="0"/>
              <a:t>と監視対象</a:t>
            </a:r>
            <a:r>
              <a:rPr lang="en-US" altLang="ja-JP" dirty="0"/>
              <a:t>VM</a:t>
            </a:r>
            <a:r>
              <a:rPr lang="ja-JP" altLang="en-US" dirty="0"/>
              <a:t>間のネットワーク帯域を制限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20Gbps</a:t>
            </a:r>
            <a:r>
              <a:rPr kumimoji="1" lang="ja-JP" altLang="en-US" dirty="0"/>
              <a:t>：同一ホスト上</a:t>
            </a:r>
            <a:r>
              <a:rPr lang="ja-JP" altLang="en-US" dirty="0"/>
              <a:t>で</a:t>
            </a:r>
            <a:r>
              <a:rPr kumimoji="1" lang="en-US" altLang="ja-JP" dirty="0"/>
              <a:t>IDS VM</a:t>
            </a:r>
            <a:r>
              <a:rPr kumimoji="1" lang="ja-JP" altLang="en-US" dirty="0"/>
              <a:t>と監視対象</a:t>
            </a:r>
            <a:r>
              <a:rPr kumimoji="1" lang="en-US" altLang="ja-JP" dirty="0"/>
              <a:t>VM</a:t>
            </a:r>
            <a:r>
              <a:rPr lang="ja-JP" altLang="en-US" dirty="0"/>
              <a:t>を実行</a:t>
            </a:r>
            <a:endParaRPr kumimoji="1" lang="en-US" altLang="ja-JP" dirty="0"/>
          </a:p>
          <a:p>
            <a:r>
              <a:rPr lang="en-US" altLang="ja-JP" dirty="0" err="1"/>
              <a:t>eBPFmonitor</a:t>
            </a:r>
            <a:r>
              <a:rPr lang="ja-JP" altLang="en-US" dirty="0"/>
              <a:t>は通信速度の影響を受けにくい</a:t>
            </a:r>
            <a:endParaRPr lang="en-US" altLang="ja-JP" dirty="0"/>
          </a:p>
          <a:p>
            <a:pPr lvl="1"/>
            <a:r>
              <a:rPr lang="ja-JP" altLang="en-US" dirty="0"/>
              <a:t>先行研究は異なるホストで</a:t>
            </a:r>
            <a:r>
              <a:rPr lang="en-US" altLang="ja-JP" dirty="0"/>
              <a:t>IDS</a:t>
            </a:r>
            <a:r>
              <a:rPr lang="ja-JP" altLang="en-US" dirty="0"/>
              <a:t>を実行すると大幅に性能が低下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EDF80F-23DB-8052-9389-725237EA1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140" y="6356350"/>
            <a:ext cx="2743200" cy="365125"/>
          </a:xfrm>
        </p:spPr>
        <p:txBody>
          <a:bodyPr/>
          <a:lstStyle/>
          <a:p>
            <a:fld id="{BE00BFC3-5132-CF4F-B7E9-7B1B4DC842F0}" type="slidenum">
              <a:rPr kumimoji="1" lang="ja-JP" altLang="en-US" smtClean="0"/>
              <a:t>15</a:t>
            </a:fld>
            <a:endParaRPr kumimoji="1" lang="ja-JP" altLang="en-US"/>
          </a:p>
        </p:txBody>
      </p:sp>
      <p:graphicFrame>
        <p:nvGraphicFramePr>
          <p:cNvPr id="27" name="グラフ 26">
            <a:extLst>
              <a:ext uri="{FF2B5EF4-FFF2-40B4-BE49-F238E27FC236}">
                <a16:creationId xmlns:a16="http://schemas.microsoft.com/office/drawing/2014/main" id="{C3A21098-5E3A-4DC9-AD2B-3F491A1002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946268"/>
              </p:ext>
            </p:extLst>
          </p:nvPr>
        </p:nvGraphicFramePr>
        <p:xfrm>
          <a:off x="403529" y="4268373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8" name="グラフ 27">
            <a:extLst>
              <a:ext uri="{FF2B5EF4-FFF2-40B4-BE49-F238E27FC236}">
                <a16:creationId xmlns:a16="http://schemas.microsoft.com/office/drawing/2014/main" id="{BD2B5980-C6B8-071F-15F7-7F90E4C1D7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942724"/>
              </p:ext>
            </p:extLst>
          </p:nvPr>
        </p:nvGraphicFramePr>
        <p:xfrm>
          <a:off x="3422856" y="4268373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グラフ 29">
            <a:extLst>
              <a:ext uri="{FF2B5EF4-FFF2-40B4-BE49-F238E27FC236}">
                <a16:creationId xmlns:a16="http://schemas.microsoft.com/office/drawing/2014/main" id="{8D863536-1A36-A7D0-3068-978BB11AAD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6914685"/>
              </p:ext>
            </p:extLst>
          </p:nvPr>
        </p:nvGraphicFramePr>
        <p:xfrm>
          <a:off x="9461511" y="4268373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AD8748F-7D13-DCB3-3E96-BF9E271B7551}"/>
              </a:ext>
            </a:extLst>
          </p:cNvPr>
          <p:cNvSpPr txBox="1"/>
          <p:nvPr/>
        </p:nvSpPr>
        <p:spPr>
          <a:xfrm>
            <a:off x="1023942" y="6570246"/>
            <a:ext cx="1744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通信速度 </a:t>
            </a:r>
            <a:r>
              <a:rPr lang="en-US" altLang="ja-JP" sz="1600" b="1" dirty="0"/>
              <a:t>(Gbps)</a:t>
            </a:r>
            <a:endParaRPr kumimoji="1" lang="ja-JP" altLang="en-US" sz="160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35ACAD1-7AC2-D97C-EB70-5A98169F2D0D}"/>
              </a:ext>
            </a:extLst>
          </p:cNvPr>
          <p:cNvSpPr txBox="1"/>
          <p:nvPr/>
        </p:nvSpPr>
        <p:spPr>
          <a:xfrm>
            <a:off x="4043465" y="6570246"/>
            <a:ext cx="1744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通信速度 </a:t>
            </a:r>
            <a:r>
              <a:rPr lang="en-US" altLang="ja-JP" sz="1600" b="1" dirty="0"/>
              <a:t>(Gbps)</a:t>
            </a:r>
            <a:endParaRPr kumimoji="1" lang="ja-JP" altLang="en-US" sz="1600" b="1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4525BFA-87F5-BE30-40F9-071DAC29372F}"/>
              </a:ext>
            </a:extLst>
          </p:cNvPr>
          <p:cNvSpPr txBox="1"/>
          <p:nvPr/>
        </p:nvSpPr>
        <p:spPr>
          <a:xfrm>
            <a:off x="7058358" y="6570246"/>
            <a:ext cx="1744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通信速度 </a:t>
            </a:r>
            <a:r>
              <a:rPr lang="en-US" altLang="ja-JP" sz="1600" b="1" dirty="0"/>
              <a:t>(Gbps)</a:t>
            </a:r>
            <a:endParaRPr kumimoji="1" lang="ja-JP" altLang="en-US" sz="1600" b="1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BDE5C69-8BEC-27D1-6F02-975703EEC60F}"/>
              </a:ext>
            </a:extLst>
          </p:cNvPr>
          <p:cNvSpPr txBox="1"/>
          <p:nvPr/>
        </p:nvSpPr>
        <p:spPr>
          <a:xfrm>
            <a:off x="10079656" y="6570246"/>
            <a:ext cx="1744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/>
              <a:t>通信速度 </a:t>
            </a:r>
            <a:r>
              <a:rPr lang="en-US" altLang="ja-JP" sz="1600" b="1" dirty="0"/>
              <a:t>(Gbps)</a:t>
            </a:r>
            <a:endParaRPr kumimoji="1" lang="ja-JP" altLang="en-US" sz="1600" b="1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E0BC3AA-3D35-4AD9-D45A-5634109D190B}"/>
              </a:ext>
            </a:extLst>
          </p:cNvPr>
          <p:cNvSpPr txBox="1"/>
          <p:nvPr/>
        </p:nvSpPr>
        <p:spPr>
          <a:xfrm rot="16200000">
            <a:off x="-449656" y="5191987"/>
            <a:ext cx="1513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実行時間</a:t>
            </a:r>
            <a:r>
              <a:rPr lang="en-US" altLang="ja-JP" sz="1600" b="1" dirty="0"/>
              <a:t> (</a:t>
            </a:r>
            <a:r>
              <a:rPr lang="en-US" altLang="ja-JP" sz="1600" b="1" dirty="0" err="1"/>
              <a:t>ms</a:t>
            </a:r>
            <a:r>
              <a:rPr lang="en-US" altLang="ja-JP" sz="1600" b="1" dirty="0"/>
              <a:t>)</a:t>
            </a:r>
            <a:endParaRPr kumimoji="1" lang="ja-JP" altLang="en-US" sz="16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3729047-5701-2795-E246-58990BE9D7DE}"/>
              </a:ext>
            </a:extLst>
          </p:cNvPr>
          <p:cNvSpPr txBox="1"/>
          <p:nvPr/>
        </p:nvSpPr>
        <p:spPr>
          <a:xfrm rot="16200000">
            <a:off x="2572603" y="5191988"/>
            <a:ext cx="1513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実行時間</a:t>
            </a:r>
            <a:r>
              <a:rPr lang="en-US" altLang="ja-JP" sz="1600" b="1" dirty="0"/>
              <a:t> (</a:t>
            </a:r>
            <a:r>
              <a:rPr lang="en-US" altLang="ja-JP" sz="1600" b="1" dirty="0" err="1"/>
              <a:t>ms</a:t>
            </a:r>
            <a:r>
              <a:rPr lang="en-US" altLang="ja-JP" sz="1600" b="1" dirty="0"/>
              <a:t>)</a:t>
            </a:r>
            <a:endParaRPr kumimoji="1" lang="ja-JP" altLang="en-US" sz="1600" b="1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D1FA76A-33F2-2EB5-DBCA-23A328FF731A}"/>
              </a:ext>
            </a:extLst>
          </p:cNvPr>
          <p:cNvSpPr txBox="1"/>
          <p:nvPr/>
        </p:nvSpPr>
        <p:spPr>
          <a:xfrm rot="16200000">
            <a:off x="5591955" y="5191987"/>
            <a:ext cx="1513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実行時間</a:t>
            </a:r>
            <a:r>
              <a:rPr lang="en-US" altLang="ja-JP" sz="1600" b="1" dirty="0"/>
              <a:t> (</a:t>
            </a:r>
            <a:r>
              <a:rPr lang="en-US" altLang="ja-JP" sz="1600" b="1" dirty="0" err="1"/>
              <a:t>ms</a:t>
            </a:r>
            <a:r>
              <a:rPr lang="en-US" altLang="ja-JP" sz="1600" b="1" dirty="0"/>
              <a:t>)</a:t>
            </a:r>
            <a:endParaRPr kumimoji="1" lang="ja-JP" altLang="en-US" sz="1600" b="1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D491E40-8752-7BFE-F155-255A340A170B}"/>
              </a:ext>
            </a:extLst>
          </p:cNvPr>
          <p:cNvSpPr txBox="1"/>
          <p:nvPr/>
        </p:nvSpPr>
        <p:spPr>
          <a:xfrm rot="16200000">
            <a:off x="8600119" y="5191987"/>
            <a:ext cx="1513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実行時間</a:t>
            </a:r>
            <a:r>
              <a:rPr lang="en-US" altLang="ja-JP" sz="1600" b="1" dirty="0"/>
              <a:t> (</a:t>
            </a:r>
            <a:r>
              <a:rPr lang="en-US" altLang="ja-JP" sz="1600" b="1" dirty="0" err="1"/>
              <a:t>ms</a:t>
            </a:r>
            <a:r>
              <a:rPr lang="en-US" altLang="ja-JP" sz="1600" b="1" dirty="0"/>
              <a:t>)</a:t>
            </a:r>
            <a:endParaRPr kumimoji="1" lang="ja-JP" altLang="en-US" sz="1600" b="1" dirty="0"/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908920E-812D-98E4-0828-9FF16351B824}"/>
              </a:ext>
            </a:extLst>
          </p:cNvPr>
          <p:cNvGrpSpPr/>
          <p:nvPr/>
        </p:nvGrpSpPr>
        <p:grpSpPr>
          <a:xfrm>
            <a:off x="1020050" y="6356593"/>
            <a:ext cx="1711922" cy="327927"/>
            <a:chOff x="1020050" y="6368698"/>
            <a:chExt cx="1711922" cy="327927"/>
          </a:xfrm>
        </p:grpSpPr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ADE6D7DA-0031-B674-921C-328D9FA51586}"/>
                </a:ext>
              </a:extLst>
            </p:cNvPr>
            <p:cNvSpPr txBox="1"/>
            <p:nvPr/>
          </p:nvSpPr>
          <p:spPr>
            <a:xfrm>
              <a:off x="1020050" y="6373460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20</a:t>
              </a:r>
              <a:endParaRPr kumimoji="1" lang="ja-JP" altLang="en-US" sz="1500" b="1" dirty="0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23ECFDD5-3834-C644-3BB7-2C5E99E32517}"/>
                </a:ext>
              </a:extLst>
            </p:cNvPr>
            <p:cNvSpPr txBox="1"/>
            <p:nvPr/>
          </p:nvSpPr>
          <p:spPr>
            <a:xfrm>
              <a:off x="1703026" y="6371079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500" b="1" dirty="0"/>
                <a:t>10</a:t>
              </a:r>
              <a:endParaRPr kumimoji="1" lang="ja-JP" altLang="en-US" sz="1500" b="1" dirty="0"/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E080DD0F-3F18-EC9C-C1F8-A4D38350E482}"/>
                </a:ext>
              </a:extLst>
            </p:cNvPr>
            <p:cNvSpPr txBox="1"/>
            <p:nvPr/>
          </p:nvSpPr>
          <p:spPr>
            <a:xfrm>
              <a:off x="2436698" y="6368698"/>
              <a:ext cx="295274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1</a:t>
              </a:r>
              <a:endParaRPr kumimoji="1" lang="ja-JP" altLang="en-US" sz="1500" b="1" dirty="0"/>
            </a:p>
          </p:txBody>
        </p: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BD10F007-BB10-7F5D-FD94-1BE5B473A78F}"/>
              </a:ext>
            </a:extLst>
          </p:cNvPr>
          <p:cNvGrpSpPr/>
          <p:nvPr/>
        </p:nvGrpSpPr>
        <p:grpSpPr>
          <a:xfrm>
            <a:off x="4041954" y="6356593"/>
            <a:ext cx="1711922" cy="327927"/>
            <a:chOff x="1020050" y="6368698"/>
            <a:chExt cx="1711922" cy="327927"/>
          </a:xfrm>
        </p:grpSpPr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DA837F76-8E45-E0E4-58DC-3F6D4CD0461A}"/>
                </a:ext>
              </a:extLst>
            </p:cNvPr>
            <p:cNvSpPr txBox="1"/>
            <p:nvPr/>
          </p:nvSpPr>
          <p:spPr>
            <a:xfrm>
              <a:off x="1020050" y="6373460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20</a:t>
              </a:r>
              <a:endParaRPr kumimoji="1" lang="ja-JP" altLang="en-US" sz="1500" b="1" dirty="0"/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64A60D56-C02E-4D4A-90D0-FD5B6E33E50B}"/>
                </a:ext>
              </a:extLst>
            </p:cNvPr>
            <p:cNvSpPr txBox="1"/>
            <p:nvPr/>
          </p:nvSpPr>
          <p:spPr>
            <a:xfrm>
              <a:off x="1703026" y="6371079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500" b="1" dirty="0"/>
                <a:t>10</a:t>
              </a:r>
              <a:endParaRPr kumimoji="1" lang="ja-JP" altLang="en-US" sz="1500" b="1" dirty="0"/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17810C1D-D2F8-D2B7-582D-506EDA06135F}"/>
                </a:ext>
              </a:extLst>
            </p:cNvPr>
            <p:cNvSpPr txBox="1"/>
            <p:nvPr/>
          </p:nvSpPr>
          <p:spPr>
            <a:xfrm>
              <a:off x="2436698" y="6368698"/>
              <a:ext cx="295274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1</a:t>
              </a:r>
              <a:endParaRPr kumimoji="1" lang="ja-JP" altLang="en-US" sz="1500" b="1" dirty="0"/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37DF71D-66A2-3BE7-1055-9B9054ECD6FF}"/>
              </a:ext>
            </a:extLst>
          </p:cNvPr>
          <p:cNvGrpSpPr/>
          <p:nvPr/>
        </p:nvGrpSpPr>
        <p:grpSpPr>
          <a:xfrm>
            <a:off x="7064866" y="6356593"/>
            <a:ext cx="1711922" cy="327927"/>
            <a:chOff x="1020050" y="6368698"/>
            <a:chExt cx="1711922" cy="327927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AA9FFC96-4CE3-5631-B317-710B1CC7241B}"/>
                </a:ext>
              </a:extLst>
            </p:cNvPr>
            <p:cNvSpPr txBox="1"/>
            <p:nvPr/>
          </p:nvSpPr>
          <p:spPr>
            <a:xfrm>
              <a:off x="1020050" y="6373460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20</a:t>
              </a:r>
              <a:endParaRPr kumimoji="1" lang="ja-JP" altLang="en-US" sz="1500" b="1" dirty="0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DE693143-9F96-E954-5BA4-62C6EF43E43E}"/>
                </a:ext>
              </a:extLst>
            </p:cNvPr>
            <p:cNvSpPr txBox="1"/>
            <p:nvPr/>
          </p:nvSpPr>
          <p:spPr>
            <a:xfrm>
              <a:off x="1703026" y="6371079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500" b="1" dirty="0"/>
                <a:t>10</a:t>
              </a:r>
              <a:endParaRPr kumimoji="1" lang="ja-JP" altLang="en-US" sz="1500" b="1" dirty="0"/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A7DC0BB5-9DC2-AA74-A455-A9172A0C1ADE}"/>
                </a:ext>
              </a:extLst>
            </p:cNvPr>
            <p:cNvSpPr txBox="1"/>
            <p:nvPr/>
          </p:nvSpPr>
          <p:spPr>
            <a:xfrm>
              <a:off x="2436698" y="6368698"/>
              <a:ext cx="295274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1</a:t>
              </a:r>
              <a:endParaRPr kumimoji="1" lang="ja-JP" altLang="en-US" sz="1500" b="1" dirty="0"/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360D3943-6D07-C298-D98F-3832C3AEEAA9}"/>
              </a:ext>
            </a:extLst>
          </p:cNvPr>
          <p:cNvGrpSpPr/>
          <p:nvPr/>
        </p:nvGrpSpPr>
        <p:grpSpPr>
          <a:xfrm>
            <a:off x="10082775" y="6356593"/>
            <a:ext cx="1711922" cy="327927"/>
            <a:chOff x="1020050" y="6368698"/>
            <a:chExt cx="1711922" cy="32792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6FB9A1CD-FC52-12CC-0A5B-15887501DD9B}"/>
                </a:ext>
              </a:extLst>
            </p:cNvPr>
            <p:cNvSpPr txBox="1"/>
            <p:nvPr/>
          </p:nvSpPr>
          <p:spPr>
            <a:xfrm>
              <a:off x="1020050" y="6373460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20</a:t>
              </a:r>
              <a:endParaRPr kumimoji="1" lang="ja-JP" altLang="en-US" sz="1500" b="1" dirty="0"/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169FB41D-F99B-62BB-1317-0D15879ACB38}"/>
                </a:ext>
              </a:extLst>
            </p:cNvPr>
            <p:cNvSpPr txBox="1"/>
            <p:nvPr/>
          </p:nvSpPr>
          <p:spPr>
            <a:xfrm>
              <a:off x="1703026" y="6371079"/>
              <a:ext cx="40588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500" b="1" dirty="0"/>
                <a:t>10</a:t>
              </a:r>
              <a:endParaRPr kumimoji="1" lang="ja-JP" altLang="en-US" sz="1500" b="1" dirty="0"/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D2D2CE56-2ED6-F478-24D2-FC93296295B8}"/>
                </a:ext>
              </a:extLst>
            </p:cNvPr>
            <p:cNvSpPr txBox="1"/>
            <p:nvPr/>
          </p:nvSpPr>
          <p:spPr>
            <a:xfrm>
              <a:off x="2436698" y="6368698"/>
              <a:ext cx="295274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500" b="1" dirty="0"/>
                <a:t>1</a:t>
              </a:r>
              <a:endParaRPr kumimoji="1" lang="ja-JP" altLang="en-US" sz="1500" b="1" dirty="0"/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CFDF7E3-448A-9AA9-2084-FFE02234AAF5}"/>
              </a:ext>
            </a:extLst>
          </p:cNvPr>
          <p:cNvSpPr txBox="1"/>
          <p:nvPr/>
        </p:nvSpPr>
        <p:spPr>
          <a:xfrm>
            <a:off x="1112379" y="404926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/>
              <a:t>プロセス一覧</a:t>
            </a:r>
            <a:endParaRPr kumimoji="1" lang="ja-JP" altLang="en-US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75ACB06-3369-F4A8-1F1F-A5952D4F5576}"/>
              </a:ext>
            </a:extLst>
          </p:cNvPr>
          <p:cNvSpPr txBox="1"/>
          <p:nvPr/>
        </p:nvSpPr>
        <p:spPr>
          <a:xfrm>
            <a:off x="3524909" y="4049261"/>
            <a:ext cx="2786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カーネルモジュール一覧</a:t>
            </a:r>
            <a:endParaRPr kumimoji="1" lang="ja-JP" altLang="en-US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1241F33-EBD6-C002-FCF7-25333FA16DB1}"/>
              </a:ext>
            </a:extLst>
          </p:cNvPr>
          <p:cNvSpPr txBox="1"/>
          <p:nvPr/>
        </p:nvSpPr>
        <p:spPr>
          <a:xfrm>
            <a:off x="6921100" y="4049261"/>
            <a:ext cx="2047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b="1" dirty="0"/>
              <a:t>TCP</a:t>
            </a:r>
            <a:r>
              <a:rPr lang="ja-JP" altLang="en-US" b="1" dirty="0"/>
              <a:t>ソケット一覧</a:t>
            </a:r>
            <a:endParaRPr kumimoji="1" lang="ja-JP" altLang="en-US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22A878F-23AF-FD7A-F651-2C71B3A66F58}"/>
              </a:ext>
            </a:extLst>
          </p:cNvPr>
          <p:cNvSpPr txBox="1"/>
          <p:nvPr/>
        </p:nvSpPr>
        <p:spPr>
          <a:xfrm>
            <a:off x="9944821" y="4049261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/>
              <a:t>プロセス状態一覧</a:t>
            </a:r>
            <a:endParaRPr kumimoji="1" lang="ja-JP" altLang="en-US" b="1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722F3B7-F141-A613-2BEB-393B12B9DEBC}"/>
              </a:ext>
            </a:extLst>
          </p:cNvPr>
          <p:cNvGrpSpPr/>
          <p:nvPr/>
        </p:nvGrpSpPr>
        <p:grpSpPr>
          <a:xfrm>
            <a:off x="10140099" y="3133475"/>
            <a:ext cx="1853713" cy="741615"/>
            <a:chOff x="10140099" y="3031875"/>
            <a:chExt cx="1853713" cy="741615"/>
          </a:xfrm>
        </p:grpSpPr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D1167726-3E85-26C1-FB0A-5B119D856429}"/>
                </a:ext>
              </a:extLst>
            </p:cNvPr>
            <p:cNvSpPr/>
            <p:nvPr/>
          </p:nvSpPr>
          <p:spPr>
            <a:xfrm>
              <a:off x="10140099" y="3031875"/>
              <a:ext cx="1853713" cy="7416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71" name="グループ化 70">
              <a:extLst>
                <a:ext uri="{FF2B5EF4-FFF2-40B4-BE49-F238E27FC236}">
                  <a16:creationId xmlns:a16="http://schemas.microsoft.com/office/drawing/2014/main" id="{9A7FB800-4944-9AE7-ECE6-9CC8C00907DD}"/>
                </a:ext>
              </a:extLst>
            </p:cNvPr>
            <p:cNvGrpSpPr/>
            <p:nvPr/>
          </p:nvGrpSpPr>
          <p:grpSpPr>
            <a:xfrm>
              <a:off x="10185355" y="3031875"/>
              <a:ext cx="1224667" cy="369332"/>
              <a:chOff x="10300209" y="2550168"/>
              <a:chExt cx="1224667" cy="369332"/>
            </a:xfrm>
          </p:grpSpPr>
          <p:sp>
            <p:nvSpPr>
              <p:cNvPr id="80" name="正方形/長方形 79">
                <a:extLst>
                  <a:ext uri="{FF2B5EF4-FFF2-40B4-BE49-F238E27FC236}">
                    <a16:creationId xmlns:a16="http://schemas.microsoft.com/office/drawing/2014/main" id="{1379722E-F885-0166-E395-B48186D53A5D}"/>
                  </a:ext>
                </a:extLst>
              </p:cNvPr>
              <p:cNvSpPr/>
              <p:nvPr/>
            </p:nvSpPr>
            <p:spPr>
              <a:xfrm>
                <a:off x="10300209" y="2677684"/>
                <a:ext cx="114301" cy="11430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D0B6C123-6859-F837-D4C8-F486A9BCE0A9}"/>
                  </a:ext>
                </a:extLst>
              </p:cNvPr>
              <p:cNvSpPr txBox="1"/>
              <p:nvPr/>
            </p:nvSpPr>
            <p:spPr>
              <a:xfrm>
                <a:off x="10416880" y="2550168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b="1" dirty="0"/>
                  <a:t>先行研究</a:t>
                </a:r>
                <a:endParaRPr lang="en-US" altLang="ja-JP" b="1" dirty="0"/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E87C2A63-D236-89FE-605E-5F0C5CDAFA28}"/>
                </a:ext>
              </a:extLst>
            </p:cNvPr>
            <p:cNvGrpSpPr/>
            <p:nvPr/>
          </p:nvGrpSpPr>
          <p:grpSpPr>
            <a:xfrm>
              <a:off x="10185355" y="3387316"/>
              <a:ext cx="1773736" cy="369332"/>
              <a:chOff x="10185355" y="3387316"/>
              <a:chExt cx="1773736" cy="369332"/>
            </a:xfrm>
          </p:grpSpPr>
          <p:sp>
            <p:nvSpPr>
              <p:cNvPr id="77" name="正方形/長方形 76">
                <a:extLst>
                  <a:ext uri="{FF2B5EF4-FFF2-40B4-BE49-F238E27FC236}">
                    <a16:creationId xmlns:a16="http://schemas.microsoft.com/office/drawing/2014/main" id="{AF14D99D-8DD1-0AF8-9B16-3A5BD9D07E03}"/>
                  </a:ext>
                </a:extLst>
              </p:cNvPr>
              <p:cNvSpPr/>
              <p:nvPr/>
            </p:nvSpPr>
            <p:spPr>
              <a:xfrm>
                <a:off x="10185355" y="3514832"/>
                <a:ext cx="114301" cy="114301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00"/>
              </a:p>
            </p:txBody>
          </p:sp>
          <p:sp>
            <p:nvSpPr>
              <p:cNvPr id="78" name="テキスト ボックス 77">
                <a:extLst>
                  <a:ext uri="{FF2B5EF4-FFF2-40B4-BE49-F238E27FC236}">
                    <a16:creationId xmlns:a16="http://schemas.microsoft.com/office/drawing/2014/main" id="{B03BA6C7-31F7-1A95-E791-7FCF951D54E7}"/>
                  </a:ext>
                </a:extLst>
              </p:cNvPr>
              <p:cNvSpPr txBox="1"/>
              <p:nvPr/>
            </p:nvSpPr>
            <p:spPr>
              <a:xfrm>
                <a:off x="10299662" y="3387316"/>
                <a:ext cx="16594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b="1" dirty="0" err="1"/>
                  <a:t>eBPFmonitor</a:t>
                </a:r>
                <a:endParaRPr kumimoji="1" lang="ja-JP" altLang="en-US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932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9455F228-C147-F8BF-F079-CDBA504B5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kumimoji="1" lang="ja-JP" altLang="en-US" b="1"/>
              <a:t>まとめ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9F8057B0-995E-BEBF-6A63-1FC0E3087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ja-JP" dirty="0" err="1"/>
              <a:t>eBPF</a:t>
            </a:r>
            <a:r>
              <a:rPr lang="ja-JP" altLang="en-US" dirty="0"/>
              <a:t>プログラムを用いて</a:t>
            </a:r>
            <a:r>
              <a:rPr lang="en-US" altLang="ja-JP" dirty="0"/>
              <a:t>Confidential VM</a:t>
            </a:r>
            <a:r>
              <a:rPr lang="ja-JP" altLang="en-US" dirty="0"/>
              <a:t>の監視を高速化する</a:t>
            </a:r>
            <a:r>
              <a:rPr lang="en-US" altLang="ja-JP" dirty="0" err="1"/>
              <a:t>eBPFmonitor</a:t>
            </a:r>
            <a:r>
              <a:rPr lang="ja-JP" altLang="en-US" dirty="0"/>
              <a:t>を提案</a:t>
            </a:r>
            <a:endParaRPr lang="en-US" altLang="ja-JP" dirty="0"/>
          </a:p>
          <a:p>
            <a:pPr lvl="1"/>
            <a:r>
              <a:rPr lang="en-US" altLang="ja-JP" dirty="0"/>
              <a:t>VM</a:t>
            </a:r>
            <a:r>
              <a:rPr lang="ja-JP" altLang="en-US" dirty="0"/>
              <a:t>に送り込んだ</a:t>
            </a:r>
            <a:r>
              <a:rPr lang="en-US" altLang="ja-JP" dirty="0" err="1"/>
              <a:t>eBPF</a:t>
            </a:r>
            <a:r>
              <a:rPr lang="ja-JP" altLang="en-US" dirty="0"/>
              <a:t>プログラムが</a:t>
            </a:r>
            <a:r>
              <a:rPr lang="en-US" altLang="ja-JP" dirty="0"/>
              <a:t>OS</a:t>
            </a:r>
            <a:r>
              <a:rPr lang="ja-JP" altLang="en-US" dirty="0"/>
              <a:t>データを先読み</a:t>
            </a:r>
            <a:endParaRPr lang="en-US" altLang="ja-JP" dirty="0"/>
          </a:p>
          <a:p>
            <a:pPr lvl="1"/>
            <a:r>
              <a:rPr lang="en-US" altLang="ja-JP" dirty="0"/>
              <a:t>OS</a:t>
            </a:r>
            <a:r>
              <a:rPr lang="ja-JP" altLang="en-US" dirty="0"/>
              <a:t>データを一括取得することにより通信オーバヘッドを削減</a:t>
            </a:r>
            <a:endParaRPr lang="en-US" altLang="ja-JP" dirty="0"/>
          </a:p>
          <a:p>
            <a:pPr lvl="1"/>
            <a:r>
              <a:rPr lang="ja-JP" altLang="en-US" dirty="0"/>
              <a:t>先読みを行う</a:t>
            </a:r>
            <a:r>
              <a:rPr lang="en-US" altLang="ja-JP" dirty="0"/>
              <a:t>4</a:t>
            </a:r>
            <a:r>
              <a:rPr lang="ja-JP" altLang="en-US" dirty="0"/>
              <a:t>種類の</a:t>
            </a:r>
            <a:r>
              <a:rPr lang="en-US" altLang="ja-JP" dirty="0"/>
              <a:t>IDS</a:t>
            </a:r>
            <a:r>
              <a:rPr lang="ja-JP" altLang="en-US" dirty="0"/>
              <a:t>について実行時間を大幅に削減</a:t>
            </a:r>
            <a:endParaRPr lang="en-US" altLang="ja-JP" dirty="0"/>
          </a:p>
          <a:p>
            <a:r>
              <a:rPr lang="ja-JP" altLang="en-US" dirty="0"/>
              <a:t>今後の課題</a:t>
            </a:r>
            <a:endParaRPr lang="en-US" altLang="ja-JP" dirty="0"/>
          </a:p>
          <a:p>
            <a:pPr lvl="1"/>
            <a:r>
              <a:rPr lang="ja-JP" altLang="en-US" dirty="0"/>
              <a:t>先読みできる</a:t>
            </a:r>
            <a:r>
              <a:rPr lang="en-US" altLang="ja-JP" dirty="0"/>
              <a:t>OS</a:t>
            </a:r>
            <a:r>
              <a:rPr lang="ja-JP" altLang="en-US" dirty="0"/>
              <a:t>データの種類を増やす</a:t>
            </a:r>
            <a:endParaRPr lang="en-US" altLang="ja-JP" dirty="0"/>
          </a:p>
          <a:p>
            <a:pPr lvl="1"/>
            <a:r>
              <a:rPr lang="ja-JP" altLang="en-US" dirty="0"/>
              <a:t>エージェントを</a:t>
            </a:r>
            <a:r>
              <a:rPr lang="en-US" altLang="ja-JP" dirty="0"/>
              <a:t>OS</a:t>
            </a:r>
            <a:r>
              <a:rPr lang="ja-JP" altLang="en-US" dirty="0"/>
              <a:t>内で実行するなどのセキュリティの強化</a:t>
            </a:r>
            <a:endParaRPr lang="en-US" altLang="ja-JP" dirty="0"/>
          </a:p>
        </p:txBody>
      </p:sp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C444B77F-C164-8CB7-BAB6-CE53764D5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B143BD1-B82B-40A9-AF29-64D23C6EA1A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112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92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8F77D43-2B21-F97C-11A1-1C51FEC0B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ADD70-C330-FC9B-4BA5-3CFD6732B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US" altLang="ja-JP"/>
              <a:t>1</a:t>
            </a:r>
            <a:r>
              <a:rPr lang="ja-JP" altLang="en-US"/>
              <a:t>：</a:t>
            </a:r>
            <a:r>
              <a:rPr lang="en-US" altLang="ja-JP"/>
              <a:t>OS</a:t>
            </a:r>
            <a:r>
              <a:rPr lang="ja-JP" altLang="en-US"/>
              <a:t>データの取得確認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308CC6-D764-A859-6C5B-C8E49420F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ja-JP" altLang="en-US"/>
              <a:t>プロセス一覧を取得する</a:t>
            </a:r>
            <a:r>
              <a:rPr lang="en-US" altLang="ja-JP"/>
              <a:t>IDS</a:t>
            </a:r>
            <a:endParaRPr lang="en-US" altLang="ja-JP" strike="sngStrike">
              <a:solidFill>
                <a:srgbClr val="FF0000"/>
              </a:solidFill>
            </a:endParaRPr>
          </a:p>
          <a:p>
            <a:pPr lvl="1"/>
            <a:r>
              <a:rPr lang="en-US" altLang="ja-JP"/>
              <a:t>132</a:t>
            </a:r>
            <a:r>
              <a:rPr lang="ja-JP" altLang="en-US"/>
              <a:t>個の全プロセスの</a:t>
            </a:r>
            <a:r>
              <a:rPr lang="en-US" altLang="ja-JP"/>
              <a:t>ID</a:t>
            </a:r>
            <a:r>
              <a:rPr lang="ja-JP" altLang="en-US"/>
              <a:t>と名前が取得できた</a:t>
            </a:r>
            <a:endParaRPr lang="en-US" altLang="ja-JP"/>
          </a:p>
          <a:p>
            <a:pPr lvl="1"/>
            <a:r>
              <a:rPr lang="ja-JP" altLang="en-US"/>
              <a:t>ページ単位でもデータ単位でも一括で取得可</a:t>
            </a:r>
            <a:endParaRPr lang="en-US" altLang="ja-JP"/>
          </a:p>
          <a:p>
            <a:r>
              <a:rPr lang="ja-JP" altLang="en-US"/>
              <a:t>カーネルモジュール一覧を取得する</a:t>
            </a:r>
            <a:r>
              <a:rPr lang="en-US" altLang="ja-JP"/>
              <a:t>IDS</a:t>
            </a:r>
            <a:endParaRPr lang="en-US" altLang="ja-JP" strike="sngStrike">
              <a:solidFill>
                <a:srgbClr val="FF0000"/>
              </a:solidFill>
            </a:endParaRPr>
          </a:p>
          <a:p>
            <a:pPr lvl="1"/>
            <a:r>
              <a:rPr lang="en-US" altLang="ja-JP"/>
              <a:t>77</a:t>
            </a:r>
            <a:r>
              <a:rPr lang="ja-JP" altLang="en-US"/>
              <a:t>個の全モジュールの名前が取得できた</a:t>
            </a:r>
            <a:endParaRPr lang="en-US" altLang="ja-JP"/>
          </a:p>
          <a:p>
            <a:pPr lvl="1"/>
            <a:r>
              <a:rPr lang="ja-JP" altLang="en-US"/>
              <a:t>取得粒度に関わらず一括で取得可</a:t>
            </a:r>
            <a:endParaRPr lang="en-US" altLang="ja-JP"/>
          </a:p>
          <a:p>
            <a:r>
              <a:rPr kumimoji="1" lang="en-US" altLang="ja-JP"/>
              <a:t>TCP</a:t>
            </a:r>
            <a:r>
              <a:rPr kumimoji="1" lang="ja-JP" altLang="en-US"/>
              <a:t>ソケット一覧を取得する</a:t>
            </a:r>
            <a:r>
              <a:rPr kumimoji="1" lang="en-US" altLang="ja-JP"/>
              <a:t>IDS</a:t>
            </a:r>
            <a:endParaRPr kumimoji="1" lang="en-US" altLang="ja-JP" strike="sngStrike">
              <a:solidFill>
                <a:srgbClr val="FF0000"/>
              </a:solidFill>
            </a:endParaRPr>
          </a:p>
          <a:p>
            <a:pPr lvl="1"/>
            <a:r>
              <a:rPr lang="en-US" altLang="ja-JP"/>
              <a:t>/proc/net/</a:t>
            </a:r>
            <a:r>
              <a:rPr lang="en-US" altLang="ja-JP" err="1"/>
              <a:t>tcp</a:t>
            </a:r>
            <a:r>
              <a:rPr lang="ja-JP" altLang="en-US"/>
              <a:t>と同一の情報が取得できた</a:t>
            </a:r>
            <a:endParaRPr lang="en-US" altLang="ja-JP"/>
          </a:p>
          <a:p>
            <a:r>
              <a:rPr lang="ja-JP" altLang="en-US"/>
              <a:t>プロセス状態一覧を取得する</a:t>
            </a:r>
            <a:r>
              <a:rPr lang="en-US" altLang="ja-JP"/>
              <a:t>IDS</a:t>
            </a:r>
          </a:p>
          <a:p>
            <a:pPr lvl="1"/>
            <a:r>
              <a:rPr lang="en-US" altLang="ja-JP"/>
              <a:t>/proc/&lt;</a:t>
            </a:r>
            <a:r>
              <a:rPr lang="en-US" altLang="ja-JP" err="1"/>
              <a:t>pid</a:t>
            </a:r>
            <a:r>
              <a:rPr lang="en-US" altLang="ja-JP"/>
              <a:t>&gt;/stat</a:t>
            </a:r>
            <a:r>
              <a:rPr lang="ja-JP" altLang="en-US"/>
              <a:t>と同一の情報が取得できた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88C06B-D185-B096-F1B8-EC92AC270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40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18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34620BD-86E3-B997-E5CB-03DA2513B675}"/>
              </a:ext>
            </a:extLst>
          </p:cNvPr>
          <p:cNvSpPr txBox="1"/>
          <p:nvPr/>
        </p:nvSpPr>
        <p:spPr>
          <a:xfrm>
            <a:off x="8428600" y="2110891"/>
            <a:ext cx="3003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カーネルモジュール一覧</a:t>
            </a:r>
            <a:endParaRPr kumimoji="1" lang="ja-JP" altLang="en-US" sz="2000" b="1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69864FA-D316-19A0-07F9-4AEBB6CC1FE2}"/>
              </a:ext>
            </a:extLst>
          </p:cNvPr>
          <p:cNvSpPr txBox="1"/>
          <p:nvPr/>
        </p:nvSpPr>
        <p:spPr>
          <a:xfrm>
            <a:off x="8801357" y="4046612"/>
            <a:ext cx="2258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/>
              <a:t>TCP</a:t>
            </a:r>
            <a:r>
              <a:rPr lang="ja-JP" altLang="en-US" sz="2000" b="1"/>
              <a:t>ソケット一覧</a:t>
            </a:r>
            <a:endParaRPr kumimoji="1" lang="ja-JP" altLang="en-US" sz="2000" b="1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3604CC-8B12-BD35-9238-C5F1682948CF}"/>
              </a:ext>
            </a:extLst>
          </p:cNvPr>
          <p:cNvSpPr txBox="1"/>
          <p:nvPr/>
        </p:nvSpPr>
        <p:spPr>
          <a:xfrm>
            <a:off x="8812247" y="643569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/>
              <a:t>プロセス状態一覧</a:t>
            </a:r>
            <a:endParaRPr kumimoji="1" lang="ja-JP" altLang="en-US" sz="2000" b="1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BA6CA22-33FE-D59A-9154-EF3BDFCE56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0502" y="91686"/>
            <a:ext cx="2160000" cy="200160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8A675A5-886A-35D3-9C20-AC32DA5B3A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0502" y="2635664"/>
            <a:ext cx="4320000" cy="141977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9D180A08-3132-4EFE-8440-9E5994B0D0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6502" y="4525403"/>
            <a:ext cx="2988000" cy="1901454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8682AAD-3EB9-8B2B-6B5C-A1B23F6344C7}"/>
              </a:ext>
            </a:extLst>
          </p:cNvPr>
          <p:cNvSpPr txBox="1"/>
          <p:nvPr/>
        </p:nvSpPr>
        <p:spPr>
          <a:xfrm>
            <a:off x="8801357" y="4054070"/>
            <a:ext cx="2258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/>
              <a:t>TCP</a:t>
            </a:r>
            <a:r>
              <a:rPr lang="ja-JP" altLang="en-US" sz="2000" b="1"/>
              <a:t>ソケット一覧</a:t>
            </a:r>
            <a:endParaRPr kumimoji="1" lang="ja-JP" altLang="en-US" sz="2000" b="1"/>
          </a:p>
        </p:txBody>
      </p:sp>
    </p:spTree>
    <p:extLst>
      <p:ext uri="{BB962C8B-B14F-4D97-AF65-F5344CB8AC3E}">
        <p14:creationId xmlns:p14="http://schemas.microsoft.com/office/powerpoint/2010/main" val="2126420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83EA55-01F3-43F6-7938-AF168D312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proc</a:t>
            </a:r>
            <a:r>
              <a:rPr kumimoji="1" lang="ja-JP" altLang="en-US"/>
              <a:t>ファイルシステムの取得情報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40D5C0-6F49-BF27-0BBE-8841C34E8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2400"/>
              <a:t>/proc/net/</a:t>
            </a:r>
            <a:r>
              <a:rPr lang="en-US" altLang="ja-JP" sz="2400" err="1"/>
              <a:t>tcp</a:t>
            </a:r>
            <a:r>
              <a:rPr lang="ja-JP" altLang="en-US" sz="2400"/>
              <a:t>：</a:t>
            </a:r>
            <a:r>
              <a:rPr lang="en-US" altLang="ja-JP" sz="2400"/>
              <a:t>TCP</a:t>
            </a:r>
            <a:r>
              <a:rPr lang="ja-JP" altLang="en-US" sz="2400"/>
              <a:t>ソケット</a:t>
            </a:r>
            <a:endParaRPr lang="en-US" altLang="ja-JP" sz="2400"/>
          </a:p>
          <a:p>
            <a:r>
              <a:rPr lang="en-US" altLang="ja-JP" sz="2400"/>
              <a:t>/proc/stat</a:t>
            </a:r>
            <a:r>
              <a:rPr lang="ja-JP" altLang="en-US" sz="2400"/>
              <a:t>：カーネル</a:t>
            </a:r>
            <a:r>
              <a:rPr lang="en-US" altLang="ja-JP" sz="2400"/>
              <a:t>/</a:t>
            </a:r>
            <a:r>
              <a:rPr lang="ja-JP" altLang="en-US" sz="2400"/>
              <a:t>システムの統計情報</a:t>
            </a:r>
            <a:endParaRPr lang="en-US" altLang="ja-JP" sz="2400"/>
          </a:p>
          <a:p>
            <a:r>
              <a:rPr lang="en-US" altLang="ja-JP" sz="2400"/>
              <a:t>/proc/sys/kernel/</a:t>
            </a:r>
            <a:r>
              <a:rPr lang="en-US" altLang="ja-JP" sz="2400" err="1"/>
              <a:t>osrelease</a:t>
            </a:r>
            <a:r>
              <a:rPr lang="ja-JP" altLang="en-US" sz="2400"/>
              <a:t>：</a:t>
            </a:r>
            <a:r>
              <a:rPr lang="en-US" altLang="ja-JP" sz="2400"/>
              <a:t>OS</a:t>
            </a:r>
            <a:r>
              <a:rPr lang="ja-JP" altLang="en-US" sz="2400"/>
              <a:t>のバージョン</a:t>
            </a:r>
            <a:endParaRPr lang="en-US" altLang="ja-JP" sz="2400"/>
          </a:p>
          <a:p>
            <a:r>
              <a:rPr lang="en-US" altLang="ja-JP" sz="2400"/>
              <a:t>/proc/sys/kernel/</a:t>
            </a:r>
            <a:r>
              <a:rPr lang="en-US" altLang="ja-JP" sz="2400" err="1"/>
              <a:t>pid_max</a:t>
            </a:r>
            <a:r>
              <a:rPr lang="ja-JP" altLang="en-US" sz="2400"/>
              <a:t>：</a:t>
            </a:r>
            <a:r>
              <a:rPr lang="en-US" altLang="ja-JP" sz="2400"/>
              <a:t>PID</a:t>
            </a:r>
            <a:r>
              <a:rPr lang="ja-JP" altLang="en-US" sz="2400"/>
              <a:t>の最大値</a:t>
            </a:r>
            <a:endParaRPr lang="en-US" altLang="ja-JP" sz="2400"/>
          </a:p>
          <a:p>
            <a:r>
              <a:rPr lang="en-US" altLang="ja-JP" sz="2400"/>
              <a:t>/proc/</a:t>
            </a:r>
            <a:r>
              <a:rPr lang="en-US" altLang="ja-JP" sz="2400" err="1"/>
              <a:t>meminfo</a:t>
            </a:r>
            <a:r>
              <a:rPr lang="ja-JP" altLang="en-US" sz="2400"/>
              <a:t>：システムのメモリ使用状況の統計情報</a:t>
            </a:r>
            <a:endParaRPr lang="en-US" altLang="ja-JP" sz="2400"/>
          </a:p>
          <a:p>
            <a:r>
              <a:rPr lang="en-US" altLang="ja-JP" sz="2400"/>
              <a:t>/proc/uptime</a:t>
            </a:r>
            <a:r>
              <a:rPr lang="ja-JP" altLang="en-US" sz="2400"/>
              <a:t>：システム起動時から経過した時間</a:t>
            </a:r>
            <a:endParaRPr lang="en-US" altLang="ja-JP" sz="2400"/>
          </a:p>
          <a:p>
            <a:r>
              <a:rPr lang="en-US" altLang="ja-JP" sz="2400"/>
              <a:t>/proc/</a:t>
            </a:r>
            <a:r>
              <a:rPr lang="en-US" altLang="ja-JP" sz="2400" err="1"/>
              <a:t>tty</a:t>
            </a:r>
            <a:r>
              <a:rPr lang="en-US" altLang="ja-JP" sz="2400"/>
              <a:t>/drivers</a:t>
            </a:r>
            <a:r>
              <a:rPr lang="ja-JP" altLang="en-US" sz="2400"/>
              <a:t>：</a:t>
            </a:r>
            <a:r>
              <a:rPr lang="en-US" altLang="ja-JP" sz="2400" err="1"/>
              <a:t>tty</a:t>
            </a:r>
            <a:r>
              <a:rPr lang="ja-JP" altLang="en-US" sz="2400"/>
              <a:t>ドライバ</a:t>
            </a:r>
            <a:endParaRPr lang="en-US" altLang="ja-JP" sz="2400"/>
          </a:p>
          <a:p>
            <a:r>
              <a:rPr lang="en-US" altLang="ja-JP" sz="2400"/>
              <a:t>/proc/&lt;</a:t>
            </a:r>
            <a:r>
              <a:rPr lang="en-US" altLang="ja-JP" sz="2400" err="1"/>
              <a:t>pid</a:t>
            </a:r>
            <a:r>
              <a:rPr lang="en-US" altLang="ja-JP" sz="2400"/>
              <a:t>&gt;/stat</a:t>
            </a:r>
            <a:r>
              <a:rPr lang="ja-JP" altLang="en-US" sz="2400"/>
              <a:t>：プロセスの状態についての情報</a:t>
            </a:r>
            <a:endParaRPr lang="en-US" altLang="ja-JP" sz="2400"/>
          </a:p>
          <a:p>
            <a:r>
              <a:rPr lang="en-US" altLang="ja-JP" sz="2400"/>
              <a:t>/proc/&lt;</a:t>
            </a:r>
            <a:r>
              <a:rPr lang="en-US" altLang="ja-JP" sz="2400" err="1"/>
              <a:t>pid</a:t>
            </a:r>
            <a:r>
              <a:rPr lang="en-US" altLang="ja-JP" sz="2400"/>
              <a:t>&gt;/status</a:t>
            </a:r>
            <a:r>
              <a:rPr lang="ja-JP" altLang="en-US" sz="2400"/>
              <a:t>：プロセスの状態とメモリ使用量についての情報</a:t>
            </a:r>
            <a:endParaRPr lang="en-US" altLang="ja-JP" sz="2400"/>
          </a:p>
          <a:p>
            <a:r>
              <a:rPr lang="en-US" altLang="ja-JP" sz="2400"/>
              <a:t>/proc/&lt;</a:t>
            </a:r>
            <a:r>
              <a:rPr lang="en-US" altLang="ja-JP" sz="2400" err="1"/>
              <a:t>pid</a:t>
            </a:r>
            <a:r>
              <a:rPr lang="en-US" altLang="ja-JP" sz="2400"/>
              <a:t>&gt;/</a:t>
            </a:r>
            <a:r>
              <a:rPr lang="en-US" altLang="ja-JP" sz="2400" err="1"/>
              <a:t>auxv</a:t>
            </a:r>
            <a:r>
              <a:rPr lang="ja-JP" altLang="en-US" sz="2400"/>
              <a:t>：プロセスに渡された</a:t>
            </a:r>
            <a:r>
              <a:rPr lang="en-US" altLang="ja-JP" sz="2400"/>
              <a:t>ELF</a:t>
            </a:r>
            <a:r>
              <a:rPr lang="ja-JP" altLang="en-US" sz="2400"/>
              <a:t>インタープリター情報</a:t>
            </a:r>
            <a:endParaRPr lang="en-JP" altLang="ja-JP" sz="24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D9231B-2574-FAE4-EBA2-BF88DEF51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69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473BEFFE-26E6-736C-B825-D73BCB7CD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クラウドの内部犯による</a:t>
            </a:r>
            <a:r>
              <a:rPr kumimoji="1" lang="en-US" altLang="ja-JP"/>
              <a:t>VM</a:t>
            </a:r>
            <a:r>
              <a:rPr kumimoji="1" lang="ja-JP" altLang="en-US"/>
              <a:t>の盗聴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8527F98-C8F6-EE2C-4B6B-67B14E2C1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kumimoji="1" lang="ja-JP" altLang="en-US"/>
              <a:t>クラウド</a:t>
            </a:r>
            <a:r>
              <a:rPr lang="ja-JP" altLang="en-US"/>
              <a:t>はユーザに</a:t>
            </a:r>
            <a:r>
              <a:rPr kumimoji="1" lang="ja-JP" altLang="en-US"/>
              <a:t>仮想マシン</a:t>
            </a:r>
            <a:r>
              <a:rPr kumimoji="1" lang="en-US" altLang="ja-JP"/>
              <a:t>(VM)</a:t>
            </a:r>
            <a:r>
              <a:rPr kumimoji="1" lang="ja-JP" altLang="en-US"/>
              <a:t>を提供している</a:t>
            </a:r>
            <a:endParaRPr kumimoji="1" lang="en-US" altLang="ja-JP"/>
          </a:p>
          <a:p>
            <a:pPr lvl="1"/>
            <a:r>
              <a:rPr lang="ja-JP" altLang="en-US"/>
              <a:t>ユーザは</a:t>
            </a:r>
            <a:r>
              <a:rPr lang="en-US" altLang="ja-JP"/>
              <a:t>VM</a:t>
            </a:r>
            <a:r>
              <a:rPr lang="ja-JP" altLang="en-US"/>
              <a:t>内に様々なシステムを構築</a:t>
            </a:r>
            <a:endParaRPr kumimoji="1" lang="en-US" altLang="ja-JP"/>
          </a:p>
          <a:p>
            <a:pPr lvl="1"/>
            <a:r>
              <a:rPr lang="ja-JP" altLang="en-US"/>
              <a:t>クラウドの普及に伴い、クラウドの</a:t>
            </a:r>
            <a:r>
              <a:rPr lang="en-US" altLang="ja-JP"/>
              <a:t>VM</a:t>
            </a:r>
            <a:r>
              <a:rPr lang="ja-JP" altLang="en-US"/>
              <a:t>でも機密情報を扱うように</a:t>
            </a:r>
            <a:endParaRPr kumimoji="1" lang="en-US" altLang="ja-JP"/>
          </a:p>
          <a:p>
            <a:r>
              <a:rPr lang="ja-JP" altLang="en-US"/>
              <a:t>クラウドの内部犯による</a:t>
            </a:r>
            <a:r>
              <a:rPr lang="en-US" altLang="ja-JP"/>
              <a:t>VM</a:t>
            </a:r>
            <a:r>
              <a:rPr lang="ja-JP" altLang="en-US"/>
              <a:t>内の機密情報の盗聴が問題に</a:t>
            </a:r>
            <a:endParaRPr lang="en-US" altLang="ja-JP"/>
          </a:p>
          <a:p>
            <a:pPr lvl="1"/>
            <a:r>
              <a:rPr lang="en-US" altLang="ja-JP"/>
              <a:t>IPA</a:t>
            </a:r>
            <a:r>
              <a:rPr lang="ja-JP" altLang="en-US"/>
              <a:t>情報セキュリティ</a:t>
            </a:r>
            <a:r>
              <a:rPr lang="en-US" altLang="ja-JP"/>
              <a:t>10</a:t>
            </a:r>
            <a:r>
              <a:rPr lang="ja-JP" altLang="en-US"/>
              <a:t>大脅威</a:t>
            </a:r>
            <a:r>
              <a:rPr lang="en-US" altLang="ja-JP"/>
              <a:t>2025</a:t>
            </a:r>
            <a:r>
              <a:rPr lang="ja-JP" altLang="en-US"/>
              <a:t>  </a:t>
            </a:r>
            <a:r>
              <a:rPr lang="en-US" altLang="ja-JP"/>
              <a:t>4</a:t>
            </a:r>
            <a:r>
              <a:rPr lang="ja-JP" altLang="en-US"/>
              <a:t>位</a:t>
            </a:r>
            <a:r>
              <a:rPr lang="en-US" altLang="ja-JP"/>
              <a:t>(</a:t>
            </a:r>
            <a:r>
              <a:rPr lang="ja-JP" altLang="en-US"/>
              <a:t>内部不正による情報漏えい</a:t>
            </a:r>
            <a:r>
              <a:rPr lang="en-US" altLang="ja-JP"/>
              <a:t>)</a:t>
            </a:r>
            <a:endParaRPr kumimoji="1" lang="en-US" altLang="ja-JP"/>
          </a:p>
          <a:p>
            <a:pPr lvl="1"/>
            <a:r>
              <a:rPr kumimoji="1" lang="ja-JP" altLang="en-US"/>
              <a:t>クラウドから</a:t>
            </a:r>
            <a:r>
              <a:rPr kumimoji="1" lang="en-US" altLang="ja-JP"/>
              <a:t>VM</a:t>
            </a:r>
            <a:r>
              <a:rPr kumimoji="1" lang="ja-JP" altLang="en-US"/>
              <a:t>を保護する必要</a:t>
            </a:r>
            <a:endParaRPr kumimoji="1" lang="en-US" altLang="ja-JP"/>
          </a:p>
        </p:txBody>
      </p:sp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E353AFF1-2ABC-3325-F3D0-9D6DBF6F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9" name="雲 8">
            <a:extLst>
              <a:ext uri="{FF2B5EF4-FFF2-40B4-BE49-F238E27FC236}">
                <a16:creationId xmlns:a16="http://schemas.microsoft.com/office/drawing/2014/main" id="{B491EA9B-D0C6-6FC3-D384-392CE553BD5B}"/>
              </a:ext>
            </a:extLst>
          </p:cNvPr>
          <p:cNvSpPr/>
          <p:nvPr/>
        </p:nvSpPr>
        <p:spPr>
          <a:xfrm>
            <a:off x="2265963" y="4701783"/>
            <a:ext cx="6519670" cy="179109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8EA1EC0-CD4A-55D6-08C3-FC372891F823}"/>
              </a:ext>
            </a:extLst>
          </p:cNvPr>
          <p:cNvSpPr txBox="1"/>
          <p:nvPr/>
        </p:nvSpPr>
        <p:spPr>
          <a:xfrm>
            <a:off x="1675587" y="4775922"/>
            <a:ext cx="1201124" cy="406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/>
              <a:t>クラウド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CFA6CDB7-B971-54FF-9634-EB8D538679E7}"/>
              </a:ext>
            </a:extLst>
          </p:cNvPr>
          <p:cNvSpPr/>
          <p:nvPr/>
        </p:nvSpPr>
        <p:spPr>
          <a:xfrm>
            <a:off x="5786580" y="5064433"/>
            <a:ext cx="1682816" cy="6203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>
                <a:solidFill>
                  <a:schemeClr val="tx1"/>
                </a:solidFill>
              </a:rPr>
              <a:t>VM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pic>
        <p:nvPicPr>
          <p:cNvPr id="12" name="グラフィックス 11" descr="悲しそうな顔 (塗りつぶし) 単色塗りつぶし">
            <a:extLst>
              <a:ext uri="{FF2B5EF4-FFF2-40B4-BE49-F238E27FC236}">
                <a16:creationId xmlns:a16="http://schemas.microsoft.com/office/drawing/2014/main" id="{2493C338-CF7C-524C-1B00-8F28E47A457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90184" y="4775922"/>
            <a:ext cx="1111945" cy="1153933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D9B743C-3AF2-1E7C-67C4-F7FAEA4F00A4}"/>
              </a:ext>
            </a:extLst>
          </p:cNvPr>
          <p:cNvSpPr txBox="1"/>
          <p:nvPr/>
        </p:nvSpPr>
        <p:spPr>
          <a:xfrm>
            <a:off x="3190184" y="5759185"/>
            <a:ext cx="1111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内部犯</a:t>
            </a:r>
            <a:endParaRPr kumimoji="1" lang="en-US" altLang="ja-JP" sz="2400" b="1" dirty="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0B5EC6EC-44D5-188D-280C-12162E54C4FB}"/>
              </a:ext>
            </a:extLst>
          </p:cNvPr>
          <p:cNvCxnSpPr>
            <a:cxnSpLocks/>
          </p:cNvCxnSpPr>
          <p:nvPr/>
        </p:nvCxnSpPr>
        <p:spPr>
          <a:xfrm>
            <a:off x="4176346" y="5407110"/>
            <a:ext cx="1561471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815A90-74C9-3131-B7E6-10ABEB13E5A3}"/>
              </a:ext>
            </a:extLst>
          </p:cNvPr>
          <p:cNvSpPr txBox="1"/>
          <p:nvPr/>
        </p:nvSpPr>
        <p:spPr>
          <a:xfrm>
            <a:off x="4543996" y="5001535"/>
            <a:ext cx="826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盗聴</a:t>
            </a:r>
          </a:p>
        </p:txBody>
      </p:sp>
      <p:pic>
        <p:nvPicPr>
          <p:cNvPr id="16" name="グラフィックス 15" descr="ユーザー 枠線">
            <a:extLst>
              <a:ext uri="{FF2B5EF4-FFF2-40B4-BE49-F238E27FC236}">
                <a16:creationId xmlns:a16="http://schemas.microsoft.com/office/drawing/2014/main" id="{79553439-9F99-1CD3-549C-54EB7B16099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41197" y="4624655"/>
            <a:ext cx="1475216" cy="1475216"/>
          </a:xfrm>
          <a:prstGeom prst="rect">
            <a:avLst/>
          </a:prstGeom>
        </p:spPr>
      </p:pic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BCB8C213-FAED-7C7B-F07F-B78869DE688A}"/>
              </a:ext>
            </a:extLst>
          </p:cNvPr>
          <p:cNvCxnSpPr>
            <a:cxnSpLocks/>
          </p:cNvCxnSpPr>
          <p:nvPr/>
        </p:nvCxnSpPr>
        <p:spPr>
          <a:xfrm flipH="1">
            <a:off x="7490846" y="5407110"/>
            <a:ext cx="170275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459486A-F50E-195C-07B8-E3E2E09219C3}"/>
              </a:ext>
            </a:extLst>
          </p:cNvPr>
          <p:cNvSpPr txBox="1"/>
          <p:nvPr/>
        </p:nvSpPr>
        <p:spPr>
          <a:xfrm flipH="1">
            <a:off x="9224076" y="5894685"/>
            <a:ext cx="1109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利用者</a:t>
            </a:r>
          </a:p>
        </p:txBody>
      </p:sp>
    </p:spTree>
    <p:extLst>
      <p:ext uri="{BB962C8B-B14F-4D97-AF65-F5344CB8AC3E}">
        <p14:creationId xmlns:p14="http://schemas.microsoft.com/office/powerpoint/2010/main" val="3253540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8767B3-2AAD-8140-DDB6-15BC81F6C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OS</a:t>
            </a:r>
            <a:r>
              <a:rPr kumimoji="1" lang="ja-JP" altLang="en-US"/>
              <a:t>データを一括取得するタイミング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915EB9-8528-E07E-C8FB-79B7F59CD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一括取得のタイミングとしては様々なものが考えられる</a:t>
            </a:r>
            <a:endParaRPr kumimoji="1" lang="en-US" altLang="ja-JP"/>
          </a:p>
          <a:p>
            <a:pPr lvl="1"/>
            <a:r>
              <a:rPr lang="en-US" altLang="ja-JP"/>
              <a:t>IDS</a:t>
            </a:r>
            <a:r>
              <a:rPr lang="ja-JP" altLang="en-US"/>
              <a:t>が最初に</a:t>
            </a:r>
            <a:r>
              <a:rPr lang="en-US" altLang="ja-JP"/>
              <a:t>OS</a:t>
            </a:r>
            <a:r>
              <a:rPr lang="ja-JP" altLang="en-US"/>
              <a:t>データを取得する時（現在の実装）</a:t>
            </a:r>
            <a:endParaRPr kumimoji="1" lang="en-US" altLang="ja-JP"/>
          </a:p>
          <a:p>
            <a:pPr lvl="1"/>
            <a:r>
              <a:rPr kumimoji="1" lang="ja-JP" altLang="en-US"/>
              <a:t>リストの先頭ノードにアクセスした時</a:t>
            </a:r>
            <a:endParaRPr kumimoji="1" lang="en-US" altLang="ja-JP"/>
          </a:p>
          <a:p>
            <a:pPr lvl="1"/>
            <a:r>
              <a:rPr lang="ja-JP" altLang="en-US"/>
              <a:t>リストのノードを</a:t>
            </a:r>
            <a:r>
              <a:rPr lang="en-US" altLang="ja-JP"/>
              <a:t>1</a:t>
            </a:r>
            <a:r>
              <a:rPr lang="ja-JP" altLang="en-US"/>
              <a:t>つたどった時</a:t>
            </a:r>
            <a:endParaRPr lang="en-US" altLang="ja-JP"/>
          </a:p>
          <a:p>
            <a:r>
              <a:rPr lang="ja-JP" altLang="en-US"/>
              <a:t>ライブラリは</a:t>
            </a:r>
            <a:r>
              <a:rPr lang="en-US" altLang="ja-JP"/>
              <a:t>OS</a:t>
            </a:r>
            <a:r>
              <a:rPr lang="ja-JP" altLang="en-US"/>
              <a:t>のデータ構造に関する情報を持たない</a:t>
            </a:r>
            <a:endParaRPr lang="en-US" altLang="ja-JP"/>
          </a:p>
          <a:p>
            <a:pPr lvl="1"/>
            <a:r>
              <a:rPr lang="ja-JP" altLang="en-US"/>
              <a:t>一括取得を開始するアドレスやアドレス範囲を登録する必要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BE6AB3-C133-DF01-8D6D-550A296C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20</a:t>
            </a:fld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EC690E7-A26C-13AF-E1EB-0ECF3D59B615}"/>
              </a:ext>
            </a:extLst>
          </p:cNvPr>
          <p:cNvGrpSpPr/>
          <p:nvPr/>
        </p:nvGrpSpPr>
        <p:grpSpPr>
          <a:xfrm>
            <a:off x="2776728" y="4594860"/>
            <a:ext cx="6638544" cy="1761490"/>
            <a:chOff x="2776728" y="4594860"/>
            <a:chExt cx="6638544" cy="1761490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1E9EA4F6-E7A7-F768-9A05-CA0482E175C9}"/>
                </a:ext>
              </a:extLst>
            </p:cNvPr>
            <p:cNvSpPr/>
            <p:nvPr/>
          </p:nvSpPr>
          <p:spPr>
            <a:xfrm>
              <a:off x="3681982" y="5313934"/>
              <a:ext cx="1042416" cy="10424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60B6A614-A811-909B-1AD8-4627AFC14DB3}"/>
                </a:ext>
              </a:extLst>
            </p:cNvPr>
            <p:cNvSpPr/>
            <p:nvPr/>
          </p:nvSpPr>
          <p:spPr>
            <a:xfrm>
              <a:off x="5388862" y="5313934"/>
              <a:ext cx="1042416" cy="10424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6C3A471E-8CB9-8A82-5B03-AA6038BA96BE}"/>
                </a:ext>
              </a:extLst>
            </p:cNvPr>
            <p:cNvSpPr/>
            <p:nvPr/>
          </p:nvSpPr>
          <p:spPr>
            <a:xfrm>
              <a:off x="7095742" y="5313934"/>
              <a:ext cx="1042416" cy="10424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</a:endParaRPr>
            </a:p>
          </p:txBody>
        </p: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5BEA8910-88F2-FF5B-F372-8B6DA5593DC7}"/>
                </a:ext>
              </a:extLst>
            </p:cNvPr>
            <p:cNvCxnSpPr>
              <a:cxnSpLocks/>
              <a:stCxn id="5" idx="6"/>
              <a:endCxn id="6" idx="2"/>
            </p:cNvCxnSpPr>
            <p:nvPr/>
          </p:nvCxnSpPr>
          <p:spPr>
            <a:xfrm>
              <a:off x="4724398" y="5835142"/>
              <a:ext cx="66446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1B999BB2-DF93-9D6B-28DA-BA612607AD72}"/>
                </a:ext>
              </a:extLst>
            </p:cNvPr>
            <p:cNvCxnSpPr>
              <a:cxnSpLocks/>
              <a:stCxn id="6" idx="6"/>
              <a:endCxn id="7" idx="2"/>
            </p:cNvCxnSpPr>
            <p:nvPr/>
          </p:nvCxnSpPr>
          <p:spPr>
            <a:xfrm>
              <a:off x="6431278" y="5835142"/>
              <a:ext cx="66446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1EAE1EBF-2701-C671-AEEA-B59A0EFC3C60}"/>
                </a:ext>
              </a:extLst>
            </p:cNvPr>
            <p:cNvCxnSpPr>
              <a:cxnSpLocks/>
              <a:stCxn id="7" idx="6"/>
            </p:cNvCxnSpPr>
            <p:nvPr/>
          </p:nvCxnSpPr>
          <p:spPr>
            <a:xfrm>
              <a:off x="8138158" y="5835142"/>
              <a:ext cx="68275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吹き出し: 四角形 20">
              <a:extLst>
                <a:ext uri="{FF2B5EF4-FFF2-40B4-BE49-F238E27FC236}">
                  <a16:creationId xmlns:a16="http://schemas.microsoft.com/office/drawing/2014/main" id="{62682D70-3F80-CC21-0EB3-5F867EFCC9C6}"/>
                </a:ext>
              </a:extLst>
            </p:cNvPr>
            <p:cNvSpPr/>
            <p:nvPr/>
          </p:nvSpPr>
          <p:spPr>
            <a:xfrm>
              <a:off x="2776728" y="4594860"/>
              <a:ext cx="1790701" cy="651605"/>
            </a:xfrm>
            <a:prstGeom prst="wedgeRectCallout">
              <a:avLst>
                <a:gd name="adj1" fmla="val -1940"/>
                <a:gd name="adj2" fmla="val 106002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先頭ノード</a:t>
              </a:r>
              <a:r>
                <a:rPr lang="ja-JP" altLang="en-US" sz="2000" b="1">
                  <a:solidFill>
                    <a:schemeClr val="tx1"/>
                  </a:solidFill>
                </a:rPr>
                <a:t>に</a:t>
              </a:r>
              <a:endParaRPr lang="en-US" altLang="ja-JP" sz="2000" b="1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アクセス</a:t>
              </a:r>
              <a:endParaRPr kumimoji="1" lang="en-US" altLang="ja-JP" sz="2000" b="1">
                <a:solidFill>
                  <a:schemeClr val="tx1"/>
                </a:solidFill>
              </a:endParaRPr>
            </a:p>
          </p:txBody>
        </p:sp>
        <p:sp>
          <p:nvSpPr>
            <p:cNvPr id="22" name="吹き出し: 四角形 21">
              <a:extLst>
                <a:ext uri="{FF2B5EF4-FFF2-40B4-BE49-F238E27FC236}">
                  <a16:creationId xmlns:a16="http://schemas.microsoft.com/office/drawing/2014/main" id="{FE2598A9-9DC5-CA3A-932D-5DF4EAA85343}"/>
                </a:ext>
              </a:extLst>
            </p:cNvPr>
            <p:cNvSpPr/>
            <p:nvPr/>
          </p:nvSpPr>
          <p:spPr>
            <a:xfrm>
              <a:off x="5447534" y="4597131"/>
              <a:ext cx="1790701" cy="651605"/>
            </a:xfrm>
            <a:prstGeom prst="wedgeRectCallout">
              <a:avLst>
                <a:gd name="adj1" fmla="val 20529"/>
                <a:gd name="adj2" fmla="val 129859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ノードを</a:t>
              </a:r>
              <a:endParaRPr kumimoji="1" lang="en-US" altLang="ja-JP" sz="2000" b="1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たどった時</a:t>
              </a:r>
              <a:endParaRPr kumimoji="1" lang="en-US" altLang="ja-JP" sz="2000" b="1">
                <a:solidFill>
                  <a:schemeClr val="tx1"/>
                </a:solidFill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B30656F-4DE1-04F1-E418-FDB73BD4D822}"/>
                </a:ext>
              </a:extLst>
            </p:cNvPr>
            <p:cNvSpPr txBox="1"/>
            <p:nvPr/>
          </p:nvSpPr>
          <p:spPr>
            <a:xfrm>
              <a:off x="7156702" y="5686497"/>
              <a:ext cx="920496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/>
                <a:t>データ</a:t>
              </a:r>
            </a:p>
          </p:txBody>
        </p:sp>
        <p:sp>
          <p:nvSpPr>
            <p:cNvPr id="28" name="吹き出し: 四角形 27">
              <a:extLst>
                <a:ext uri="{FF2B5EF4-FFF2-40B4-BE49-F238E27FC236}">
                  <a16:creationId xmlns:a16="http://schemas.microsoft.com/office/drawing/2014/main" id="{7E2F38D6-8667-20DA-F5A5-5ADB1EE3514F}"/>
                </a:ext>
              </a:extLst>
            </p:cNvPr>
            <p:cNvSpPr/>
            <p:nvPr/>
          </p:nvSpPr>
          <p:spPr>
            <a:xfrm>
              <a:off x="7624571" y="4594860"/>
              <a:ext cx="1790701" cy="651605"/>
            </a:xfrm>
            <a:prstGeom prst="wedgeRectCallout">
              <a:avLst>
                <a:gd name="adj1" fmla="val -36663"/>
                <a:gd name="adj2" fmla="val 117229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最初の</a:t>
              </a:r>
              <a:endParaRPr lang="en-US" altLang="ja-JP" sz="2000" b="1">
                <a:solidFill>
                  <a:schemeClr val="tx1"/>
                </a:solidFill>
              </a:endParaRPr>
            </a:p>
            <a:p>
              <a:pPr algn="ctr"/>
              <a:r>
                <a:rPr kumimoji="1" lang="en-US" altLang="ja-JP" sz="2000" b="1">
                  <a:solidFill>
                    <a:schemeClr val="tx1"/>
                  </a:solidFill>
                </a:rPr>
                <a:t>OS</a:t>
              </a:r>
              <a:r>
                <a:rPr kumimoji="1" lang="ja-JP" altLang="en-US" sz="2000" b="1">
                  <a:solidFill>
                    <a:schemeClr val="tx1"/>
                  </a:solidFill>
                </a:rPr>
                <a:t>データ</a:t>
              </a:r>
              <a:endParaRPr kumimoji="1" lang="en-US" altLang="ja-JP" sz="2000" b="1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906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7BA0FF-A5D3-94AD-6DD4-50235DD6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一括取得する</a:t>
            </a:r>
            <a:r>
              <a:rPr kumimoji="1" lang="en-US" altLang="ja-JP"/>
              <a:t>OS</a:t>
            </a:r>
            <a:r>
              <a:rPr kumimoji="1" lang="ja-JP" altLang="en-US"/>
              <a:t>データの範囲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FF7906-D536-8BD4-31F0-26E4BE670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/>
              <a:t>IDS</a:t>
            </a:r>
            <a:r>
              <a:rPr kumimoji="1" lang="ja-JP" altLang="en-US"/>
              <a:t>が必要とする可能性があるすべての</a:t>
            </a:r>
            <a:r>
              <a:rPr kumimoji="1" lang="en-US" altLang="ja-JP"/>
              <a:t>OS</a:t>
            </a:r>
            <a:r>
              <a:rPr kumimoji="1" lang="ja-JP" altLang="en-US"/>
              <a:t>データを一括取得</a:t>
            </a:r>
            <a:endParaRPr kumimoji="1" lang="en-US" altLang="ja-JP"/>
          </a:p>
          <a:p>
            <a:pPr lvl="1"/>
            <a:r>
              <a:rPr lang="ja-JP" altLang="en-US"/>
              <a:t>要求回数は削減できるが、使用されなかった</a:t>
            </a:r>
            <a:r>
              <a:rPr lang="en-US" altLang="ja-JP"/>
              <a:t>OS</a:t>
            </a:r>
            <a:r>
              <a:rPr lang="ja-JP" altLang="en-US"/>
              <a:t>データは無駄になる</a:t>
            </a:r>
            <a:endParaRPr lang="en-US" altLang="ja-JP"/>
          </a:p>
          <a:p>
            <a:r>
              <a:rPr lang="en-US" altLang="ja-JP"/>
              <a:t>IDS</a:t>
            </a:r>
            <a:r>
              <a:rPr lang="ja-JP" altLang="en-US"/>
              <a:t>が必要とした</a:t>
            </a:r>
            <a:r>
              <a:rPr lang="en-US" altLang="ja-JP"/>
              <a:t>OS</a:t>
            </a:r>
            <a:r>
              <a:rPr lang="ja-JP" altLang="en-US"/>
              <a:t>データだけを要求</a:t>
            </a:r>
            <a:endParaRPr lang="en-US" altLang="ja-JP" sz="2000"/>
          </a:p>
          <a:p>
            <a:pPr lvl="1"/>
            <a:r>
              <a:rPr kumimoji="1" lang="ja-JP" altLang="en-US"/>
              <a:t>取得した</a:t>
            </a:r>
            <a:r>
              <a:rPr kumimoji="1" lang="en-US" altLang="ja-JP"/>
              <a:t>OS</a:t>
            </a:r>
            <a:r>
              <a:rPr kumimoji="1" lang="ja-JP" altLang="en-US"/>
              <a:t>データの無駄はなくなるが、要求回数は増加</a:t>
            </a:r>
            <a:endParaRPr kumimoji="1" lang="en-US" altLang="ja-JP"/>
          </a:p>
          <a:p>
            <a:r>
              <a:rPr lang="ja-JP" altLang="en-US"/>
              <a:t>ある程度の</a:t>
            </a:r>
            <a:r>
              <a:rPr lang="en-US" altLang="ja-JP"/>
              <a:t>OS</a:t>
            </a:r>
            <a:r>
              <a:rPr lang="ja-JP" altLang="en-US"/>
              <a:t>データだけを一括取得するのが望ましい</a:t>
            </a:r>
            <a:endParaRPr lang="en-US" altLang="ja-JP"/>
          </a:p>
          <a:p>
            <a:pPr lvl="1"/>
            <a:r>
              <a:rPr kumimoji="1" lang="ja-JP" altLang="en-US"/>
              <a:t>要求回数と取得したデータの利用率のバランスを考慮</a:t>
            </a:r>
            <a:endParaRPr kumimoji="1" lang="en-US" altLang="ja-JP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7C13D5-9166-3DB8-B267-C4CD82357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8" name="正方形/長方形 19">
            <a:extLst>
              <a:ext uri="{FF2B5EF4-FFF2-40B4-BE49-F238E27FC236}">
                <a16:creationId xmlns:a16="http://schemas.microsoft.com/office/drawing/2014/main" id="{3B76DA2E-5B9E-0FF3-30E9-B1C0D497C881}"/>
              </a:ext>
            </a:extLst>
          </p:cNvPr>
          <p:cNvSpPr/>
          <p:nvPr/>
        </p:nvSpPr>
        <p:spPr>
          <a:xfrm>
            <a:off x="7965867" y="4824617"/>
            <a:ext cx="1994975" cy="1479752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b="1">
              <a:solidFill>
                <a:schemeClr val="tx1"/>
              </a:solidFill>
            </a:endParaRPr>
          </a:p>
        </p:txBody>
      </p:sp>
      <p:sp>
        <p:nvSpPr>
          <p:cNvPr id="11" name="正方形/長方形 6">
            <a:extLst>
              <a:ext uri="{FF2B5EF4-FFF2-40B4-BE49-F238E27FC236}">
                <a16:creationId xmlns:a16="http://schemas.microsoft.com/office/drawing/2014/main" id="{FF0DDB89-EAFE-2E53-2CE9-34125D00CC80}"/>
              </a:ext>
            </a:extLst>
          </p:cNvPr>
          <p:cNvSpPr/>
          <p:nvPr/>
        </p:nvSpPr>
        <p:spPr>
          <a:xfrm>
            <a:off x="5314120" y="4519792"/>
            <a:ext cx="1631436" cy="21149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EFE4ABB-D66B-A5F3-74DE-289A5E7965FE}"/>
              </a:ext>
            </a:extLst>
          </p:cNvPr>
          <p:cNvSpPr txBox="1"/>
          <p:nvPr/>
        </p:nvSpPr>
        <p:spPr>
          <a:xfrm>
            <a:off x="5544657" y="4801173"/>
            <a:ext cx="112301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1</a:t>
            </a:r>
            <a:endParaRPr kumimoji="1" lang="ja-JP" altLang="en-US" sz="2000" b="1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5C4B3E6-4EF2-F271-C539-975B88FCD86F}"/>
              </a:ext>
            </a:extLst>
          </p:cNvPr>
          <p:cNvSpPr txBox="1"/>
          <p:nvPr/>
        </p:nvSpPr>
        <p:spPr>
          <a:xfrm>
            <a:off x="5544656" y="5385949"/>
            <a:ext cx="112301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lang="en-US" altLang="ja-JP" sz="2000" b="1"/>
              <a:t>2</a:t>
            </a:r>
            <a:endParaRPr kumimoji="1" lang="ja-JP" altLang="en-US" sz="2000" b="1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306949-3B25-D22B-F0E2-4F029884B06E}"/>
              </a:ext>
            </a:extLst>
          </p:cNvPr>
          <p:cNvSpPr txBox="1"/>
          <p:nvPr/>
        </p:nvSpPr>
        <p:spPr>
          <a:xfrm>
            <a:off x="5544657" y="6009483"/>
            <a:ext cx="112301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lang="en-US" altLang="ja-JP" sz="2000" b="1"/>
              <a:t>3</a:t>
            </a:r>
            <a:endParaRPr kumimoji="1" lang="ja-JP" altLang="en-US" sz="2000" b="1"/>
          </a:p>
        </p:txBody>
      </p:sp>
      <p:sp>
        <p:nvSpPr>
          <p:cNvPr id="18" name="左大かっこ 17">
            <a:extLst>
              <a:ext uri="{FF2B5EF4-FFF2-40B4-BE49-F238E27FC236}">
                <a16:creationId xmlns:a16="http://schemas.microsoft.com/office/drawing/2014/main" id="{32578302-E1E5-D9A2-0EC0-524A756417E5}"/>
              </a:ext>
            </a:extLst>
          </p:cNvPr>
          <p:cNvSpPr/>
          <p:nvPr/>
        </p:nvSpPr>
        <p:spPr>
          <a:xfrm>
            <a:off x="5499066" y="4730247"/>
            <a:ext cx="131146" cy="1791173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大かっこ 18">
            <a:extLst>
              <a:ext uri="{FF2B5EF4-FFF2-40B4-BE49-F238E27FC236}">
                <a16:creationId xmlns:a16="http://schemas.microsoft.com/office/drawing/2014/main" id="{9952E5BF-A34A-C407-7D8F-73D3059E619D}"/>
              </a:ext>
            </a:extLst>
          </p:cNvPr>
          <p:cNvSpPr/>
          <p:nvPr/>
        </p:nvSpPr>
        <p:spPr>
          <a:xfrm>
            <a:off x="6607455" y="4761755"/>
            <a:ext cx="131146" cy="478945"/>
          </a:xfrm>
          <a:prstGeom prst="righ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右大かっこ 19">
            <a:extLst>
              <a:ext uri="{FF2B5EF4-FFF2-40B4-BE49-F238E27FC236}">
                <a16:creationId xmlns:a16="http://schemas.microsoft.com/office/drawing/2014/main" id="{D1B1C30F-7CC1-A36F-15EA-FF1DFCF5CF12}"/>
              </a:ext>
            </a:extLst>
          </p:cNvPr>
          <p:cNvSpPr/>
          <p:nvPr/>
        </p:nvSpPr>
        <p:spPr>
          <a:xfrm>
            <a:off x="6593662" y="5960797"/>
            <a:ext cx="131146" cy="478945"/>
          </a:xfrm>
          <a:prstGeom prst="righ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3B233629-F469-FC85-F833-B8ACAFFE14D9}"/>
              </a:ext>
            </a:extLst>
          </p:cNvPr>
          <p:cNvCxnSpPr>
            <a:cxnSpLocks/>
          </p:cNvCxnSpPr>
          <p:nvPr/>
        </p:nvCxnSpPr>
        <p:spPr>
          <a:xfrm>
            <a:off x="6784903" y="5001227"/>
            <a:ext cx="1542431" cy="270699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AC44E55D-4448-F554-1D91-6EE0CF420679}"/>
              </a:ext>
            </a:extLst>
          </p:cNvPr>
          <p:cNvCxnSpPr>
            <a:cxnSpLocks/>
          </p:cNvCxnSpPr>
          <p:nvPr/>
        </p:nvCxnSpPr>
        <p:spPr>
          <a:xfrm flipV="1">
            <a:off x="6754855" y="5741104"/>
            <a:ext cx="1572479" cy="3924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DF1C5F7-EDA9-FE6E-C5A9-1FDDA5A14643}"/>
              </a:ext>
            </a:extLst>
          </p:cNvPr>
          <p:cNvSpPr txBox="1"/>
          <p:nvPr/>
        </p:nvSpPr>
        <p:spPr>
          <a:xfrm>
            <a:off x="8354766" y="5071871"/>
            <a:ext cx="1123011" cy="400110"/>
          </a:xfrm>
          <a:prstGeom prst="rect">
            <a:avLst/>
          </a:prstGeom>
          <a:solidFill>
            <a:srgbClr val="FF8F8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1</a:t>
            </a:r>
            <a:endParaRPr kumimoji="1" lang="ja-JP" altLang="en-US" sz="2000" b="1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8285105-B807-BBCC-4E9D-90237E3C4D95}"/>
              </a:ext>
            </a:extLst>
          </p:cNvPr>
          <p:cNvSpPr txBox="1"/>
          <p:nvPr/>
        </p:nvSpPr>
        <p:spPr>
          <a:xfrm>
            <a:off x="8354767" y="5560461"/>
            <a:ext cx="1123011" cy="400110"/>
          </a:xfrm>
          <a:prstGeom prst="rect">
            <a:avLst/>
          </a:prstGeom>
          <a:solidFill>
            <a:srgbClr val="FF8F8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3</a:t>
            </a:r>
            <a:endParaRPr kumimoji="1" lang="ja-JP" altLang="en-US" sz="2000" b="1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772683C-0589-CE97-A4AD-AB682FB31C71}"/>
              </a:ext>
            </a:extLst>
          </p:cNvPr>
          <p:cNvSpPr txBox="1"/>
          <p:nvPr/>
        </p:nvSpPr>
        <p:spPr>
          <a:xfrm>
            <a:off x="4326418" y="5132403"/>
            <a:ext cx="948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すべて</a:t>
            </a:r>
            <a:endParaRPr kumimoji="1" lang="ja-JP" altLang="en-US" sz="2000" b="1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358345A-3DD3-5D2D-D490-34FFE423329B}"/>
              </a:ext>
            </a:extLst>
          </p:cNvPr>
          <p:cNvSpPr txBox="1"/>
          <p:nvPr/>
        </p:nvSpPr>
        <p:spPr>
          <a:xfrm>
            <a:off x="8599517" y="6251625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IDS</a:t>
            </a:r>
            <a:endParaRPr kumimoji="1" lang="ja-JP" altLang="en-US" sz="2000" b="1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1E46393-A8B2-E1E8-08B1-B9A7C8292879}"/>
              </a:ext>
            </a:extLst>
          </p:cNvPr>
          <p:cNvSpPr txBox="1"/>
          <p:nvPr/>
        </p:nvSpPr>
        <p:spPr>
          <a:xfrm>
            <a:off x="7099075" y="5340994"/>
            <a:ext cx="700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個別</a:t>
            </a:r>
            <a:endParaRPr kumimoji="1" lang="ja-JP" altLang="en-US" sz="2000" b="1"/>
          </a:p>
        </p:txBody>
      </p:sp>
      <p:cxnSp>
        <p:nvCxnSpPr>
          <p:cNvPr id="37" name="Straight Arrow Connector 19">
            <a:extLst>
              <a:ext uri="{FF2B5EF4-FFF2-40B4-BE49-F238E27FC236}">
                <a16:creationId xmlns:a16="http://schemas.microsoft.com/office/drawing/2014/main" id="{B9C6F3BE-3944-F4C2-80BA-E858D25F2803}"/>
              </a:ext>
            </a:extLst>
          </p:cNvPr>
          <p:cNvCxnSpPr>
            <a:stCxn id="12" idx="2"/>
            <a:endCxn id="13" idx="0"/>
          </p:cNvCxnSpPr>
          <p:nvPr/>
        </p:nvCxnSpPr>
        <p:spPr>
          <a:xfrm flipH="1">
            <a:off x="6106162" y="5201283"/>
            <a:ext cx="1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20">
            <a:extLst>
              <a:ext uri="{FF2B5EF4-FFF2-40B4-BE49-F238E27FC236}">
                <a16:creationId xmlns:a16="http://schemas.microsoft.com/office/drawing/2014/main" id="{B1277358-0E1C-286A-D922-E008945C054E}"/>
              </a:ext>
            </a:extLst>
          </p:cNvPr>
          <p:cNvCxnSpPr/>
          <p:nvPr/>
        </p:nvCxnSpPr>
        <p:spPr>
          <a:xfrm flipH="1">
            <a:off x="6118833" y="5792395"/>
            <a:ext cx="1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19">
            <a:extLst>
              <a:ext uri="{FF2B5EF4-FFF2-40B4-BE49-F238E27FC236}">
                <a16:creationId xmlns:a16="http://schemas.microsoft.com/office/drawing/2014/main" id="{CB477E4D-74DD-5913-3D01-1326D204054E}"/>
              </a:ext>
            </a:extLst>
          </p:cNvPr>
          <p:cNvSpPr/>
          <p:nvPr/>
        </p:nvSpPr>
        <p:spPr>
          <a:xfrm>
            <a:off x="2283857" y="4801173"/>
            <a:ext cx="1994975" cy="1479752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b="1">
              <a:solidFill>
                <a:schemeClr val="tx1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B3CD1F8-AEEB-1E12-08B7-B3A8EFB3E734}"/>
              </a:ext>
            </a:extLst>
          </p:cNvPr>
          <p:cNvSpPr txBox="1"/>
          <p:nvPr/>
        </p:nvSpPr>
        <p:spPr>
          <a:xfrm>
            <a:off x="2730213" y="4929654"/>
            <a:ext cx="1123011" cy="400110"/>
          </a:xfrm>
          <a:prstGeom prst="rect">
            <a:avLst/>
          </a:prstGeom>
          <a:solidFill>
            <a:srgbClr val="FF8F8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1</a:t>
            </a:r>
            <a:endParaRPr kumimoji="1" lang="ja-JP" altLang="en-US" sz="2000" b="1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B1C1875-8240-1B35-B148-968448BD2594}"/>
              </a:ext>
            </a:extLst>
          </p:cNvPr>
          <p:cNvSpPr txBox="1"/>
          <p:nvPr/>
        </p:nvSpPr>
        <p:spPr>
          <a:xfrm>
            <a:off x="2730213" y="5786059"/>
            <a:ext cx="1123011" cy="400110"/>
          </a:xfrm>
          <a:prstGeom prst="rect">
            <a:avLst/>
          </a:prstGeom>
          <a:solidFill>
            <a:srgbClr val="FF8F8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3</a:t>
            </a:r>
            <a:endParaRPr kumimoji="1" lang="ja-JP" altLang="en-US" sz="2000" b="1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BCB1640-87D7-916B-79C2-8D9A43CAE01E}"/>
              </a:ext>
            </a:extLst>
          </p:cNvPr>
          <p:cNvSpPr txBox="1"/>
          <p:nvPr/>
        </p:nvSpPr>
        <p:spPr>
          <a:xfrm>
            <a:off x="2990021" y="6239687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IDS</a:t>
            </a:r>
            <a:endParaRPr kumimoji="1" lang="ja-JP" altLang="en-US" sz="2000" b="1"/>
          </a:p>
        </p:txBody>
      </p:sp>
      <p:sp>
        <p:nvSpPr>
          <p:cNvPr id="49" name="テキスト ボックス 39">
            <a:extLst>
              <a:ext uri="{FF2B5EF4-FFF2-40B4-BE49-F238E27FC236}">
                <a16:creationId xmlns:a16="http://schemas.microsoft.com/office/drawing/2014/main" id="{28B8DB82-AB93-B867-F4AA-2520C6A0C38C}"/>
              </a:ext>
            </a:extLst>
          </p:cNvPr>
          <p:cNvSpPr txBox="1"/>
          <p:nvPr/>
        </p:nvSpPr>
        <p:spPr>
          <a:xfrm>
            <a:off x="4738137" y="6321365"/>
            <a:ext cx="63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/>
              <a:t>OS</a:t>
            </a:r>
            <a:endParaRPr kumimoji="1" lang="ja-JP" altLang="en-US" sz="2000" b="1"/>
          </a:p>
        </p:txBody>
      </p:sp>
      <p:sp>
        <p:nvSpPr>
          <p:cNvPr id="50" name="テキスト ボックス 5">
            <a:extLst>
              <a:ext uri="{FF2B5EF4-FFF2-40B4-BE49-F238E27FC236}">
                <a16:creationId xmlns:a16="http://schemas.microsoft.com/office/drawing/2014/main" id="{12948334-3B1F-57B1-2C0D-4A7EA00FED36}"/>
              </a:ext>
            </a:extLst>
          </p:cNvPr>
          <p:cNvSpPr txBox="1"/>
          <p:nvPr/>
        </p:nvSpPr>
        <p:spPr>
          <a:xfrm>
            <a:off x="2730213" y="5354881"/>
            <a:ext cx="112301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lang="en-US" altLang="ja-JP" sz="2000" b="1"/>
              <a:t>2</a:t>
            </a:r>
            <a:endParaRPr kumimoji="1" lang="ja-JP" altLang="en-US" sz="2000" b="1"/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FDA483B-EA91-E82F-4AFE-BF7C4858C4B9}"/>
              </a:ext>
            </a:extLst>
          </p:cNvPr>
          <p:cNvCxnSpPr>
            <a:cxnSpLocks/>
          </p:cNvCxnSpPr>
          <p:nvPr/>
        </p:nvCxnSpPr>
        <p:spPr>
          <a:xfrm flipV="1">
            <a:off x="3965778" y="5568137"/>
            <a:ext cx="1409868" cy="1783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245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79F66A-25C6-D9EC-3AE5-FA83EAEED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err="1"/>
              <a:t>eBPF</a:t>
            </a:r>
            <a:r>
              <a:rPr lang="ja-JP" altLang="en-US"/>
              <a:t>による柔軟性と安全性の両立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E339C6-84D2-DCA2-7034-E36A48E18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/>
              <a:t>IDS</a:t>
            </a:r>
            <a:r>
              <a:rPr kumimoji="1" lang="ja-JP" altLang="en-US"/>
              <a:t>ごとに</a:t>
            </a:r>
            <a:r>
              <a:rPr kumimoji="1" lang="en-US" altLang="ja-JP" err="1"/>
              <a:t>eBPF</a:t>
            </a:r>
            <a:r>
              <a:rPr kumimoji="1" lang="ja-JP" altLang="en-US"/>
              <a:t>プログラムを用意して</a:t>
            </a:r>
            <a:r>
              <a:rPr kumimoji="1" lang="en-US" altLang="ja-JP"/>
              <a:t>OS</a:t>
            </a:r>
            <a:r>
              <a:rPr kumimoji="1" lang="ja-JP" altLang="en-US"/>
              <a:t>データを柔軟に収集</a:t>
            </a:r>
            <a:endParaRPr kumimoji="1" lang="en-US" altLang="ja-JP"/>
          </a:p>
          <a:p>
            <a:pPr lvl="1"/>
            <a:r>
              <a:rPr lang="en-US" altLang="ja-JP"/>
              <a:t>IDS</a:t>
            </a:r>
            <a:r>
              <a:rPr lang="ja-JP" altLang="en-US"/>
              <a:t>が必要とする</a:t>
            </a:r>
            <a:r>
              <a:rPr lang="en-US" altLang="ja-JP"/>
              <a:t>OS</a:t>
            </a:r>
            <a:r>
              <a:rPr lang="ja-JP" altLang="en-US"/>
              <a:t>データだけを一括で取得できる</a:t>
            </a:r>
            <a:endParaRPr lang="en-US" altLang="ja-JP"/>
          </a:p>
          <a:p>
            <a:pPr lvl="1"/>
            <a:r>
              <a:rPr kumimoji="1" lang="en-US" altLang="ja-JP"/>
              <a:t>OS</a:t>
            </a:r>
            <a:r>
              <a:rPr kumimoji="1" lang="ja-JP" altLang="en-US"/>
              <a:t>の変更やカーネルモジュールの追加なしに</a:t>
            </a:r>
            <a:r>
              <a:rPr kumimoji="1" lang="en-US" altLang="ja-JP"/>
              <a:t>OS</a:t>
            </a:r>
            <a:r>
              <a:rPr kumimoji="1" lang="ja-JP" altLang="en-US"/>
              <a:t>内に動的にロード</a:t>
            </a:r>
            <a:endParaRPr kumimoji="1" lang="en-US" altLang="ja-JP"/>
          </a:p>
          <a:p>
            <a:r>
              <a:rPr lang="en-US" altLang="ja-JP" err="1"/>
              <a:t>eBPF</a:t>
            </a:r>
            <a:r>
              <a:rPr lang="ja-JP" altLang="en-US"/>
              <a:t>プログラムはカーネルモジュールより安全に実行可能</a:t>
            </a:r>
            <a:endParaRPr lang="en-US" altLang="ja-JP"/>
          </a:p>
          <a:p>
            <a:pPr lvl="1"/>
            <a:r>
              <a:rPr kumimoji="1" lang="en-US" altLang="ja-JP"/>
              <a:t>OS</a:t>
            </a:r>
            <a:r>
              <a:rPr kumimoji="1" lang="ja-JP" altLang="en-US"/>
              <a:t>へのロード時に検査器によって安全性が保証される</a:t>
            </a:r>
            <a:endParaRPr kumimoji="1" lang="en-US" altLang="ja-JP"/>
          </a:p>
          <a:p>
            <a:pPr lvl="1"/>
            <a:r>
              <a:rPr lang="en-US" altLang="ja-JP"/>
              <a:t>OS</a:t>
            </a:r>
            <a:r>
              <a:rPr lang="ja-JP" altLang="en-US"/>
              <a:t>の実行に影響するプログラムや無限ループは実行されない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F5EF81-CB18-3CE6-8E05-EFD0AC42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22</a:t>
            </a:fld>
            <a:endParaRPr kumimoji="1" lang="ja-JP" altLang="en-US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0AD2981-B214-B209-A42F-0C0B89D5881C}"/>
              </a:ext>
            </a:extLst>
          </p:cNvPr>
          <p:cNvGrpSpPr/>
          <p:nvPr/>
        </p:nvGrpSpPr>
        <p:grpSpPr>
          <a:xfrm>
            <a:off x="2987566" y="4611231"/>
            <a:ext cx="6216867" cy="1881644"/>
            <a:chOff x="2645664" y="4474706"/>
            <a:chExt cx="6216867" cy="1881644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81F8933-94A7-DD79-17D7-75DD1E224B59}"/>
                </a:ext>
              </a:extLst>
            </p:cNvPr>
            <p:cNvSpPr/>
            <p:nvPr/>
          </p:nvSpPr>
          <p:spPr>
            <a:xfrm>
              <a:off x="2645664" y="4779832"/>
              <a:ext cx="6216867" cy="150825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solidFill>
                  <a:schemeClr val="tx1"/>
                </a:solidFill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055D4993-F637-9C33-BD6F-9CE64482011C}"/>
                </a:ext>
              </a:extLst>
            </p:cNvPr>
            <p:cNvSpPr/>
            <p:nvPr/>
          </p:nvSpPr>
          <p:spPr>
            <a:xfrm>
              <a:off x="6795114" y="5198610"/>
              <a:ext cx="1852057" cy="7239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 err="1">
                  <a:solidFill>
                    <a:schemeClr val="tx1"/>
                  </a:solidFill>
                </a:rPr>
                <a:t>eBPF</a:t>
              </a:r>
              <a:endParaRPr kumimoji="1" lang="en-US" altLang="ja-JP" sz="2000" b="1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プログラム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8A408DB0-1878-2F9F-DE9A-0636CD8D2B20}"/>
                </a:ext>
              </a:extLst>
            </p:cNvPr>
            <p:cNvSpPr txBox="1"/>
            <p:nvPr/>
          </p:nvSpPr>
          <p:spPr>
            <a:xfrm>
              <a:off x="2645664" y="5956240"/>
              <a:ext cx="5485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/>
                <a:t>OS</a:t>
              </a:r>
              <a:endParaRPr kumimoji="1" lang="ja-JP" altLang="en-US" sz="2000" b="1"/>
            </a:p>
          </p:txBody>
        </p: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7ECD8533-7650-9C64-58C0-8FA0249851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55181" y="4474706"/>
              <a:ext cx="0" cy="723904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56457964-8B87-828F-F8FA-C0A0CFEFE7DE}"/>
                </a:ext>
              </a:extLst>
            </p:cNvPr>
            <p:cNvSpPr txBox="1"/>
            <p:nvPr/>
          </p:nvSpPr>
          <p:spPr>
            <a:xfrm>
              <a:off x="6697094" y="4802187"/>
              <a:ext cx="9541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/>
                <a:t>ロード</a:t>
              </a:r>
            </a:p>
          </p:txBody>
        </p:sp>
        <p:sp>
          <p:nvSpPr>
            <p:cNvPr id="19" name="正方形/長方形 7">
              <a:extLst>
                <a:ext uri="{FF2B5EF4-FFF2-40B4-BE49-F238E27FC236}">
                  <a16:creationId xmlns:a16="http://schemas.microsoft.com/office/drawing/2014/main" id="{424CE55E-6C14-2BC5-22F1-EC37F9748379}"/>
                </a:ext>
              </a:extLst>
            </p:cNvPr>
            <p:cNvSpPr/>
            <p:nvPr/>
          </p:nvSpPr>
          <p:spPr>
            <a:xfrm>
              <a:off x="4671717" y="5198611"/>
              <a:ext cx="1852057" cy="7239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カーネル</a:t>
              </a:r>
              <a:endParaRPr kumimoji="1" lang="en-US" altLang="ja-JP" sz="2000" b="1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モジュール</a:t>
              </a:r>
            </a:p>
          </p:txBody>
        </p:sp>
        <p:cxnSp>
          <p:nvCxnSpPr>
            <p:cNvPr id="20" name="直線矢印コネクタ 10">
              <a:extLst>
                <a:ext uri="{FF2B5EF4-FFF2-40B4-BE49-F238E27FC236}">
                  <a16:creationId xmlns:a16="http://schemas.microsoft.com/office/drawing/2014/main" id="{B570FE8F-0AF6-073F-E61B-D32905331C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04910" y="4474706"/>
              <a:ext cx="0" cy="723904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正方形/長方形 7">
              <a:extLst>
                <a:ext uri="{FF2B5EF4-FFF2-40B4-BE49-F238E27FC236}">
                  <a16:creationId xmlns:a16="http://schemas.microsoft.com/office/drawing/2014/main" id="{A53CAF00-5EC9-8DD4-E4B3-4D39ABB311CC}"/>
                </a:ext>
              </a:extLst>
            </p:cNvPr>
            <p:cNvSpPr/>
            <p:nvPr/>
          </p:nvSpPr>
          <p:spPr>
            <a:xfrm>
              <a:off x="2855702" y="5198610"/>
              <a:ext cx="1516596" cy="72390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ビルトイン</a:t>
              </a:r>
              <a:endParaRPr kumimoji="1" lang="en-US" altLang="ja-JP" sz="2000" b="1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2000" b="1">
                  <a:solidFill>
                    <a:schemeClr val="tx1"/>
                  </a:solidFill>
                </a:rPr>
                <a:t>機能</a:t>
              </a:r>
              <a:endParaRPr kumimoji="1" lang="ja-JP" alt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2" name="テキスト ボックス 11">
              <a:extLst>
                <a:ext uri="{FF2B5EF4-FFF2-40B4-BE49-F238E27FC236}">
                  <a16:creationId xmlns:a16="http://schemas.microsoft.com/office/drawing/2014/main" id="{B6817E1F-9F09-A4A6-7324-A8E9B3CA9E10}"/>
                </a:ext>
              </a:extLst>
            </p:cNvPr>
            <p:cNvSpPr txBox="1"/>
            <p:nvPr/>
          </p:nvSpPr>
          <p:spPr>
            <a:xfrm>
              <a:off x="4643638" y="4798500"/>
              <a:ext cx="9541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/>
                <a:t>ロード</a:t>
              </a:r>
            </a:p>
          </p:txBody>
        </p:sp>
        <p:sp>
          <p:nvSpPr>
            <p:cNvPr id="23" name="Explosion 2 19">
              <a:extLst>
                <a:ext uri="{FF2B5EF4-FFF2-40B4-BE49-F238E27FC236}">
                  <a16:creationId xmlns:a16="http://schemas.microsoft.com/office/drawing/2014/main" id="{B5E365B5-791C-0D20-D1C7-1182B89838B6}"/>
                </a:ext>
              </a:extLst>
            </p:cNvPr>
            <p:cNvSpPr/>
            <p:nvPr/>
          </p:nvSpPr>
          <p:spPr>
            <a:xfrm>
              <a:off x="6096000" y="4998555"/>
              <a:ext cx="601094" cy="390309"/>
            </a:xfrm>
            <a:prstGeom prst="irregularSeal2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P" sz="16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8919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4036D-1081-8E5B-286C-20A010CC4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/>
              <a:t>課題１：動的な終了条件をもつループが使えない</a:t>
            </a:r>
          </a:p>
          <a:p>
            <a:pPr lvl="1"/>
            <a:r>
              <a:rPr lang="en-JP"/>
              <a:t>先読みを行うにはポインタを用いるデータ構造をたどる必要</a:t>
            </a:r>
          </a:p>
          <a:p>
            <a:pPr lvl="1"/>
            <a:r>
              <a:rPr lang="en-JP"/>
              <a:t>終了しない可能性のあるループは検証に失敗</a:t>
            </a:r>
          </a:p>
          <a:p>
            <a:r>
              <a:rPr lang="en-JP"/>
              <a:t>課題２：実行環境のOSカーネルのバージョンに依存する</a:t>
            </a:r>
          </a:p>
          <a:p>
            <a:pPr lvl="1"/>
            <a:r>
              <a:rPr lang="en-JP"/>
              <a:t>開発環境でコンパイルしたeBPFプログラムは正常に動作しない恐れ</a:t>
            </a:r>
          </a:p>
          <a:p>
            <a:pPr lvl="1"/>
            <a:r>
              <a:rPr lang="ja-JP" altLang="en-US"/>
              <a:t>監視対象</a:t>
            </a:r>
            <a:r>
              <a:rPr lang="en-US" altLang="ja-JP"/>
              <a:t>VM</a:t>
            </a:r>
            <a:r>
              <a:rPr lang="ja-JP" altLang="en-US"/>
              <a:t>内でコンパイルするには開発環境のインストールが必要</a:t>
            </a:r>
            <a:endParaRPr lang="en-US" altLang="ja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E0F72-5944-AFA6-3F3D-5BEDB99E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D81BDFFD-24DB-AB38-384B-36B04E926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kumimoji="1" lang="en-US" altLang="ja-JP" err="1"/>
              <a:t>eBPF</a:t>
            </a:r>
            <a:r>
              <a:rPr kumimoji="1" lang="ja-JP" altLang="en-US"/>
              <a:t>を用いる上での課題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5B8B063E-7F08-5702-1124-5F9086BA101C}"/>
              </a:ext>
            </a:extLst>
          </p:cNvPr>
          <p:cNvSpPr txBox="1"/>
          <p:nvPr/>
        </p:nvSpPr>
        <p:spPr>
          <a:xfrm>
            <a:off x="1385440" y="4735220"/>
            <a:ext cx="4481959" cy="132343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  :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task 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next_task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(task);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} while (task !=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init_task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0BA52E08-7ECE-3B65-DE97-A09CB916B059}"/>
              </a:ext>
            </a:extLst>
          </p:cNvPr>
          <p:cNvSpPr txBox="1"/>
          <p:nvPr/>
        </p:nvSpPr>
        <p:spPr>
          <a:xfrm>
            <a:off x="6984490" y="4680684"/>
            <a:ext cx="3252219" cy="163121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task_struct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  :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// </a:t>
            </a:r>
            <a:r>
              <a:rPr lang="ja-JP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別の構造体へ移動</a:t>
            </a:r>
            <a:endParaRPr lang="en-US" altLang="ja-JP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unsigned int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cpu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637951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3F3C04A-4306-DE6F-E3C3-5FE55077C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273C58-EAB4-AB43-653E-1A960568D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課題</a:t>
            </a:r>
            <a:r>
              <a:rPr lang="ja-JP" altLang="en-US"/>
              <a:t>１</a:t>
            </a:r>
            <a:r>
              <a:rPr kumimoji="1" lang="ja-JP" altLang="en-US"/>
              <a:t>：動的な終了条件をもつループ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F3997D-4D2C-1D5A-D33C-102634329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有限ループを用いてポインタをたどることで検証を通す</a:t>
            </a:r>
            <a:endParaRPr lang="en-US" altLang="ja-JP"/>
          </a:p>
          <a:p>
            <a:pPr lvl="1"/>
            <a:r>
              <a:rPr kumimoji="1" lang="ja-JP" altLang="en-US"/>
              <a:t>ループカウンタを大きめに設定</a:t>
            </a:r>
            <a:endParaRPr kumimoji="1" lang="en-US" altLang="ja-JP"/>
          </a:p>
          <a:p>
            <a:pPr lvl="1"/>
            <a:r>
              <a:rPr lang="ja-JP" altLang="en-US"/>
              <a:t>ポインタをたどり終わったらループを抜ける</a:t>
            </a:r>
            <a:endParaRPr kumimoji="1" lang="en-US" altLang="ja-JP"/>
          </a:p>
          <a:p>
            <a:r>
              <a:rPr lang="en-US" altLang="ja-JP"/>
              <a:t>for</a:t>
            </a:r>
            <a:r>
              <a:rPr lang="ja-JP" altLang="en-US"/>
              <a:t>文による有限ループは</a:t>
            </a:r>
            <a:r>
              <a:rPr kumimoji="1" lang="en-US" altLang="ja-JP" err="1"/>
              <a:t>eBPF</a:t>
            </a:r>
            <a:r>
              <a:rPr kumimoji="1" lang="ja-JP" altLang="en-US"/>
              <a:t>の</a:t>
            </a:r>
            <a:r>
              <a:rPr lang="ja-JP" altLang="en-US"/>
              <a:t>命令数</a:t>
            </a:r>
            <a:r>
              <a:rPr kumimoji="1" lang="ja-JP" altLang="en-US"/>
              <a:t>制限をすぐに超える</a:t>
            </a:r>
            <a:endParaRPr kumimoji="1" lang="en-US" altLang="ja-JP"/>
          </a:p>
          <a:p>
            <a:pPr lvl="1"/>
            <a:r>
              <a:rPr lang="ja-JP" altLang="en-US"/>
              <a:t>有限ループは展開され、多重ループでは命令数が大きく増加</a:t>
            </a:r>
            <a:endParaRPr lang="en-US" altLang="ja-JP"/>
          </a:p>
          <a:p>
            <a:pPr lvl="1"/>
            <a:r>
              <a:rPr lang="ja-JP" altLang="en-US"/>
              <a:t>ループカウンタを小さく設定すると、たどり切れなかった場合に問題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14C018-1B97-81E4-19B4-1EA9628C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24</a:t>
            </a:fld>
            <a:endParaRPr kumimoji="1" lang="ja-JP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9B5F5D-FF22-7BE7-77D6-B8A73586B298}"/>
              </a:ext>
            </a:extLst>
          </p:cNvPr>
          <p:cNvSpPr txBox="1"/>
          <p:nvPr/>
        </p:nvSpPr>
        <p:spPr>
          <a:xfrm>
            <a:off x="1070115" y="4699635"/>
            <a:ext cx="4481959" cy="101566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task 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next_task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(task);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} while (task !=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init_task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41832E-E103-6ECF-9C40-971669BBCF2D}"/>
              </a:ext>
            </a:extLst>
          </p:cNvPr>
          <p:cNvSpPr txBox="1"/>
          <p:nvPr/>
        </p:nvSpPr>
        <p:spPr>
          <a:xfrm>
            <a:off x="6639926" y="4545747"/>
            <a:ext cx="4481959" cy="163121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&lt; 1000;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task 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next_task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(task);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if (task ==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init_task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ight Arrow 9">
            <a:extLst>
              <a:ext uri="{FF2B5EF4-FFF2-40B4-BE49-F238E27FC236}">
                <a16:creationId xmlns:a16="http://schemas.microsoft.com/office/drawing/2014/main" id="{E3BA614E-6363-8F34-2CBC-9F948EFEC476}"/>
              </a:ext>
            </a:extLst>
          </p:cNvPr>
          <p:cNvSpPr/>
          <p:nvPr/>
        </p:nvSpPr>
        <p:spPr>
          <a:xfrm>
            <a:off x="5799183" y="4853523"/>
            <a:ext cx="593633" cy="936878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0390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F3F79-81AF-915F-283D-9CC4BA4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ループのための</a:t>
            </a:r>
            <a:r>
              <a:rPr lang="en-US" altLang="ja-JP" err="1"/>
              <a:t>eBPF</a:t>
            </a:r>
            <a:r>
              <a:rPr lang="ja-JP" altLang="en-US"/>
              <a:t>機構の利用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0EAEA-EF0D-E9A8-8C0B-4F99646B9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/>
              <a:t>BPF</a:t>
            </a:r>
            <a:r>
              <a:rPr lang="ja-JP" altLang="en-US"/>
              <a:t>ヘルパー関数の</a:t>
            </a:r>
            <a:r>
              <a:rPr lang="en-US" altLang="ja-JP" err="1"/>
              <a:t>bpf_loop</a:t>
            </a:r>
            <a:r>
              <a:rPr lang="ja-JP" altLang="en-US"/>
              <a:t>を用いて有限ループを記述</a:t>
            </a:r>
            <a:endParaRPr lang="en-US" altLang="ja-JP"/>
          </a:p>
          <a:p>
            <a:pPr lvl="1"/>
            <a:r>
              <a:rPr lang="en-US" altLang="ja-JP" err="1"/>
              <a:t>eBPF</a:t>
            </a:r>
            <a:r>
              <a:rPr lang="ja-JP" altLang="en-US"/>
              <a:t>の制限を超えにくくなるが、記述は分かりにくくなる</a:t>
            </a:r>
            <a:endParaRPr lang="en-US" altLang="ja-JP"/>
          </a:p>
          <a:p>
            <a:pPr lvl="1"/>
            <a:r>
              <a:rPr lang="en-US" altLang="ja-JP"/>
              <a:t>(JIT)</a:t>
            </a:r>
            <a:r>
              <a:rPr lang="ja-JP" altLang="en-US"/>
              <a:t>コンパイラの最適化によって</a:t>
            </a:r>
            <a:r>
              <a:rPr lang="en-US" altLang="ja-JP"/>
              <a:t>if</a:t>
            </a:r>
            <a:r>
              <a:rPr lang="ja-JP" altLang="en-US"/>
              <a:t>文が削除される場合がある</a:t>
            </a:r>
            <a:endParaRPr lang="en-US" altLang="ja-JP"/>
          </a:p>
          <a:p>
            <a:r>
              <a:rPr lang="en-US" altLang="ja-JP"/>
              <a:t>BPF Iterator</a:t>
            </a:r>
            <a:r>
              <a:rPr lang="ja-JP" altLang="en-US"/>
              <a:t>や</a:t>
            </a:r>
            <a:r>
              <a:rPr lang="en-US" altLang="ja-JP"/>
              <a:t>BPF </a:t>
            </a:r>
            <a:r>
              <a:rPr lang="en-US" altLang="ja-JP" err="1"/>
              <a:t>KFuncs</a:t>
            </a:r>
            <a:r>
              <a:rPr lang="ja-JP" altLang="en-US"/>
              <a:t>も利用できるが一長一短</a:t>
            </a:r>
            <a:endParaRPr lang="en-US" altLang="ja-JP"/>
          </a:p>
          <a:p>
            <a:pPr lvl="1"/>
            <a:r>
              <a:rPr lang="en-JP"/>
              <a:t>Iteratorは特定のデータ構造のみ、KFuncsは将来的に変更の可能性</a:t>
            </a:r>
            <a:endParaRPr lang="en-US"/>
          </a:p>
          <a:p>
            <a:pPr lvl="1"/>
            <a:r>
              <a:rPr lang="ja-JP" altLang="en-US"/>
              <a:t>開発者が状況に合わせて使い分ける</a:t>
            </a:r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23C06-2199-C806-1EB7-12209BA1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25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6536FE-30FB-32A4-E83E-880588648986}"/>
              </a:ext>
            </a:extLst>
          </p:cNvPr>
          <p:cNvSpPr txBox="1"/>
          <p:nvPr/>
        </p:nvSpPr>
        <p:spPr>
          <a:xfrm>
            <a:off x="894369" y="4453853"/>
            <a:ext cx="5374064" cy="193899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cb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(u32 index, void *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task 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next_task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(task);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if (task ==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init_task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 return 1;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ja-JP" sz="2000" b="1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bpf_loop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(100000,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cb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</p:txBody>
      </p:sp>
      <p:graphicFrame>
        <p:nvGraphicFramePr>
          <p:cNvPr id="6" name="表 7">
            <a:extLst>
              <a:ext uri="{FF2B5EF4-FFF2-40B4-BE49-F238E27FC236}">
                <a16:creationId xmlns:a16="http://schemas.microsoft.com/office/drawing/2014/main" id="{16A30CEE-697E-C9AB-BDD8-FB7C2C696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669492"/>
              </p:ext>
            </p:extLst>
          </p:nvPr>
        </p:nvGraphicFramePr>
        <p:xfrm>
          <a:off x="6506894" y="4576156"/>
          <a:ext cx="460844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705">
                  <a:extLst>
                    <a:ext uri="{9D8B030D-6E8A-4147-A177-3AD203B41FA5}">
                      <a16:colId xmlns:a16="http://schemas.microsoft.com/office/drawing/2014/main" val="2763409244"/>
                    </a:ext>
                  </a:extLst>
                </a:gridCol>
                <a:gridCol w="694241">
                  <a:extLst>
                    <a:ext uri="{9D8B030D-6E8A-4147-A177-3AD203B41FA5}">
                      <a16:colId xmlns:a16="http://schemas.microsoft.com/office/drawing/2014/main" val="1061461678"/>
                    </a:ext>
                  </a:extLst>
                </a:gridCol>
                <a:gridCol w="899208">
                  <a:extLst>
                    <a:ext uri="{9D8B030D-6E8A-4147-A177-3AD203B41FA5}">
                      <a16:colId xmlns:a16="http://schemas.microsoft.com/office/drawing/2014/main" val="1050619579"/>
                    </a:ext>
                  </a:extLst>
                </a:gridCol>
                <a:gridCol w="919645">
                  <a:extLst>
                    <a:ext uri="{9D8B030D-6E8A-4147-A177-3AD203B41FA5}">
                      <a16:colId xmlns:a16="http://schemas.microsoft.com/office/drawing/2014/main" val="2863219054"/>
                    </a:ext>
                  </a:extLst>
                </a:gridCol>
                <a:gridCol w="919645">
                  <a:extLst>
                    <a:ext uri="{9D8B030D-6E8A-4147-A177-3AD203B41FA5}">
                      <a16:colId xmlns:a16="http://schemas.microsoft.com/office/drawing/2014/main" val="1968204043"/>
                    </a:ext>
                  </a:extLst>
                </a:gridCol>
              </a:tblGrid>
              <a:tr h="252994">
                <a:tc>
                  <a:txBody>
                    <a:bodyPr/>
                    <a:lstStyle/>
                    <a:p>
                      <a:endParaRPr kumimoji="1"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回数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記述性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汎用性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不変性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334788"/>
                  </a:ext>
                </a:extLst>
              </a:tr>
              <a:tr h="146576">
                <a:tc>
                  <a:txBody>
                    <a:bodyPr/>
                    <a:lstStyle/>
                    <a:p>
                      <a:r>
                        <a:rPr kumimoji="1" lang="en-US" altLang="ja-JP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for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×</a:t>
                      </a:r>
                      <a:endParaRPr kumimoji="1"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923949"/>
                  </a:ext>
                </a:extLst>
              </a:tr>
              <a:tr h="146576">
                <a:tc>
                  <a:txBody>
                    <a:bodyPr/>
                    <a:lstStyle/>
                    <a:p>
                      <a:r>
                        <a:rPr kumimoji="1" lang="en-US" altLang="ja-JP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bpf_loop</a:t>
                      </a:r>
                      <a:endParaRPr kumimoji="1"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843242"/>
                  </a:ext>
                </a:extLst>
              </a:tr>
              <a:tr h="146576">
                <a:tc>
                  <a:txBody>
                    <a:bodyPr/>
                    <a:lstStyle/>
                    <a:p>
                      <a:r>
                        <a:rPr kumimoji="1" lang="en-US" altLang="ja-JP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Iterator</a:t>
                      </a:r>
                      <a:endParaRPr kumimoji="1"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×</a:t>
                      </a:r>
                      <a:endParaRPr kumimoji="1"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900766"/>
                  </a:ext>
                </a:extLst>
              </a:tr>
              <a:tr h="146576">
                <a:tc>
                  <a:txBody>
                    <a:bodyPr/>
                    <a:lstStyle/>
                    <a:p>
                      <a:r>
                        <a:rPr kumimoji="1" lang="en-US" altLang="ja-JP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KFuncs</a:t>
                      </a:r>
                      <a:endParaRPr kumimoji="1"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993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782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44B158-7BB0-C73A-8D83-E588F2CF6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/>
              <a:t>BPF CO-RE</a:t>
            </a:r>
            <a:r>
              <a:rPr lang="ja-JP" altLang="en-US"/>
              <a:t>を用いることで</a:t>
            </a:r>
            <a:r>
              <a:rPr kumimoji="1" lang="en-US" altLang="ja-JP"/>
              <a:t>OS</a:t>
            </a:r>
            <a:r>
              <a:rPr kumimoji="1" lang="ja-JP" altLang="en-US"/>
              <a:t>のバージョンの違いを吸収</a:t>
            </a:r>
            <a:endParaRPr kumimoji="1" lang="en-US" altLang="ja-JP"/>
          </a:p>
          <a:p>
            <a:pPr lvl="1"/>
            <a:r>
              <a:rPr kumimoji="1" lang="en-US" altLang="ja-JP" err="1"/>
              <a:t>eBPF</a:t>
            </a:r>
            <a:r>
              <a:rPr kumimoji="1" lang="ja-JP" altLang="en-US"/>
              <a:t>プログラムのロード時にカーネルから構造体の情報</a:t>
            </a:r>
            <a:r>
              <a:rPr kumimoji="1" lang="en-US" altLang="ja-JP"/>
              <a:t>(BTF)</a:t>
            </a:r>
            <a:r>
              <a:rPr kumimoji="1" lang="ja-JP" altLang="en-US"/>
              <a:t>を取得</a:t>
            </a:r>
            <a:endParaRPr kumimoji="1" lang="en-US" altLang="ja-JP"/>
          </a:p>
          <a:p>
            <a:pPr lvl="1"/>
            <a:r>
              <a:rPr kumimoji="1" lang="ja-JP" altLang="en-US"/>
              <a:t>その情報を基に構造体メンバのオフセットを</a:t>
            </a:r>
            <a:r>
              <a:rPr lang="ja-JP" altLang="en-US"/>
              <a:t>再配置</a:t>
            </a:r>
          </a:p>
          <a:p>
            <a:r>
              <a:rPr kumimoji="1" lang="ja-JP" altLang="en-US"/>
              <a:t>開発環境のカーネルから取得した構造体の情報を用いて開発</a:t>
            </a:r>
            <a:endParaRPr kumimoji="1" lang="en-US" altLang="ja-JP"/>
          </a:p>
          <a:p>
            <a:pPr lvl="1"/>
            <a:r>
              <a:rPr kumimoji="1" lang="ja-JP" altLang="en-US"/>
              <a:t>その情報をカーネルのヘッダファイルの代わりに用いる</a:t>
            </a:r>
            <a:endParaRPr kumimoji="1" lang="en-US" altLang="ja-JP"/>
          </a:p>
          <a:p>
            <a:pPr lvl="1"/>
            <a:r>
              <a:rPr kumimoji="1" lang="en-US" altLang="ja-JP"/>
              <a:t>BTF</a:t>
            </a:r>
            <a:r>
              <a:rPr kumimoji="1" lang="ja-JP" altLang="en-US"/>
              <a:t>情報を含むように</a:t>
            </a:r>
            <a:r>
              <a:rPr kumimoji="1" lang="en-US" altLang="ja-JP" err="1"/>
              <a:t>eBPF</a:t>
            </a:r>
            <a:r>
              <a:rPr kumimoji="1" lang="ja-JP" altLang="en-US"/>
              <a:t>プログラムをコンパイル</a:t>
            </a:r>
            <a:endParaRPr kumimoji="1" lang="en-US" altLang="ja-JP"/>
          </a:p>
          <a:p>
            <a:pPr lvl="1"/>
            <a:endParaRPr lang="en-US" altLang="ja-JP"/>
          </a:p>
          <a:p>
            <a:endParaRPr lang="en-US" alt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6887CA7-C88F-E73A-2869-7D85664CC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課題２：</a:t>
            </a:r>
            <a:r>
              <a:rPr kumimoji="1" lang="en-US" altLang="ja-JP"/>
              <a:t>OS</a:t>
            </a:r>
            <a:r>
              <a:rPr kumimoji="1" lang="ja-JP" altLang="en-US"/>
              <a:t>バージョンへの依存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3EE847-127F-F4AF-E12D-2412EEC11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26</a:t>
            </a:fld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5DB61854-33B6-1530-EDB4-FE561B5914A9}"/>
              </a:ext>
            </a:extLst>
          </p:cNvPr>
          <p:cNvSpPr/>
          <p:nvPr/>
        </p:nvSpPr>
        <p:spPr>
          <a:xfrm>
            <a:off x="2440739" y="4792421"/>
            <a:ext cx="1721815" cy="13391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5" name="正方形/長方形 26">
            <a:extLst>
              <a:ext uri="{FF2B5EF4-FFF2-40B4-BE49-F238E27FC236}">
                <a16:creationId xmlns:a16="http://schemas.microsoft.com/office/drawing/2014/main" id="{E6E32881-7A04-20AC-3D51-5069172DD924}"/>
              </a:ext>
            </a:extLst>
          </p:cNvPr>
          <p:cNvSpPr/>
          <p:nvPr/>
        </p:nvSpPr>
        <p:spPr>
          <a:xfrm>
            <a:off x="2581490" y="4890944"/>
            <a:ext cx="1467068" cy="11260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8" name="四角形: 角を丸くする 11">
            <a:extLst>
              <a:ext uri="{FF2B5EF4-FFF2-40B4-BE49-F238E27FC236}">
                <a16:creationId xmlns:a16="http://schemas.microsoft.com/office/drawing/2014/main" id="{EEEAEB22-9BBB-DDE7-A7A3-D94063C0C8A2}"/>
              </a:ext>
            </a:extLst>
          </p:cNvPr>
          <p:cNvSpPr/>
          <p:nvPr/>
        </p:nvSpPr>
        <p:spPr>
          <a:xfrm>
            <a:off x="7994501" y="4776787"/>
            <a:ext cx="1616010" cy="1344909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18FF17-C8F5-2335-687A-B4546DC8BE35}"/>
              </a:ext>
            </a:extLst>
          </p:cNvPr>
          <p:cNvSpPr txBox="1"/>
          <p:nvPr/>
        </p:nvSpPr>
        <p:spPr>
          <a:xfrm flipH="1">
            <a:off x="8027078" y="6132124"/>
            <a:ext cx="17241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>
                <a:solidFill>
                  <a:schemeClr val="tx1"/>
                </a:solidFill>
              </a:rPr>
              <a:t>VM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32" name="正方形/長方形 26">
            <a:extLst>
              <a:ext uri="{FF2B5EF4-FFF2-40B4-BE49-F238E27FC236}">
                <a16:creationId xmlns:a16="http://schemas.microsoft.com/office/drawing/2014/main" id="{42C335B1-E294-C990-ED5A-E4E4FE83212B}"/>
              </a:ext>
            </a:extLst>
          </p:cNvPr>
          <p:cNvSpPr/>
          <p:nvPr/>
        </p:nvSpPr>
        <p:spPr>
          <a:xfrm>
            <a:off x="8108634" y="4890945"/>
            <a:ext cx="1389044" cy="11260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6F12C38-BD80-E8B7-8254-8C981EB61AAB}"/>
              </a:ext>
            </a:extLst>
          </p:cNvPr>
          <p:cNvSpPr>
            <a:spLocks/>
          </p:cNvSpPr>
          <p:nvPr/>
        </p:nvSpPr>
        <p:spPr>
          <a:xfrm>
            <a:off x="8217736" y="5058971"/>
            <a:ext cx="1205339" cy="534921"/>
          </a:xfrm>
          <a:prstGeom prst="rect">
            <a:avLst/>
          </a:prstGeom>
          <a:solidFill>
            <a:srgbClr val="CC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err="1">
                <a:solidFill>
                  <a:schemeClr val="tx1"/>
                </a:solidFill>
              </a:rPr>
              <a:t>eBPF</a:t>
            </a:r>
            <a:endParaRPr kumimoji="1" lang="en-US" altLang="ja-JP" sz="1600" b="1">
              <a:solidFill>
                <a:schemeClr val="tx1"/>
              </a:solidFill>
            </a:endParaRPr>
          </a:p>
          <a:p>
            <a:pPr algn="ctr"/>
            <a:r>
              <a:rPr lang="ja-JP" altLang="en-US" sz="1600" b="1">
                <a:solidFill>
                  <a:schemeClr val="tx1"/>
                </a:solidFill>
              </a:rPr>
              <a:t>バイナリ</a:t>
            </a:r>
            <a:endParaRPr kumimoji="1" lang="ja-JP" altLang="en-US" sz="1600" b="1">
              <a:solidFill>
                <a:schemeClr val="tx1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3234EB3-BEBE-56C5-E55E-13FAB6A2DE8F}"/>
              </a:ext>
            </a:extLst>
          </p:cNvPr>
          <p:cNvSpPr txBox="1">
            <a:spLocks/>
          </p:cNvSpPr>
          <p:nvPr/>
        </p:nvSpPr>
        <p:spPr>
          <a:xfrm>
            <a:off x="8134034" y="5679069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/>
              <a:t>Linux 5.13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444996B-E476-68EB-FA0F-E4D9A6808568}"/>
              </a:ext>
            </a:extLst>
          </p:cNvPr>
          <p:cNvSpPr/>
          <p:nvPr/>
        </p:nvSpPr>
        <p:spPr>
          <a:xfrm>
            <a:off x="5466082" y="4786615"/>
            <a:ext cx="1474310" cy="1344909"/>
          </a:xfrm>
          <a:prstGeom prst="roundRect">
            <a:avLst/>
          </a:prstGeom>
          <a:pattFill prst="pct5">
            <a:fgClr>
              <a:schemeClr val="tx1"/>
            </a:fgClr>
            <a:bgClr>
              <a:srgbClr val="CCECFF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9B9C77E-A77D-2C1E-C868-88788BF0DC2D}"/>
              </a:ext>
            </a:extLst>
          </p:cNvPr>
          <p:cNvSpPr txBox="1"/>
          <p:nvPr/>
        </p:nvSpPr>
        <p:spPr>
          <a:xfrm>
            <a:off x="5586185" y="6124342"/>
            <a:ext cx="1238346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000" b="1"/>
              <a:t>IDS VM</a:t>
            </a:r>
            <a:endParaRPr kumimoji="1" lang="en-US" altLang="ja-JP" sz="2000" b="1"/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CF0B40D9-C483-6D95-BDD9-4980A0B8A81A}"/>
              </a:ext>
            </a:extLst>
          </p:cNvPr>
          <p:cNvCxnSpPr>
            <a:cxnSpLocks/>
          </p:cNvCxnSpPr>
          <p:nvPr/>
        </p:nvCxnSpPr>
        <p:spPr>
          <a:xfrm>
            <a:off x="3910640" y="5225706"/>
            <a:ext cx="165268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BCB1B5B-7FE5-EDF9-6540-E7AE43ED4484}"/>
              </a:ext>
            </a:extLst>
          </p:cNvPr>
          <p:cNvSpPr>
            <a:spLocks/>
          </p:cNvSpPr>
          <p:nvPr/>
        </p:nvSpPr>
        <p:spPr>
          <a:xfrm>
            <a:off x="2678701" y="4958246"/>
            <a:ext cx="1205339" cy="5349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err="1">
                <a:solidFill>
                  <a:schemeClr val="tx1"/>
                </a:solidFill>
              </a:rPr>
              <a:t>eBPF</a:t>
            </a:r>
            <a:endParaRPr kumimoji="1" lang="en-US" altLang="ja-JP" sz="1600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>
                <a:solidFill>
                  <a:schemeClr val="tx1"/>
                </a:solidFill>
              </a:rPr>
              <a:t>プログラム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1A430A5-1DD5-5CFE-4A9F-838DE62865DD}"/>
              </a:ext>
            </a:extLst>
          </p:cNvPr>
          <p:cNvSpPr>
            <a:spLocks/>
          </p:cNvSpPr>
          <p:nvPr/>
        </p:nvSpPr>
        <p:spPr>
          <a:xfrm>
            <a:off x="5586185" y="4979488"/>
            <a:ext cx="1205339" cy="534921"/>
          </a:xfrm>
          <a:prstGeom prst="rect">
            <a:avLst/>
          </a:prstGeom>
          <a:solidFill>
            <a:srgbClr val="CC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err="1">
                <a:solidFill>
                  <a:schemeClr val="tx1"/>
                </a:solidFill>
              </a:rPr>
              <a:t>eBPF</a:t>
            </a:r>
            <a:endParaRPr kumimoji="1" lang="en-US" altLang="ja-JP" sz="1600" b="1">
              <a:solidFill>
                <a:schemeClr val="tx1"/>
              </a:solidFill>
            </a:endParaRPr>
          </a:p>
          <a:p>
            <a:pPr algn="ctr"/>
            <a:r>
              <a:rPr lang="ja-JP" altLang="en-US" sz="1600" b="1">
                <a:solidFill>
                  <a:schemeClr val="tx1"/>
                </a:solidFill>
              </a:rPr>
              <a:t>バイナリ</a:t>
            </a:r>
            <a:endParaRPr kumimoji="1" lang="ja-JP" altLang="en-US" sz="1600" b="1">
              <a:solidFill>
                <a:schemeClr val="tx1"/>
              </a:solidFill>
            </a:endParaRPr>
          </a:p>
        </p:txBody>
      </p:sp>
      <p:sp>
        <p:nvSpPr>
          <p:cNvPr id="29" name="テキスト ボックス 25">
            <a:extLst>
              <a:ext uri="{FF2B5EF4-FFF2-40B4-BE49-F238E27FC236}">
                <a16:creationId xmlns:a16="http://schemas.microsoft.com/office/drawing/2014/main" id="{785DD90F-FD23-BF71-BD4B-AFD7396D5E17}"/>
              </a:ext>
            </a:extLst>
          </p:cNvPr>
          <p:cNvSpPr txBox="1"/>
          <p:nvPr/>
        </p:nvSpPr>
        <p:spPr>
          <a:xfrm>
            <a:off x="6929259" y="4921058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/>
              <a:t>ロード</a:t>
            </a:r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C3681C33-BBA9-7146-C519-8CD336FCEBD6}"/>
              </a:ext>
            </a:extLst>
          </p:cNvPr>
          <p:cNvCxnSpPr>
            <a:cxnSpLocks/>
          </p:cNvCxnSpPr>
          <p:nvPr/>
        </p:nvCxnSpPr>
        <p:spPr>
          <a:xfrm flipV="1">
            <a:off x="6818124" y="5243491"/>
            <a:ext cx="1399612" cy="0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8125F06-E5C5-E765-8480-423E36491079}"/>
              </a:ext>
            </a:extLst>
          </p:cNvPr>
          <p:cNvSpPr txBox="1">
            <a:spLocks/>
          </p:cNvSpPr>
          <p:nvPr/>
        </p:nvSpPr>
        <p:spPr>
          <a:xfrm>
            <a:off x="2684673" y="5679069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/>
              <a:t>Linux 6.3</a:t>
            </a:r>
          </a:p>
        </p:txBody>
      </p:sp>
      <p:sp>
        <p:nvSpPr>
          <p:cNvPr id="13" name="テキスト ボックス 25">
            <a:extLst>
              <a:ext uri="{FF2B5EF4-FFF2-40B4-BE49-F238E27FC236}">
                <a16:creationId xmlns:a16="http://schemas.microsoft.com/office/drawing/2014/main" id="{A910A91A-510A-9D54-6573-C88F1A5CED61}"/>
              </a:ext>
            </a:extLst>
          </p:cNvPr>
          <p:cNvSpPr txBox="1"/>
          <p:nvPr/>
        </p:nvSpPr>
        <p:spPr>
          <a:xfrm>
            <a:off x="4096257" y="484723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/>
              <a:t>コンパイル</a:t>
            </a:r>
            <a:endParaRPr kumimoji="1" lang="ja-JP" altLang="en-US" sz="2000" b="1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93D8390-4A0A-2E44-0EF5-B51CA17D4C02}"/>
              </a:ext>
            </a:extLst>
          </p:cNvPr>
          <p:cNvSpPr txBox="1"/>
          <p:nvPr/>
        </p:nvSpPr>
        <p:spPr>
          <a:xfrm>
            <a:off x="2705454" y="6138802"/>
            <a:ext cx="1219140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開発環境</a:t>
            </a:r>
            <a:endParaRPr kumimoji="1" lang="en-US" altLang="ja-JP" sz="2000" b="1"/>
          </a:p>
        </p:txBody>
      </p:sp>
    </p:spTree>
    <p:extLst>
      <p:ext uri="{BB962C8B-B14F-4D97-AF65-F5344CB8AC3E}">
        <p14:creationId xmlns:p14="http://schemas.microsoft.com/office/powerpoint/2010/main" val="9428956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681AA3-B8A5-747D-3DFF-4D20A70CF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BPF CO-RE</a:t>
            </a:r>
            <a:r>
              <a:rPr kumimoji="1" lang="ja-JP" altLang="en-US"/>
              <a:t>を用いた</a:t>
            </a:r>
            <a:r>
              <a:rPr kumimoji="1" lang="en-JP" altLang="ja-JP"/>
              <a:t>OS</a:t>
            </a:r>
            <a:r>
              <a:rPr kumimoji="1" lang="ja-JP" altLang="en-JP"/>
              <a:t>データの</a:t>
            </a:r>
            <a:r>
              <a:rPr kumimoji="1" lang="ja-JP" altLang="en-US"/>
              <a:t>取得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8E8898-473A-AF56-C3D7-5E6602DED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/>
              <a:t>BPF CO-RE</a:t>
            </a:r>
            <a:r>
              <a:rPr lang="ja-JP" altLang="en-US"/>
              <a:t>のためのマクロ</a:t>
            </a:r>
            <a:r>
              <a:rPr kumimoji="1" lang="ja-JP" altLang="en-US"/>
              <a:t>を用いて構造体メンバにアクセス</a:t>
            </a:r>
            <a:endParaRPr kumimoji="1" lang="en-US" altLang="ja-JP"/>
          </a:p>
          <a:p>
            <a:pPr lvl="1"/>
            <a:r>
              <a:rPr kumimoji="1" lang="ja-JP" altLang="en-US"/>
              <a:t>通常のメンバ変数アクセスでは再配置が行われない</a:t>
            </a:r>
            <a:endParaRPr kumimoji="1" lang="en-US" altLang="ja-JP"/>
          </a:p>
          <a:p>
            <a:pPr lvl="1"/>
            <a:r>
              <a:rPr kumimoji="1" lang="ja-JP" altLang="en-US"/>
              <a:t>ビットフィールドへのアクセスは専用</a:t>
            </a:r>
            <a:r>
              <a:rPr lang="ja-JP" altLang="en-US"/>
              <a:t>の</a:t>
            </a:r>
            <a:r>
              <a:rPr kumimoji="1" lang="ja-JP" altLang="en-US"/>
              <a:t>マクロを使用</a:t>
            </a:r>
            <a:endParaRPr kumimoji="1" lang="en-US" altLang="ja-JP"/>
          </a:p>
          <a:p>
            <a:r>
              <a:rPr kumimoji="1" lang="en-US" altLang="ja-JP" err="1"/>
              <a:t>eBPF</a:t>
            </a:r>
            <a:r>
              <a:rPr kumimoji="1" lang="ja-JP" altLang="en-US"/>
              <a:t>ヘルパー関数を用いて</a:t>
            </a:r>
            <a:r>
              <a:rPr kumimoji="1" lang="en-JP" altLang="ja-JP"/>
              <a:t>OS</a:t>
            </a:r>
            <a:r>
              <a:rPr kumimoji="1" lang="ja-JP" altLang="en-JP"/>
              <a:t>の</a:t>
            </a:r>
            <a:r>
              <a:rPr kumimoji="1" lang="ja-JP" altLang="en-US"/>
              <a:t>変数名からアドレスに変換</a:t>
            </a:r>
            <a:endParaRPr lang="en-US" altLang="ja-JP"/>
          </a:p>
          <a:p>
            <a:pPr lvl="1"/>
            <a:r>
              <a:rPr lang="ja-JP" altLang="en-US"/>
              <a:t>大域変数のアドレスを埋め込むと</a:t>
            </a:r>
            <a:r>
              <a:rPr lang="en-US" altLang="ja-JP"/>
              <a:t>OS</a:t>
            </a:r>
            <a:r>
              <a:rPr lang="ja-JP" altLang="en-US"/>
              <a:t>のバージョンに依存</a:t>
            </a:r>
            <a:endParaRPr lang="en-US" altLang="ja-JP"/>
          </a:p>
          <a:p>
            <a:pPr lvl="1"/>
            <a:r>
              <a:rPr lang="ja-JP" altLang="en-US"/>
              <a:t>実行時に取得することで</a:t>
            </a:r>
            <a:r>
              <a:rPr lang="en-US" altLang="ja-JP"/>
              <a:t>KASLR</a:t>
            </a:r>
            <a:r>
              <a:rPr lang="ja-JP" altLang="en-US"/>
              <a:t>が有効なカーネルにも対応可能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49B4F9-F358-1CA0-8F06-0AA1C51B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27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F4BBF-4F2A-FCB9-0AC1-BEB52AC6270B}"/>
              </a:ext>
            </a:extLst>
          </p:cNvPr>
          <p:cNvSpPr txBox="1"/>
          <p:nvPr/>
        </p:nvSpPr>
        <p:spPr>
          <a:xfrm>
            <a:off x="6195391" y="4767189"/>
            <a:ext cx="4478151" cy="132343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bpf_kallsyms_lookup_name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“modules”, &amp;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altLang="ja-JP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mod</a:t>
            </a:r>
            <a:r>
              <a:rPr kumimoji="1"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struct module *)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5830ED9F-43AE-FADF-AEFC-10CB79F5AA6A}"/>
              </a:ext>
            </a:extLst>
          </p:cNvPr>
          <p:cNvSpPr txBox="1"/>
          <p:nvPr/>
        </p:nvSpPr>
        <p:spPr>
          <a:xfrm>
            <a:off x="1904396" y="4654301"/>
            <a:ext cx="2632816" cy="40011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= task-&gt;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A09C8C2-594B-F921-F617-C1A6011EA6EF}"/>
              </a:ext>
            </a:extLst>
          </p:cNvPr>
          <p:cNvSpPr txBox="1"/>
          <p:nvPr/>
        </p:nvSpPr>
        <p:spPr>
          <a:xfrm>
            <a:off x="756428" y="5802730"/>
            <a:ext cx="4928755" cy="40011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ja-JP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BPF_CORE_READ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(task,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1E43CA28-A91A-524C-05EB-AD1FFB8D1262}"/>
              </a:ext>
            </a:extLst>
          </p:cNvPr>
          <p:cNvSpPr/>
          <p:nvPr/>
        </p:nvSpPr>
        <p:spPr>
          <a:xfrm>
            <a:off x="2720008" y="5256141"/>
            <a:ext cx="1001593" cy="357808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172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3C282F7-825D-BB71-640A-6FBFE7A21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077FA-EEC1-CAA8-E7B9-8789F7E4A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err="1"/>
              <a:t>eBPF</a:t>
            </a:r>
            <a:r>
              <a:rPr lang="ja-JP" altLang="en-US"/>
              <a:t>プログラムの例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1BD23E-7EB5-FB55-260E-C5350E575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/>
              <a:t>Linux</a:t>
            </a:r>
            <a:r>
              <a:rPr kumimoji="1" lang="ja-JP" altLang="en-US"/>
              <a:t>のコードをベースに作成</a:t>
            </a:r>
            <a:endParaRPr kumimoji="1" lang="en-US" altLang="ja-JP"/>
          </a:p>
          <a:p>
            <a:pPr lvl="1"/>
            <a:r>
              <a:rPr kumimoji="1" lang="ja-JP" altLang="en-US"/>
              <a:t>例：</a:t>
            </a:r>
            <a:r>
              <a:rPr lang="en-US" altLang="ja-JP"/>
              <a:t>TCP</a:t>
            </a:r>
            <a:r>
              <a:rPr lang="ja-JP" altLang="en-US"/>
              <a:t>ソケットの探索</a:t>
            </a:r>
            <a:endParaRPr kumimoji="1" lang="en-US" altLang="ja-JP"/>
          </a:p>
          <a:p>
            <a:endParaRPr kumimoji="1" lang="en-US" altLang="ja-JP" sz="24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70BD1B9-CDB4-614D-E8EE-2719D1949C17}"/>
              </a:ext>
            </a:extLst>
          </p:cNvPr>
          <p:cNvSpPr txBox="1"/>
          <p:nvPr/>
        </p:nvSpPr>
        <p:spPr>
          <a:xfrm>
            <a:off x="1043705" y="3124423"/>
            <a:ext cx="4591795" cy="31752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*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listening_get_first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(...) {</a:t>
            </a:r>
            <a:endParaRPr lang="en-US" altLang="ja-JP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u32 m = </a:t>
            </a:r>
            <a:r>
              <a:rPr lang="en-US" altLang="ja-JP" b="1" err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hinfo</a:t>
            </a:r>
            <a:r>
              <a:rPr lang="en-US" altLang="ja-JP" b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-&gt;lhash2_mask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ts val="1950"/>
              </a:lnSpc>
            </a:pPr>
            <a:endParaRPr lang="en-US" altLang="ja-JP" b="1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altLang="ja-JP" b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(; bucket &lt;= m; bucket++) {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altLang="ja-JP" b="1" err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sk_nulls_for_each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sk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      if (...)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sk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}</a:t>
            </a:r>
          </a:p>
          <a:p>
            <a:pPr>
              <a:lnSpc>
                <a:spcPts val="1950"/>
              </a:lnSpc>
            </a:pPr>
            <a:b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return NULL;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2F0FBD4-3E8E-78DC-2CFE-5FBA1FC4AE7D}"/>
              </a:ext>
            </a:extLst>
          </p:cNvPr>
          <p:cNvSpPr txBox="1"/>
          <p:nvPr/>
        </p:nvSpPr>
        <p:spPr>
          <a:xfrm>
            <a:off x="6096990" y="1585540"/>
            <a:ext cx="5718300" cy="47141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</a:pP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static long loop2_cb(...) { ... }</a:t>
            </a:r>
          </a:p>
          <a:p>
            <a:pPr>
              <a:lnSpc>
                <a:spcPts val="1950"/>
              </a:lnSpc>
            </a:pPr>
            <a:endParaRPr lang="en-US" altLang="ja-JP" b="1"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loop_</a:t>
            </a:r>
            <a:r>
              <a:rPr lang="en-US" altLang="ja-JP" b="1" err="1">
                <a:latin typeface="Courier New" panose="02070309020205020404" pitchFamily="49" charset="0"/>
                <a:cs typeface="Courier New" panose="02070309020205020404" pitchFamily="49" charset="0"/>
              </a:rPr>
              <a:t>cb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if (bucket++ &gt; m) {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sk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NULL;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1;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}</a:t>
            </a:r>
          </a:p>
          <a:p>
            <a:pPr>
              <a:lnSpc>
                <a:spcPts val="1950"/>
              </a:lnSpc>
            </a:pPr>
            <a:endParaRPr lang="en-US" altLang="ja-JP" b="1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altLang="ja-JP" b="1" err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bpf_loop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(1&lt;&lt;23, </a:t>
            </a: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loop2_cb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NULL, 0);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if (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sk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return 1;</a:t>
            </a:r>
            <a:b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return 0;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ts val="1950"/>
              </a:lnSpc>
            </a:pPr>
            <a:endParaRPr lang="en-US" altLang="ja-JP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*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listening_get_first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  m = </a:t>
            </a:r>
            <a:r>
              <a:rPr lang="en-US" altLang="ja-JP" b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BPF_CORE_READ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hinfo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lhash2_mask);</a:t>
            </a:r>
            <a:b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altLang="ja-JP" b="1" err="1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bpf_loop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(m + 1,</a:t>
            </a:r>
            <a:r>
              <a:rPr lang="en-US" altLang="ja-JP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b="1" err="1">
                <a:latin typeface="Courier New" panose="02070309020205020404" pitchFamily="49" charset="0"/>
                <a:cs typeface="Courier New" panose="02070309020205020404" pitchFamily="49" charset="0"/>
              </a:rPr>
              <a:t>loop_cb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NULL, 0);</a:t>
            </a:r>
            <a:b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return </a:t>
            </a:r>
            <a:r>
              <a:rPr lang="en-US" altLang="ja-JP" b="1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sk</a:t>
            </a: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ts val="1950"/>
              </a:lnSpc>
            </a:pPr>
            <a:r>
              <a:rPr lang="en-US" altLang="ja-JP" b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CA9ED71-9740-E7AC-8ED1-D86613310942}"/>
              </a:ext>
            </a:extLst>
          </p:cNvPr>
          <p:cNvSpPr txBox="1"/>
          <p:nvPr/>
        </p:nvSpPr>
        <p:spPr>
          <a:xfrm>
            <a:off x="1589764" y="6301142"/>
            <a:ext cx="3499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/>
              <a:t>Linux</a:t>
            </a:r>
            <a:r>
              <a:rPr kumimoji="1" lang="ja-JP" altLang="en-US" sz="2400" b="1"/>
              <a:t>のコード</a:t>
            </a:r>
            <a:r>
              <a:rPr lang="ja-JP" altLang="en-US" sz="2400" b="1"/>
              <a:t> </a:t>
            </a:r>
            <a:r>
              <a:rPr lang="en-US" altLang="ja-JP" sz="2400" b="1"/>
              <a:t>(</a:t>
            </a:r>
            <a:r>
              <a:rPr kumimoji="1" lang="ja-JP" altLang="en-US" sz="2400" b="1"/>
              <a:t>簡略化</a:t>
            </a:r>
            <a:r>
              <a:rPr lang="en-US" altLang="ja-JP" sz="2400" b="1"/>
              <a:t>)</a:t>
            </a:r>
            <a:endParaRPr kumimoji="1" lang="ja-JP" altLang="en-US" sz="2400" b="1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CE5CB2B-6E1A-4907-3C0C-5F1ABDE7CCA7}"/>
              </a:ext>
            </a:extLst>
          </p:cNvPr>
          <p:cNvSpPr txBox="1"/>
          <p:nvPr/>
        </p:nvSpPr>
        <p:spPr>
          <a:xfrm>
            <a:off x="7690409" y="6301142"/>
            <a:ext cx="2531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err="1"/>
              <a:t>eBPF</a:t>
            </a:r>
            <a:r>
              <a:rPr lang="ja-JP" altLang="en-US" sz="2400" b="1"/>
              <a:t>プログラム</a:t>
            </a:r>
            <a:endParaRPr kumimoji="1" lang="ja-JP" altLang="en-US" sz="2400" b="1"/>
          </a:p>
        </p:txBody>
      </p:sp>
      <p:sp>
        <p:nvSpPr>
          <p:cNvPr id="8" name="スライド番号プレースホルダー 3">
            <a:extLst>
              <a:ext uri="{FF2B5EF4-FFF2-40B4-BE49-F238E27FC236}">
                <a16:creationId xmlns:a16="http://schemas.microsoft.com/office/drawing/2014/main" id="{57DF60DD-BCA2-5675-E938-3961C94B7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9376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6026CA9-7EEB-2702-8E63-589091138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EC59A-2ABF-127C-166C-C41445666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OS</a:t>
            </a:r>
            <a:r>
              <a:rPr lang="ja-JP" altLang="en-US"/>
              <a:t>データの</a:t>
            </a:r>
            <a:r>
              <a:rPr lang="en-JP" altLang="ja-JP" b="1"/>
              <a:t>収集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0C8813-FE2A-8C1D-23EF-769E8B4FF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err="1"/>
              <a:t>eBPF</a:t>
            </a:r>
            <a:r>
              <a:rPr lang="ja-JP" altLang="en-US"/>
              <a:t>プログラムは</a:t>
            </a:r>
            <a:r>
              <a:rPr lang="en-US" altLang="ja-JP" err="1"/>
              <a:t>取得したOS</a:t>
            </a:r>
            <a:r>
              <a:rPr lang="ja-JP" altLang="en-US"/>
              <a:t>データを</a:t>
            </a:r>
            <a:r>
              <a:rPr lang="en-US" altLang="ja-JP"/>
              <a:t>BPF</a:t>
            </a:r>
            <a:r>
              <a:rPr lang="ja-JP" altLang="en-US"/>
              <a:t>テーブルに格納</a:t>
            </a:r>
            <a:endParaRPr lang="en-US" altLang="ja-JP"/>
          </a:p>
          <a:p>
            <a:pPr lvl="1"/>
            <a:r>
              <a:rPr lang="ja-JP" altLang="en-US"/>
              <a:t>ページ単位で収集する場合は</a:t>
            </a:r>
            <a:r>
              <a:rPr lang="en-US" altLang="ja-JP"/>
              <a:t>OS</a:t>
            </a:r>
            <a:r>
              <a:rPr lang="ja-JP" altLang="en-US"/>
              <a:t>データのアドレスのみ</a:t>
            </a:r>
            <a:endParaRPr lang="en-US" altLang="ja-JP"/>
          </a:p>
          <a:p>
            <a:pPr lvl="1"/>
            <a:r>
              <a:rPr lang="ja-JP" altLang="en-US"/>
              <a:t>データ単位で収集する場合は</a:t>
            </a:r>
            <a:r>
              <a:rPr lang="en-US" altLang="ja-JP"/>
              <a:t>OS</a:t>
            </a:r>
            <a:r>
              <a:rPr lang="ja-JP" altLang="en-US"/>
              <a:t>データとそのサイズとアドレス</a:t>
            </a:r>
            <a:endParaRPr lang="en-US" altLang="ja-JP"/>
          </a:p>
          <a:p>
            <a:r>
              <a:rPr lang="ja-JP" altLang="en-US"/>
              <a:t>エージェントは</a:t>
            </a:r>
            <a:r>
              <a:rPr lang="en-US" altLang="ja-JP"/>
              <a:t>BPF</a:t>
            </a:r>
            <a:r>
              <a:rPr lang="ja-JP" altLang="en-US"/>
              <a:t>テーブルから</a:t>
            </a:r>
            <a:r>
              <a:rPr lang="en-US" altLang="ja-JP"/>
              <a:t>OS</a:t>
            </a:r>
            <a:r>
              <a:rPr lang="ja-JP" altLang="en-US"/>
              <a:t>データの情報を取り出す</a:t>
            </a:r>
            <a:endParaRPr lang="en-US" altLang="ja-JP"/>
          </a:p>
          <a:p>
            <a:pPr lvl="1"/>
            <a:r>
              <a:rPr lang="ja-JP" altLang="en-US"/>
              <a:t>ページ単位で収集する場合は疑似デバイスからメモリデータを取得</a:t>
            </a:r>
            <a:endParaRPr lang="en-US" altLang="ja-JP"/>
          </a:p>
          <a:p>
            <a:pPr lvl="1"/>
            <a:r>
              <a:rPr lang="ja-JP" altLang="en-US"/>
              <a:t>暗号化することにより情報漏洩を防ぐ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43EC48-3C9F-E9C5-93AE-2750776B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29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02880F-594A-D5A1-0026-CE606FC7D825}"/>
              </a:ext>
            </a:extLst>
          </p:cNvPr>
          <p:cNvSpPr txBox="1">
            <a:spLocks/>
          </p:cNvSpPr>
          <p:nvPr/>
        </p:nvSpPr>
        <p:spPr>
          <a:xfrm flipH="1">
            <a:off x="5337566" y="6374050"/>
            <a:ext cx="1872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>
                <a:solidFill>
                  <a:schemeClr val="tx1"/>
                </a:solidFill>
              </a:rPr>
              <a:t>VM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6" name="四角形: 角を丸くする 60">
            <a:extLst>
              <a:ext uri="{FF2B5EF4-FFF2-40B4-BE49-F238E27FC236}">
                <a16:creationId xmlns:a16="http://schemas.microsoft.com/office/drawing/2014/main" id="{F7AE8119-106B-C962-9A2A-15556B83CEB5}"/>
              </a:ext>
            </a:extLst>
          </p:cNvPr>
          <p:cNvSpPr>
            <a:spLocks/>
          </p:cNvSpPr>
          <p:nvPr/>
        </p:nvSpPr>
        <p:spPr>
          <a:xfrm>
            <a:off x="3457603" y="4439714"/>
            <a:ext cx="5223379" cy="1927510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B6960E5-F9B9-223D-F274-A0467F66D27C}"/>
              </a:ext>
            </a:extLst>
          </p:cNvPr>
          <p:cNvSpPr>
            <a:spLocks/>
          </p:cNvSpPr>
          <p:nvPr/>
        </p:nvSpPr>
        <p:spPr>
          <a:xfrm>
            <a:off x="3812386" y="5283666"/>
            <a:ext cx="4513812" cy="10080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CA9E83-55C9-074A-A6FF-AB306B49903D}"/>
              </a:ext>
            </a:extLst>
          </p:cNvPr>
          <p:cNvSpPr>
            <a:spLocks/>
          </p:cNvSpPr>
          <p:nvPr/>
        </p:nvSpPr>
        <p:spPr>
          <a:xfrm>
            <a:off x="4748323" y="4529016"/>
            <a:ext cx="2649175" cy="311386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エージェント</a:t>
            </a:r>
            <a:endParaRPr kumimoji="1" lang="en-US" altLang="ja-JP" sz="2000" b="1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ACC117D-3132-A5ED-0484-59ACD97C935A}"/>
              </a:ext>
            </a:extLst>
          </p:cNvPr>
          <p:cNvSpPr>
            <a:spLocks/>
          </p:cNvSpPr>
          <p:nvPr/>
        </p:nvSpPr>
        <p:spPr>
          <a:xfrm>
            <a:off x="4490512" y="5696079"/>
            <a:ext cx="1783461" cy="5391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err="1">
                <a:solidFill>
                  <a:schemeClr val="tx1"/>
                </a:solidFill>
              </a:rPr>
              <a:t>eBPF</a:t>
            </a:r>
            <a:endParaRPr kumimoji="1" lang="en-US" altLang="ja-JP" sz="2000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プログラム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9DF375-AF8C-D286-32C6-382BCE111193}"/>
              </a:ext>
            </a:extLst>
          </p:cNvPr>
          <p:cNvSpPr txBox="1">
            <a:spLocks/>
          </p:cNvSpPr>
          <p:nvPr/>
        </p:nvSpPr>
        <p:spPr>
          <a:xfrm>
            <a:off x="3749783" y="5948015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OS</a:t>
            </a:r>
            <a:endParaRPr kumimoji="1" lang="ja-JP" altLang="en-US" sz="2000" b="1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8DEEF587-26A2-05B2-D374-B2D8D5EC98DF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4854589" y="5270110"/>
            <a:ext cx="497531" cy="412215"/>
          </a:xfrm>
          <a:prstGeom prst="straightConnector1">
            <a:avLst/>
          </a:prstGeom>
          <a:ln w="508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四角形: 角を丸くする 1876">
            <a:extLst>
              <a:ext uri="{FF2B5EF4-FFF2-40B4-BE49-F238E27FC236}">
                <a16:creationId xmlns:a16="http://schemas.microsoft.com/office/drawing/2014/main" id="{77392268-1D33-5FBB-6311-8462587458D2}"/>
              </a:ext>
            </a:extLst>
          </p:cNvPr>
          <p:cNvSpPr>
            <a:spLocks/>
          </p:cNvSpPr>
          <p:nvPr/>
        </p:nvSpPr>
        <p:spPr>
          <a:xfrm>
            <a:off x="3546513" y="4986737"/>
            <a:ext cx="1308076" cy="566746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>
                <a:solidFill>
                  <a:schemeClr val="tx1"/>
                </a:solidFill>
              </a:rPr>
              <a:t>BPF</a:t>
            </a:r>
          </a:p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テーブル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48D4E61-1C61-8DB5-E8C6-031239248A7A}"/>
              </a:ext>
            </a:extLst>
          </p:cNvPr>
          <p:cNvSpPr txBox="1">
            <a:spLocks/>
          </p:cNvSpPr>
          <p:nvPr/>
        </p:nvSpPr>
        <p:spPr>
          <a:xfrm>
            <a:off x="5119230" y="5267394"/>
            <a:ext cx="697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格納</a:t>
            </a:r>
            <a:endParaRPr kumimoji="1" lang="ja-JP" altLang="en-US" sz="2000" b="1"/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79A842C4-4020-D6D7-666D-2EB55D73C4AF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4161608" y="4684709"/>
            <a:ext cx="586715" cy="292233"/>
          </a:xfrm>
          <a:prstGeom prst="straightConnector1">
            <a:avLst/>
          </a:prstGeom>
          <a:ln w="508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D60D789-5CA4-017E-C119-628709E87E2F}"/>
              </a:ext>
            </a:extLst>
          </p:cNvPr>
          <p:cNvSpPr txBox="1">
            <a:spLocks/>
          </p:cNvSpPr>
          <p:nvPr/>
        </p:nvSpPr>
        <p:spPr>
          <a:xfrm>
            <a:off x="3469184" y="448571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/>
              <a:t>取り出し</a:t>
            </a:r>
          </a:p>
        </p:txBody>
      </p:sp>
      <p:sp>
        <p:nvSpPr>
          <p:cNvPr id="21" name="正方形/長方形 18">
            <a:extLst>
              <a:ext uri="{FF2B5EF4-FFF2-40B4-BE49-F238E27FC236}">
                <a16:creationId xmlns:a16="http://schemas.microsoft.com/office/drawing/2014/main" id="{2942F9CB-1F2B-DC3A-EB45-4C4FD9165A5D}"/>
              </a:ext>
            </a:extLst>
          </p:cNvPr>
          <p:cNvSpPr/>
          <p:nvPr/>
        </p:nvSpPr>
        <p:spPr>
          <a:xfrm>
            <a:off x="6351755" y="5711538"/>
            <a:ext cx="1818931" cy="4791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>
                <a:solidFill>
                  <a:schemeClr val="tx1"/>
                </a:solidFill>
              </a:rPr>
              <a:t>/dev/</a:t>
            </a:r>
            <a:r>
              <a:rPr lang="en-US" altLang="ja-JP" sz="2000" b="1" err="1">
                <a:solidFill>
                  <a:schemeClr val="tx1"/>
                </a:solidFill>
              </a:rPr>
              <a:t>ekmem</a:t>
            </a:r>
            <a:endParaRPr kumimoji="1" lang="en-US" altLang="ja-JP" sz="2000" b="1">
              <a:solidFill>
                <a:schemeClr val="tx1"/>
              </a:solidFill>
            </a:endParaRPr>
          </a:p>
        </p:txBody>
      </p:sp>
      <p:cxnSp>
        <p:nvCxnSpPr>
          <p:cNvPr id="22" name="直線矢印コネクタ 19">
            <a:extLst>
              <a:ext uri="{FF2B5EF4-FFF2-40B4-BE49-F238E27FC236}">
                <a16:creationId xmlns:a16="http://schemas.microsoft.com/office/drawing/2014/main" id="{017587DC-3250-8C22-E730-ED27CB598AAB}"/>
              </a:ext>
            </a:extLst>
          </p:cNvPr>
          <p:cNvCxnSpPr>
            <a:cxnSpLocks/>
          </p:cNvCxnSpPr>
          <p:nvPr/>
        </p:nvCxnSpPr>
        <p:spPr>
          <a:xfrm>
            <a:off x="6925544" y="4859579"/>
            <a:ext cx="0" cy="8365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0">
            <a:extLst>
              <a:ext uri="{FF2B5EF4-FFF2-40B4-BE49-F238E27FC236}">
                <a16:creationId xmlns:a16="http://schemas.microsoft.com/office/drawing/2014/main" id="{5FB81E7E-D739-F868-CBEA-E6620BA48BB8}"/>
              </a:ext>
            </a:extLst>
          </p:cNvPr>
          <p:cNvSpPr txBox="1"/>
          <p:nvPr/>
        </p:nvSpPr>
        <p:spPr>
          <a:xfrm>
            <a:off x="6045287" y="5248758"/>
            <a:ext cx="899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err="1"/>
              <a:t>pread</a:t>
            </a:r>
            <a:endParaRPr kumimoji="1" lang="ja-JP" altLang="en-US" sz="2000" b="1"/>
          </a:p>
        </p:txBody>
      </p:sp>
      <p:sp>
        <p:nvSpPr>
          <p:cNvPr id="24" name="テキスト ボックス 21">
            <a:extLst>
              <a:ext uri="{FF2B5EF4-FFF2-40B4-BE49-F238E27FC236}">
                <a16:creationId xmlns:a16="http://schemas.microsoft.com/office/drawing/2014/main" id="{1D1EEE4C-B352-9CB6-9768-8F255940BC76}"/>
              </a:ext>
            </a:extLst>
          </p:cNvPr>
          <p:cNvSpPr txBox="1"/>
          <p:nvPr/>
        </p:nvSpPr>
        <p:spPr>
          <a:xfrm>
            <a:off x="7056422" y="4877402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/>
              <a:t>メモリデータ</a:t>
            </a:r>
          </a:p>
        </p:txBody>
      </p:sp>
      <p:cxnSp>
        <p:nvCxnSpPr>
          <p:cNvPr id="25" name="直線矢印コネクタ 22">
            <a:extLst>
              <a:ext uri="{FF2B5EF4-FFF2-40B4-BE49-F238E27FC236}">
                <a16:creationId xmlns:a16="http://schemas.microsoft.com/office/drawing/2014/main" id="{2187C162-B387-E524-E2FF-BF4D4568367B}"/>
              </a:ext>
            </a:extLst>
          </p:cNvPr>
          <p:cNvCxnSpPr>
            <a:cxnSpLocks/>
          </p:cNvCxnSpPr>
          <p:nvPr/>
        </p:nvCxnSpPr>
        <p:spPr>
          <a:xfrm>
            <a:off x="7087294" y="4826089"/>
            <a:ext cx="0" cy="856236"/>
          </a:xfrm>
          <a:prstGeom prst="straightConnector1">
            <a:avLst/>
          </a:prstGeom>
          <a:ln w="508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93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C0D78C-11E2-76F6-971E-4D6DF2484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Confidential VM</a:t>
            </a:r>
            <a:r>
              <a:rPr lang="ja-JP" altLang="en-US"/>
              <a:t>を用いた</a:t>
            </a:r>
            <a:r>
              <a:rPr kumimoji="1" lang="en-US" altLang="ja-JP"/>
              <a:t>VM</a:t>
            </a:r>
            <a:r>
              <a:rPr kumimoji="1" lang="ja-JP" altLang="en-US"/>
              <a:t>の保護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B3CA05-320D-20F5-606A-3F6AB0867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最近のクラウドは</a:t>
            </a:r>
            <a:r>
              <a:rPr lang="en-US" altLang="ja-JP" dirty="0"/>
              <a:t>Confidential VM</a:t>
            </a:r>
            <a:r>
              <a:rPr lang="ja-JP" altLang="en-US" dirty="0"/>
              <a:t>を提供している</a:t>
            </a:r>
            <a:endParaRPr lang="en-US" altLang="ja-JP" dirty="0"/>
          </a:p>
          <a:p>
            <a:pPr lvl="1"/>
            <a:r>
              <a:rPr lang="ja-JP" altLang="en-US" dirty="0"/>
              <a:t>例：</a:t>
            </a:r>
            <a:r>
              <a:rPr lang="en-US" altLang="ja-JP" dirty="0"/>
              <a:t>Amazon Web Services, Google Cloud, Microsoft Azure</a:t>
            </a:r>
          </a:p>
          <a:p>
            <a:pPr lvl="1"/>
            <a:r>
              <a:rPr lang="en-US" altLang="ja-JP" dirty="0"/>
              <a:t>CPU</a:t>
            </a:r>
            <a:r>
              <a:rPr lang="ja-JP" altLang="en-US" dirty="0"/>
              <a:t>が提供する隔離実行環境で保護された</a:t>
            </a:r>
            <a:r>
              <a:rPr lang="en-US" altLang="ja-JP" dirty="0"/>
              <a:t>VM</a:t>
            </a:r>
          </a:p>
          <a:p>
            <a:r>
              <a:rPr kumimoji="1" lang="ja-JP" altLang="en-US" dirty="0"/>
              <a:t>クラウド</a:t>
            </a:r>
            <a:r>
              <a:rPr lang="ja-JP" altLang="en-US" dirty="0"/>
              <a:t>の</a:t>
            </a:r>
            <a:r>
              <a:rPr kumimoji="1" lang="ja-JP" altLang="en-US" dirty="0"/>
              <a:t>内部犯</a:t>
            </a:r>
            <a:r>
              <a:rPr lang="ja-JP" altLang="en-US" dirty="0"/>
              <a:t>による</a:t>
            </a:r>
            <a:r>
              <a:rPr kumimoji="1" lang="en-US" altLang="ja-JP" dirty="0"/>
              <a:t>VM</a:t>
            </a:r>
            <a:r>
              <a:rPr kumimoji="1" lang="ja-JP" altLang="en-US" dirty="0"/>
              <a:t>のメモリの盗聴などを防止</a:t>
            </a:r>
            <a:endParaRPr lang="en-US" altLang="ja-JP" dirty="0"/>
          </a:p>
          <a:p>
            <a:pPr lvl="1"/>
            <a:r>
              <a:rPr lang="en-US" altLang="ja-JP" dirty="0"/>
              <a:t>AMD SEV</a:t>
            </a:r>
            <a:r>
              <a:rPr lang="ja-JP" altLang="en-US" dirty="0"/>
              <a:t>は</a:t>
            </a:r>
            <a:r>
              <a:rPr lang="en-US" altLang="ja-JP" dirty="0"/>
              <a:t>VM</a:t>
            </a:r>
            <a:r>
              <a:rPr lang="ja-JP" altLang="en-US" dirty="0"/>
              <a:t>のメモリを透過的に暗号化</a:t>
            </a:r>
            <a:endParaRPr lang="en-US" altLang="ja-JP" dirty="0"/>
          </a:p>
          <a:p>
            <a:pPr lvl="1"/>
            <a:r>
              <a:rPr lang="ja-JP" altLang="en-US" dirty="0"/>
              <a:t>暗号鍵は</a:t>
            </a:r>
            <a:r>
              <a:rPr lang="en-US" altLang="ja-JP" dirty="0"/>
              <a:t>AMD</a:t>
            </a:r>
            <a:r>
              <a:rPr lang="ja-JP" altLang="en-US" dirty="0"/>
              <a:t>セキュア・プロセッサによって安全に管理される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CE968E-A5C5-E7DB-80EA-202A4B06A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雲 4">
            <a:extLst>
              <a:ext uri="{FF2B5EF4-FFF2-40B4-BE49-F238E27FC236}">
                <a16:creationId xmlns:a16="http://schemas.microsoft.com/office/drawing/2014/main" id="{2EF395A5-9995-952F-1F9C-C2053EF62E0A}"/>
              </a:ext>
            </a:extLst>
          </p:cNvPr>
          <p:cNvSpPr/>
          <p:nvPr/>
        </p:nvSpPr>
        <p:spPr>
          <a:xfrm>
            <a:off x="2265963" y="4942415"/>
            <a:ext cx="6519670" cy="16957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4163B3-2F2A-5065-9DF7-E495FC54ADEA}"/>
              </a:ext>
            </a:extLst>
          </p:cNvPr>
          <p:cNvSpPr txBox="1"/>
          <p:nvPr/>
        </p:nvSpPr>
        <p:spPr>
          <a:xfrm>
            <a:off x="1675587" y="5016555"/>
            <a:ext cx="1201124" cy="406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/>
              <a:t>クラウド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A6670F5-5964-7196-A768-35EFEE811560}"/>
              </a:ext>
            </a:extLst>
          </p:cNvPr>
          <p:cNvSpPr/>
          <p:nvPr/>
        </p:nvSpPr>
        <p:spPr>
          <a:xfrm>
            <a:off x="5789306" y="5296398"/>
            <a:ext cx="1682816" cy="6203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>
                <a:solidFill>
                  <a:schemeClr val="tx1"/>
                </a:solidFill>
              </a:rPr>
              <a:t>VM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FF781D7B-D9E7-694D-DBFC-3B7CADFBE5DD}"/>
              </a:ext>
            </a:extLst>
          </p:cNvPr>
          <p:cNvCxnSpPr>
            <a:cxnSpLocks/>
          </p:cNvCxnSpPr>
          <p:nvPr/>
        </p:nvCxnSpPr>
        <p:spPr>
          <a:xfrm>
            <a:off x="4173614" y="5608398"/>
            <a:ext cx="1564203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D891CA4-9AF3-365D-2F0C-7EED30C6D78D}"/>
              </a:ext>
            </a:extLst>
          </p:cNvPr>
          <p:cNvSpPr txBox="1"/>
          <p:nvPr/>
        </p:nvSpPr>
        <p:spPr>
          <a:xfrm>
            <a:off x="4173614" y="5215793"/>
            <a:ext cx="678896" cy="406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盗聴</a:t>
            </a:r>
          </a:p>
        </p:txBody>
      </p:sp>
      <p:pic>
        <p:nvPicPr>
          <p:cNvPr id="13" name="グラフィックス 12" descr="ユーザー 枠線">
            <a:extLst>
              <a:ext uri="{FF2B5EF4-FFF2-40B4-BE49-F238E27FC236}">
                <a16:creationId xmlns:a16="http://schemas.microsoft.com/office/drawing/2014/main" id="{E076F4EB-7A4E-8770-F85C-A1DA21F3181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1197" y="4777368"/>
            <a:ext cx="1475216" cy="1475216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456B1D-45EA-FEBB-421F-2E734F0FE98D}"/>
              </a:ext>
            </a:extLst>
          </p:cNvPr>
          <p:cNvSpPr txBox="1"/>
          <p:nvPr/>
        </p:nvSpPr>
        <p:spPr>
          <a:xfrm flipH="1">
            <a:off x="9224076" y="6047398"/>
            <a:ext cx="1109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/>
              <a:t>利用者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F10B8341-B7E7-74C7-0BFE-24D577BB5E1E}"/>
              </a:ext>
            </a:extLst>
          </p:cNvPr>
          <p:cNvSpPr/>
          <p:nvPr/>
        </p:nvSpPr>
        <p:spPr>
          <a:xfrm>
            <a:off x="5789306" y="5296398"/>
            <a:ext cx="1682816" cy="620374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75499D0-5264-E00D-DC3B-2D729620C9AB}"/>
              </a:ext>
            </a:extLst>
          </p:cNvPr>
          <p:cNvSpPr txBox="1"/>
          <p:nvPr/>
        </p:nvSpPr>
        <p:spPr>
          <a:xfrm>
            <a:off x="5515301" y="5924936"/>
            <a:ext cx="22044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Confidential VM</a:t>
            </a:r>
            <a:endParaRPr kumimoji="1" lang="ja-JP" altLang="en-US" sz="2000" b="1" dirty="0"/>
          </a:p>
        </p:txBody>
      </p:sp>
      <p:sp>
        <p:nvSpPr>
          <p:cNvPr id="18" name="乗算記号 17">
            <a:extLst>
              <a:ext uri="{FF2B5EF4-FFF2-40B4-BE49-F238E27FC236}">
                <a16:creationId xmlns:a16="http://schemas.microsoft.com/office/drawing/2014/main" id="{97831254-AEA5-AB0B-2A95-B5391EA5D7B0}"/>
              </a:ext>
            </a:extLst>
          </p:cNvPr>
          <p:cNvSpPr/>
          <p:nvPr/>
        </p:nvSpPr>
        <p:spPr>
          <a:xfrm>
            <a:off x="4810830" y="5158781"/>
            <a:ext cx="914400" cy="914400"/>
          </a:xfrm>
          <a:prstGeom prst="mathMultiply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グラフィックス 18" descr="悲しそうな顔 (塗りつぶし) 単色塗りつぶし">
            <a:extLst>
              <a:ext uri="{FF2B5EF4-FFF2-40B4-BE49-F238E27FC236}">
                <a16:creationId xmlns:a16="http://schemas.microsoft.com/office/drawing/2014/main" id="{3334CE08-3C69-E176-81EB-E9A8FB9A127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90184" y="5048481"/>
            <a:ext cx="1111945" cy="1153933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02F6E8E-EFF7-1801-D927-48E330F85E55}"/>
              </a:ext>
            </a:extLst>
          </p:cNvPr>
          <p:cNvSpPr txBox="1"/>
          <p:nvPr/>
        </p:nvSpPr>
        <p:spPr>
          <a:xfrm>
            <a:off x="3190184" y="6031744"/>
            <a:ext cx="1111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内部犯</a:t>
            </a:r>
            <a:endParaRPr kumimoji="1" lang="en-US" altLang="ja-JP" sz="2400" b="1" dirty="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AE42BD57-6D25-56B6-510A-750C33BD4030}"/>
              </a:ext>
            </a:extLst>
          </p:cNvPr>
          <p:cNvCxnSpPr>
            <a:cxnSpLocks/>
          </p:cNvCxnSpPr>
          <p:nvPr/>
        </p:nvCxnSpPr>
        <p:spPr>
          <a:xfrm flipH="1">
            <a:off x="7038975" y="5608398"/>
            <a:ext cx="215462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57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AF31A4-2A95-68EB-7C13-883C4EC1E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err="1"/>
              <a:t>eBPFmonitor</a:t>
            </a:r>
            <a:r>
              <a:rPr kumimoji="1" lang="ja-JP" altLang="en-US"/>
              <a:t>ライブラリ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635E93-7B29-A25F-5CE9-C541F5173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6484"/>
            <a:ext cx="10515600" cy="4351338"/>
          </a:xfrm>
        </p:spPr>
        <p:txBody>
          <a:bodyPr/>
          <a:lstStyle/>
          <a:p>
            <a:r>
              <a:rPr kumimoji="1" lang="en-US" altLang="ja-JP"/>
              <a:t>OS</a:t>
            </a:r>
            <a:r>
              <a:rPr kumimoji="1" lang="ja-JP" altLang="en-US"/>
              <a:t>データを透過的に取得するためのライブラリを</a:t>
            </a:r>
            <a:r>
              <a:rPr kumimoji="1" lang="en-US" altLang="ja-JP"/>
              <a:t>IDS</a:t>
            </a:r>
            <a:r>
              <a:rPr kumimoji="1" lang="ja-JP" altLang="en-US"/>
              <a:t>に提供</a:t>
            </a:r>
            <a:endParaRPr kumimoji="1" lang="en-US" altLang="ja-JP"/>
          </a:p>
          <a:p>
            <a:pPr lvl="1"/>
            <a:r>
              <a:rPr lang="en-US" altLang="ja-JP"/>
              <a:t>IDS</a:t>
            </a:r>
            <a:r>
              <a:rPr lang="ja-JP" altLang="en-US"/>
              <a:t>が</a:t>
            </a:r>
            <a:r>
              <a:rPr lang="en-US" altLang="ja-JP"/>
              <a:t>OS</a:t>
            </a:r>
            <a:r>
              <a:rPr lang="ja-JP" altLang="en-US"/>
              <a:t>データにアクセスする時に自動的に呼び出される</a:t>
            </a:r>
            <a:endParaRPr lang="en-US" altLang="ja-JP"/>
          </a:p>
          <a:p>
            <a:pPr lvl="2"/>
            <a:r>
              <a:rPr lang="en-US" altLang="ja-JP"/>
              <a:t>IDS</a:t>
            </a:r>
            <a:r>
              <a:rPr lang="ja-JP" altLang="en-US"/>
              <a:t>を</a:t>
            </a:r>
            <a:r>
              <a:rPr lang="en-US" altLang="ja-JP" err="1"/>
              <a:t>LLView</a:t>
            </a:r>
            <a:r>
              <a:rPr lang="ja-JP" altLang="en-US"/>
              <a:t>フレームワーク </a:t>
            </a:r>
            <a:r>
              <a:rPr lang="en-US" altLang="ja-JP" sz="1800"/>
              <a:t>[Ozaki+, APSys’19]</a:t>
            </a:r>
            <a:r>
              <a:rPr lang="en-US" altLang="ja-JP"/>
              <a:t> </a:t>
            </a:r>
            <a:r>
              <a:rPr lang="ja-JP" altLang="en-US"/>
              <a:t>で変換</a:t>
            </a:r>
            <a:endParaRPr lang="en-US" altLang="ja-JP"/>
          </a:p>
          <a:p>
            <a:r>
              <a:rPr kumimoji="1" lang="ja-JP" altLang="en-US"/>
              <a:t>ライブラリが</a:t>
            </a:r>
            <a:r>
              <a:rPr lang="ja-JP" altLang="en-US"/>
              <a:t>必要に応じて</a:t>
            </a:r>
            <a:r>
              <a:rPr lang="en-US" altLang="ja-JP"/>
              <a:t>OS</a:t>
            </a:r>
            <a:r>
              <a:rPr lang="ja-JP" altLang="en-US"/>
              <a:t>データの一括取得を行う</a:t>
            </a:r>
            <a:endParaRPr kumimoji="1" lang="en-US" altLang="ja-JP"/>
          </a:p>
          <a:p>
            <a:pPr lvl="1"/>
            <a:r>
              <a:rPr kumimoji="1" lang="en-US" altLang="ja-JP"/>
              <a:t>OS</a:t>
            </a:r>
            <a:r>
              <a:rPr kumimoji="1" lang="ja-JP" altLang="en-US"/>
              <a:t>データの取得に使う</a:t>
            </a:r>
            <a:r>
              <a:rPr kumimoji="1" lang="en-US" altLang="ja-JP" err="1"/>
              <a:t>eBPF</a:t>
            </a:r>
            <a:r>
              <a:rPr kumimoji="1" lang="ja-JP" altLang="en-US"/>
              <a:t>プログラムを監視</a:t>
            </a:r>
            <a:r>
              <a:rPr lang="ja-JP" altLang="en-US"/>
              <a:t>対象</a:t>
            </a:r>
            <a:r>
              <a:rPr lang="en-US" altLang="ja-JP"/>
              <a:t>VM</a:t>
            </a:r>
            <a:r>
              <a:rPr lang="ja-JP" altLang="en-US"/>
              <a:t>にロード</a:t>
            </a:r>
            <a:endParaRPr kumimoji="1" lang="en-US" altLang="ja-JP"/>
          </a:p>
          <a:p>
            <a:pPr lvl="1"/>
            <a:r>
              <a:rPr lang="ja-JP" altLang="en-US"/>
              <a:t>アドレスとメモリデータの組を繰り返し受信し、キャッシュに格納</a:t>
            </a:r>
            <a:endParaRPr kumimoji="1"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EC4656-2393-F3AA-07F6-159CB676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96628-1035-4690-999C-F9B6C6B165E7}" type="slidenum">
              <a:rPr kumimoji="1" lang="ja-JP" altLang="en-US" smtClean="0"/>
              <a:t>30</a:t>
            </a:fld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1339CA55-485D-64F4-EB97-BCDFF15AC023}"/>
              </a:ext>
            </a:extLst>
          </p:cNvPr>
          <p:cNvGrpSpPr/>
          <p:nvPr/>
        </p:nvGrpSpPr>
        <p:grpSpPr>
          <a:xfrm>
            <a:off x="3165785" y="4773365"/>
            <a:ext cx="5750702" cy="1948110"/>
            <a:chOff x="3165785" y="4773365"/>
            <a:chExt cx="5750702" cy="1948110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636F7884-A43E-6183-A573-3394AFECA5D9}"/>
                </a:ext>
              </a:extLst>
            </p:cNvPr>
            <p:cNvSpPr/>
            <p:nvPr/>
          </p:nvSpPr>
          <p:spPr>
            <a:xfrm>
              <a:off x="3165785" y="4773365"/>
              <a:ext cx="2036265" cy="1508123"/>
            </a:xfrm>
            <a:prstGeom prst="roundRect">
              <a:avLst/>
            </a:prstGeom>
            <a:pattFill prst="pct5">
              <a:fgClr>
                <a:schemeClr val="tx1"/>
              </a:fgClr>
              <a:bgClr>
                <a:srgbClr val="CCECFF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正方形/長方形 19">
              <a:extLst>
                <a:ext uri="{FF2B5EF4-FFF2-40B4-BE49-F238E27FC236}">
                  <a16:creationId xmlns:a16="http://schemas.microsoft.com/office/drawing/2014/main" id="{4C102CAA-200B-8648-820D-C74DE98E58B8}"/>
                </a:ext>
              </a:extLst>
            </p:cNvPr>
            <p:cNvSpPr/>
            <p:nvPr/>
          </p:nvSpPr>
          <p:spPr>
            <a:xfrm>
              <a:off x="3575304" y="4827967"/>
              <a:ext cx="1177035" cy="3203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>
                  <a:solidFill>
                    <a:schemeClr val="tx1"/>
                  </a:solidFill>
                </a:rPr>
                <a:t>IDS</a:t>
              </a:r>
              <a:endParaRPr kumimoji="1" lang="en-US" altLang="ja-JP" sz="1600" b="1">
                <a:solidFill>
                  <a:schemeClr val="tx1"/>
                </a:solidFill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FCBED122-FC84-47C4-9512-660A50763B7A}"/>
                </a:ext>
              </a:extLst>
            </p:cNvPr>
            <p:cNvSpPr txBox="1"/>
            <p:nvPr/>
          </p:nvSpPr>
          <p:spPr>
            <a:xfrm>
              <a:off x="3565463" y="6321365"/>
              <a:ext cx="12304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b="1"/>
                <a:t>IDS VM</a:t>
              </a:r>
            </a:p>
          </p:txBody>
        </p:sp>
        <p:sp>
          <p:nvSpPr>
            <p:cNvPr id="8" name="四角形: 角を丸くする 11">
              <a:extLst>
                <a:ext uri="{FF2B5EF4-FFF2-40B4-BE49-F238E27FC236}">
                  <a16:creationId xmlns:a16="http://schemas.microsoft.com/office/drawing/2014/main" id="{56230524-7D77-7D32-5FB0-30DD81293BE2}"/>
                </a:ext>
              </a:extLst>
            </p:cNvPr>
            <p:cNvSpPr/>
            <p:nvPr/>
          </p:nvSpPr>
          <p:spPr>
            <a:xfrm>
              <a:off x="6411503" y="4966963"/>
              <a:ext cx="2504984" cy="1354402"/>
            </a:xfrm>
            <a:prstGeom prst="roundRect">
              <a:avLst/>
            </a:prstGeom>
            <a:pattFill prst="pct5">
              <a:fgClr>
                <a:schemeClr val="tx1"/>
              </a:fgClr>
              <a:bgClr>
                <a:schemeClr val="accent2">
                  <a:lumMod val="60000"/>
                  <a:lumOff val="40000"/>
                </a:schemeClr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DEE21FB-7F07-096E-974F-0314C26D330D}"/>
                </a:ext>
              </a:extLst>
            </p:cNvPr>
            <p:cNvSpPr txBox="1"/>
            <p:nvPr/>
          </p:nvSpPr>
          <p:spPr>
            <a:xfrm flipH="1">
              <a:off x="6898293" y="6307052"/>
              <a:ext cx="1684687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>
                  <a:solidFill>
                    <a:schemeClr val="tx1"/>
                  </a:solidFill>
                </a:rPr>
                <a:t>監視対象</a:t>
              </a:r>
              <a:r>
                <a:rPr kumimoji="1" lang="en-US" altLang="ja-JP" sz="2000" b="1">
                  <a:solidFill>
                    <a:schemeClr val="tx1"/>
                  </a:solidFill>
                </a:rPr>
                <a:t>VM</a:t>
              </a:r>
              <a:endParaRPr kumimoji="1" lang="ja-JP" alt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490051E1-C466-A69D-1C63-10B97B073FEB}"/>
                </a:ext>
              </a:extLst>
            </p:cNvPr>
            <p:cNvSpPr/>
            <p:nvPr/>
          </p:nvSpPr>
          <p:spPr>
            <a:xfrm>
              <a:off x="6729273" y="5141854"/>
              <a:ext cx="1798987" cy="487213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エージェント</a:t>
              </a:r>
            </a:p>
          </p:txBody>
        </p:sp>
        <p:sp>
          <p:nvSpPr>
            <p:cNvPr id="11" name="正方形/長方形 26">
              <a:extLst>
                <a:ext uri="{FF2B5EF4-FFF2-40B4-BE49-F238E27FC236}">
                  <a16:creationId xmlns:a16="http://schemas.microsoft.com/office/drawing/2014/main" id="{440507A2-940E-D0C0-460A-4DC6C277529E}"/>
                </a:ext>
              </a:extLst>
            </p:cNvPr>
            <p:cNvSpPr/>
            <p:nvPr/>
          </p:nvSpPr>
          <p:spPr>
            <a:xfrm>
              <a:off x="6883821" y="5884342"/>
              <a:ext cx="1445383" cy="29348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メモリ</a:t>
              </a:r>
              <a:endParaRPr kumimoji="1" lang="ja-JP" altLang="en-US" b="1">
                <a:solidFill>
                  <a:schemeClr val="tx1"/>
                </a:solidFill>
              </a:endParaRPr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F273BDAC-9690-D699-02D8-B9FFB53DBC4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5645" y="5452597"/>
              <a:ext cx="1753628" cy="42278"/>
            </a:xfrm>
            <a:prstGeom prst="straightConnector1">
              <a:avLst/>
            </a:prstGeom>
            <a:ln w="762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正方形/長方形 19">
              <a:extLst>
                <a:ext uri="{FF2B5EF4-FFF2-40B4-BE49-F238E27FC236}">
                  <a16:creationId xmlns:a16="http://schemas.microsoft.com/office/drawing/2014/main" id="{A91D6EDA-D873-5F1A-07C6-AF1BC400AF10}"/>
                </a:ext>
              </a:extLst>
            </p:cNvPr>
            <p:cNvSpPr/>
            <p:nvPr/>
          </p:nvSpPr>
          <p:spPr>
            <a:xfrm>
              <a:off x="3313815" y="5202869"/>
              <a:ext cx="1662634" cy="5647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err="1">
                  <a:solidFill>
                    <a:schemeClr val="tx1"/>
                  </a:solidFill>
                </a:rPr>
                <a:t>eBPFmonitor</a:t>
              </a:r>
              <a:endParaRPr kumimoji="1" lang="en-US" altLang="ja-JP" b="1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b="1">
                  <a:solidFill>
                    <a:schemeClr val="tx1"/>
                  </a:solidFill>
                </a:rPr>
                <a:t>ライブラリ</a:t>
              </a:r>
              <a:endParaRPr kumimoji="1" lang="en-US" altLang="ja-JP" b="1">
                <a:solidFill>
                  <a:schemeClr val="tx1"/>
                </a:solidFill>
              </a:endParaRPr>
            </a:p>
          </p:txBody>
        </p:sp>
        <p:sp>
          <p:nvSpPr>
            <p:cNvPr id="30" name="正方形/長方形 19">
              <a:extLst>
                <a:ext uri="{FF2B5EF4-FFF2-40B4-BE49-F238E27FC236}">
                  <a16:creationId xmlns:a16="http://schemas.microsoft.com/office/drawing/2014/main" id="{A3CD5ECF-266C-A1A4-6015-62919BBD6763}"/>
                </a:ext>
              </a:extLst>
            </p:cNvPr>
            <p:cNvSpPr/>
            <p:nvPr/>
          </p:nvSpPr>
          <p:spPr>
            <a:xfrm>
              <a:off x="3408631" y="5841484"/>
              <a:ext cx="1538284" cy="302602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b="1">
                  <a:solidFill>
                    <a:schemeClr val="tx1"/>
                  </a:solidFill>
                </a:rPr>
                <a:t>キャッシュ</a:t>
              </a:r>
              <a:endParaRPr kumimoji="1" lang="en-US" altLang="ja-JP" sz="1600" b="1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74344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FBE79DB-3482-8851-0C1A-492636F93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06DDC-AE61-8420-2DB6-54A0D69BF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ページ単位で</a:t>
            </a:r>
            <a:r>
              <a:rPr kumimoji="1" lang="en-US" altLang="ja-JP"/>
              <a:t>OS</a:t>
            </a:r>
            <a:r>
              <a:rPr kumimoji="1" lang="ja-JP" altLang="en-US"/>
              <a:t>データを取得する時間を測定</a:t>
            </a:r>
            <a:endParaRPr kumimoji="1" lang="en-US" altLang="ja-JP"/>
          </a:p>
          <a:p>
            <a:pPr lvl="1"/>
            <a:r>
              <a:rPr lang="ja-JP" altLang="en-US"/>
              <a:t>先行</a:t>
            </a:r>
            <a:r>
              <a:rPr kumimoji="1" lang="ja-JP" altLang="en-US"/>
              <a:t>研究の</a:t>
            </a:r>
            <a:r>
              <a:rPr kumimoji="1" lang="en-US" altLang="ja-JP" err="1"/>
              <a:t>SEVmonitor</a:t>
            </a:r>
            <a:r>
              <a:rPr kumimoji="1" lang="ja-JP" altLang="en-US"/>
              <a:t>と比較して</a:t>
            </a:r>
            <a:r>
              <a:rPr lang="en-US" altLang="ja-JP"/>
              <a:t>38</a:t>
            </a:r>
            <a:r>
              <a:rPr kumimoji="1" lang="en-US" altLang="ja-JP"/>
              <a:t>〜59%</a:t>
            </a:r>
            <a:r>
              <a:rPr lang="ja-JP" altLang="en-US"/>
              <a:t>削減</a:t>
            </a:r>
            <a:endParaRPr lang="en-US" altLang="ja-JP"/>
          </a:p>
          <a:p>
            <a:pPr lvl="1"/>
            <a:r>
              <a:rPr kumimoji="1" lang="ja-JP" altLang="en-US"/>
              <a:t>要求回数が大幅に減り、通信のオーバヘッドが削減された</a:t>
            </a:r>
            <a:endParaRPr kumimoji="1" lang="en-US" altLang="ja-JP"/>
          </a:p>
          <a:p>
            <a:r>
              <a:rPr kumimoji="1" lang="en-US" altLang="ja-JP"/>
              <a:t>OS</a:t>
            </a:r>
            <a:r>
              <a:rPr lang="ja-JP" altLang="en-US"/>
              <a:t>データ収集処理が減るように</a:t>
            </a:r>
            <a:r>
              <a:rPr kumimoji="1" lang="en-US" altLang="ja-JP" err="1"/>
              <a:t>eBPF</a:t>
            </a:r>
            <a:r>
              <a:rPr kumimoji="1" lang="ja-JP" altLang="en-US"/>
              <a:t>プログラムを手動最適化</a:t>
            </a:r>
            <a:endParaRPr kumimoji="1" lang="en-US" altLang="ja-JP"/>
          </a:p>
          <a:p>
            <a:pPr lvl="1"/>
            <a:r>
              <a:rPr kumimoji="1" lang="ja-JP" altLang="en-US"/>
              <a:t>取得時間はほとんど変わらず、最適化しても効果は小さい</a:t>
            </a:r>
            <a:endParaRPr kumimoji="1" lang="en-US" altLang="ja-JP"/>
          </a:p>
        </p:txBody>
      </p:sp>
      <p:graphicFrame>
        <p:nvGraphicFramePr>
          <p:cNvPr id="37" name="グラフ 36">
            <a:extLst>
              <a:ext uri="{FF2B5EF4-FFF2-40B4-BE49-F238E27FC236}">
                <a16:creationId xmlns:a16="http://schemas.microsoft.com/office/drawing/2014/main" id="{CDB7D08A-B978-3B05-18BD-C401224CB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190934"/>
              </p:ext>
            </p:extLst>
          </p:nvPr>
        </p:nvGraphicFramePr>
        <p:xfrm>
          <a:off x="2810394" y="3919971"/>
          <a:ext cx="6023269" cy="2532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ACBA4EEF-B119-1624-6D71-D7E95A81D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US" altLang="ja-JP"/>
              <a:t>2</a:t>
            </a:r>
            <a:r>
              <a:rPr lang="ja-JP" altLang="en-US"/>
              <a:t>：</a:t>
            </a:r>
            <a:r>
              <a:rPr lang="en-US" altLang="ja-JP"/>
              <a:t>OS</a:t>
            </a:r>
            <a:r>
              <a:rPr lang="ja-JP" altLang="en-US"/>
              <a:t>データの取得性能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28E1C97-283E-F9DC-7279-2F0CB4A4D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B143BD1-B82B-40A9-AF29-64D23C6EA1A4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5EC6412-AF61-C65F-0447-8A9BAAE39EDC}"/>
              </a:ext>
            </a:extLst>
          </p:cNvPr>
          <p:cNvSpPr txBox="1"/>
          <p:nvPr/>
        </p:nvSpPr>
        <p:spPr>
          <a:xfrm>
            <a:off x="3928698" y="6317408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/>
              <a:t>プロセス一覧</a:t>
            </a:r>
            <a:endParaRPr kumimoji="1" lang="ja-JP" altLang="en-US" sz="1600" b="1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3A05308-C1D8-86DB-E432-2C8439CE9090}"/>
              </a:ext>
            </a:extLst>
          </p:cNvPr>
          <p:cNvSpPr txBox="1"/>
          <p:nvPr/>
        </p:nvSpPr>
        <p:spPr>
          <a:xfrm>
            <a:off x="5418866" y="6278531"/>
            <a:ext cx="16209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/>
              <a:t>カーネル</a:t>
            </a:r>
            <a:endParaRPr lang="en-US" altLang="ja-JP" sz="1600" b="1"/>
          </a:p>
          <a:p>
            <a:pPr algn="ctr"/>
            <a:r>
              <a:rPr lang="ja-JP" altLang="en-US" sz="1600" b="1"/>
              <a:t>モジュール一覧</a:t>
            </a:r>
            <a:endParaRPr kumimoji="1" lang="ja-JP" altLang="en-US" sz="1600" b="1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3CED94-224E-60F1-63AF-BBF379B19719}"/>
              </a:ext>
            </a:extLst>
          </p:cNvPr>
          <p:cNvSpPr txBox="1"/>
          <p:nvPr/>
        </p:nvSpPr>
        <p:spPr>
          <a:xfrm>
            <a:off x="7124557" y="6324980"/>
            <a:ext cx="18405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/>
              <a:t>TCP</a:t>
            </a:r>
            <a:r>
              <a:rPr lang="ja-JP" altLang="en-US" sz="1600" b="1"/>
              <a:t>ソケット一覧</a:t>
            </a:r>
            <a:endParaRPr kumimoji="1" lang="ja-JP" altLang="en-US" sz="1600" b="1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A2369B9D-6977-B5CA-97A8-C3F8972825A6}"/>
              </a:ext>
            </a:extLst>
          </p:cNvPr>
          <p:cNvCxnSpPr>
            <a:cxnSpLocks/>
          </p:cNvCxnSpPr>
          <p:nvPr/>
        </p:nvCxnSpPr>
        <p:spPr>
          <a:xfrm>
            <a:off x="4632986" y="4163913"/>
            <a:ext cx="267315" cy="1252899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B085291-682F-EA66-D2C6-CFE4B8EE8E82}"/>
              </a:ext>
            </a:extLst>
          </p:cNvPr>
          <p:cNvSpPr txBox="1"/>
          <p:nvPr/>
        </p:nvSpPr>
        <p:spPr>
          <a:xfrm flipH="1">
            <a:off x="4716356" y="4408407"/>
            <a:ext cx="1377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59%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E3635A7F-B4BD-A18A-ABF2-7628CDA85F06}"/>
              </a:ext>
            </a:extLst>
          </p:cNvPr>
          <p:cNvCxnSpPr>
            <a:cxnSpLocks/>
          </p:cNvCxnSpPr>
          <p:nvPr/>
        </p:nvCxnSpPr>
        <p:spPr>
          <a:xfrm>
            <a:off x="6214406" y="5243836"/>
            <a:ext cx="300694" cy="623566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7B023D6-76AF-4D7B-9BF6-0528A2B93D7E}"/>
              </a:ext>
            </a:extLst>
          </p:cNvPr>
          <p:cNvSpPr txBox="1"/>
          <p:nvPr/>
        </p:nvSpPr>
        <p:spPr>
          <a:xfrm flipH="1">
            <a:off x="5901862" y="4843985"/>
            <a:ext cx="1377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57%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F8FEAA49-6167-326B-0ACA-E65BDB70B4B0}"/>
              </a:ext>
            </a:extLst>
          </p:cNvPr>
          <p:cNvCxnSpPr>
            <a:cxnSpLocks/>
          </p:cNvCxnSpPr>
          <p:nvPr/>
        </p:nvCxnSpPr>
        <p:spPr>
          <a:xfrm>
            <a:off x="7829205" y="4774444"/>
            <a:ext cx="304953" cy="527086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619AD53-C615-D64F-2174-46B28AD7A906}"/>
              </a:ext>
            </a:extLst>
          </p:cNvPr>
          <p:cNvSpPr txBox="1"/>
          <p:nvPr/>
        </p:nvSpPr>
        <p:spPr>
          <a:xfrm flipH="1">
            <a:off x="7291701" y="4338660"/>
            <a:ext cx="1377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/>
              <a:t>38</a:t>
            </a:r>
            <a:r>
              <a:rPr kumimoji="1" lang="en-US" altLang="ja-JP" sz="2200" b="1"/>
              <a:t>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7475AB20-2DFF-9944-4168-106E430FCC34}"/>
              </a:ext>
            </a:extLst>
          </p:cNvPr>
          <p:cNvCxnSpPr>
            <a:cxnSpLocks/>
          </p:cNvCxnSpPr>
          <p:nvPr/>
        </p:nvCxnSpPr>
        <p:spPr>
          <a:xfrm>
            <a:off x="8188926" y="5325068"/>
            <a:ext cx="404414" cy="23809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5272173-AEFC-A6D7-9EBD-658EC17D0761}"/>
              </a:ext>
            </a:extLst>
          </p:cNvPr>
          <p:cNvSpPr txBox="1"/>
          <p:nvPr/>
        </p:nvSpPr>
        <p:spPr>
          <a:xfrm flipH="1">
            <a:off x="8073497" y="4884016"/>
            <a:ext cx="1377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1.3%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2CE7749-53CF-C7F6-A474-11FE38BD9E11}"/>
              </a:ext>
            </a:extLst>
          </p:cNvPr>
          <p:cNvSpPr/>
          <p:nvPr/>
        </p:nvSpPr>
        <p:spPr>
          <a:xfrm>
            <a:off x="9571270" y="3919971"/>
            <a:ext cx="2320034" cy="2176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9B3CA59-466A-A23F-5AF0-A686082C1C7E}"/>
              </a:ext>
            </a:extLst>
          </p:cNvPr>
          <p:cNvSpPr/>
          <p:nvPr/>
        </p:nvSpPr>
        <p:spPr>
          <a:xfrm>
            <a:off x="9767275" y="5650500"/>
            <a:ext cx="144000" cy="144000"/>
          </a:xfrm>
          <a:prstGeom prst="rect">
            <a:avLst/>
          </a:prstGeom>
          <a:solidFill>
            <a:srgbClr val="FF5B5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D727D4-B113-BAD9-1746-D8E17F2FA613}"/>
              </a:ext>
            </a:extLst>
          </p:cNvPr>
          <p:cNvSpPr/>
          <p:nvPr/>
        </p:nvSpPr>
        <p:spPr>
          <a:xfrm>
            <a:off x="9767275" y="5008132"/>
            <a:ext cx="144000" cy="144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CC4EF67-14B3-D8A8-B25F-6E4BE18D0336}"/>
              </a:ext>
            </a:extLst>
          </p:cNvPr>
          <p:cNvSpPr txBox="1"/>
          <p:nvPr/>
        </p:nvSpPr>
        <p:spPr>
          <a:xfrm>
            <a:off x="9911275" y="4752022"/>
            <a:ext cx="1827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err="1"/>
              <a:t>eBPFmonitor</a:t>
            </a:r>
            <a:endParaRPr kumimoji="1" lang="ja-JP" altLang="en-US" sz="2000" b="1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BFD0CBC-0501-27BD-8831-915363E0840C}"/>
              </a:ext>
            </a:extLst>
          </p:cNvPr>
          <p:cNvSpPr txBox="1"/>
          <p:nvPr/>
        </p:nvSpPr>
        <p:spPr>
          <a:xfrm>
            <a:off x="9989020" y="5008132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/>
              <a:t>(</a:t>
            </a:r>
            <a:r>
              <a:rPr kumimoji="1" lang="ja-JP" altLang="en-US" sz="2000" b="1"/>
              <a:t>ページ単位</a:t>
            </a:r>
            <a:r>
              <a:rPr kumimoji="1" lang="en-US" altLang="ja-JP" sz="2000" b="1"/>
              <a:t>)</a:t>
            </a:r>
            <a:endParaRPr kumimoji="1" lang="ja-JP" altLang="en-US" sz="2000" b="1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6F2A7BC-9C9D-BF32-A7EA-F8298C38500C}"/>
              </a:ext>
            </a:extLst>
          </p:cNvPr>
          <p:cNvSpPr txBox="1"/>
          <p:nvPr/>
        </p:nvSpPr>
        <p:spPr>
          <a:xfrm>
            <a:off x="10245501" y="5649483"/>
            <a:ext cx="1159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/>
              <a:t>(</a:t>
            </a:r>
            <a:r>
              <a:rPr lang="ja-JP" altLang="en-US" sz="2000" b="1"/>
              <a:t>最適化</a:t>
            </a:r>
            <a:r>
              <a:rPr kumimoji="1" lang="en-US" altLang="ja-JP" sz="2000" b="1"/>
              <a:t>)</a:t>
            </a:r>
            <a:endParaRPr kumimoji="1" lang="ja-JP" altLang="en-US" sz="2000" b="1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5B7AFE4-5513-47FF-005A-7BA71E5585E7}"/>
              </a:ext>
            </a:extLst>
          </p:cNvPr>
          <p:cNvSpPr txBox="1"/>
          <p:nvPr/>
        </p:nvSpPr>
        <p:spPr>
          <a:xfrm>
            <a:off x="9911275" y="5394390"/>
            <a:ext cx="1827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err="1"/>
              <a:t>eBPFmonitor</a:t>
            </a:r>
            <a:endParaRPr kumimoji="1" lang="ja-JP" altLang="en-US" sz="2000" b="1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367CE9F-5664-13C0-249B-DD1CF695E645}"/>
              </a:ext>
            </a:extLst>
          </p:cNvPr>
          <p:cNvSpPr>
            <a:spLocks/>
          </p:cNvSpPr>
          <p:nvPr/>
        </p:nvSpPr>
        <p:spPr>
          <a:xfrm>
            <a:off x="9767275" y="4507120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0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F30177E-B03C-DCB7-5DDC-14E812AACA5B}"/>
              </a:ext>
            </a:extLst>
          </p:cNvPr>
          <p:cNvSpPr txBox="1"/>
          <p:nvPr/>
        </p:nvSpPr>
        <p:spPr>
          <a:xfrm>
            <a:off x="9911275" y="4374507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/>
              <a:t>先行研究</a:t>
            </a:r>
            <a:endParaRPr lang="en-US" altLang="ja-JP" sz="2000" b="1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FA45C40-8D6F-6348-A688-CE5A37B136FA}"/>
              </a:ext>
            </a:extLst>
          </p:cNvPr>
          <p:cNvSpPr>
            <a:spLocks/>
          </p:cNvSpPr>
          <p:nvPr/>
        </p:nvSpPr>
        <p:spPr>
          <a:xfrm>
            <a:off x="9767275" y="4085730"/>
            <a:ext cx="144000" cy="144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0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3D8F8E3C-79DA-5576-0042-97074686C548}"/>
              </a:ext>
            </a:extLst>
          </p:cNvPr>
          <p:cNvSpPr txBox="1"/>
          <p:nvPr/>
        </p:nvSpPr>
        <p:spPr>
          <a:xfrm>
            <a:off x="9911275" y="3957675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/>
              <a:t>直接メモリ参照</a:t>
            </a:r>
            <a:endParaRPr lang="en-US" altLang="ja-JP" sz="2000" b="1"/>
          </a:p>
        </p:txBody>
      </p:sp>
    </p:spTree>
    <p:extLst>
      <p:ext uri="{BB962C8B-B14F-4D97-AF65-F5344CB8AC3E}">
        <p14:creationId xmlns:p14="http://schemas.microsoft.com/office/powerpoint/2010/main" val="12128368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C4E6BCF-2EE4-CBB1-F286-210B61C00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139C9-96FF-A33A-8FF8-916208E92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US" altLang="ja-JP"/>
              <a:t>3</a:t>
            </a:r>
            <a:r>
              <a:rPr lang="ja-JP" altLang="en-US"/>
              <a:t>：</a:t>
            </a:r>
            <a:r>
              <a:rPr lang="en-JP" altLang="ja-JP"/>
              <a:t>OS</a:t>
            </a:r>
            <a:r>
              <a:rPr lang="ja-JP" altLang="en-JP"/>
              <a:t>データの</a:t>
            </a:r>
            <a:r>
              <a:rPr lang="ja-JP" altLang="en-US"/>
              <a:t>取得粒度の影響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DAE33-3528-48DD-BF25-EABFD6789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データ単位で</a:t>
            </a:r>
            <a:r>
              <a:rPr lang="en-US" altLang="ja-JP"/>
              <a:t>OS</a:t>
            </a:r>
            <a:r>
              <a:rPr lang="ja-JP" altLang="en-US"/>
              <a:t>データを取得する時間と比較</a:t>
            </a:r>
            <a:endParaRPr lang="en-US"/>
          </a:p>
          <a:p>
            <a:pPr lvl="1"/>
            <a:r>
              <a:rPr lang="en-US"/>
              <a:t>プロセス一覧とカーネルモジュール一覧では17〜39%削減</a:t>
            </a:r>
          </a:p>
          <a:p>
            <a:pPr lvl="1"/>
            <a:r>
              <a:rPr lang="en-US"/>
              <a:t>TCPソケット一覧では取得時間が31倍に増加</a:t>
            </a:r>
          </a:p>
          <a:p>
            <a:pPr lvl="2"/>
            <a:r>
              <a:rPr lang="ja-JP" altLang="en-US"/>
              <a:t>メタデータのためにデータ量がむしろ増加</a:t>
            </a:r>
            <a:endParaRPr lang="en-US"/>
          </a:p>
          <a:p>
            <a:pPr lvl="2"/>
            <a:r>
              <a:rPr lang="en-US"/>
              <a:t>応答回数が239倍に増加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F3823-C73C-A1DC-B013-0170A009E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96628-1035-4690-999C-F9B6C6B165E7}" type="slidenum">
              <a:rPr kumimoji="1" lang="ja-JP" altLang="en-US" smtClean="0"/>
              <a:t>32</a:t>
            </a:fld>
            <a:endParaRPr kumimoji="1" lang="ja-JP" altLang="en-US"/>
          </a:p>
        </p:txBody>
      </p:sp>
      <p:graphicFrame>
        <p:nvGraphicFramePr>
          <p:cNvPr id="34" name="グラフ 33">
            <a:extLst>
              <a:ext uri="{FF2B5EF4-FFF2-40B4-BE49-F238E27FC236}">
                <a16:creationId xmlns:a16="http://schemas.microsoft.com/office/drawing/2014/main" id="{AD177FB9-C278-9F1B-4D5B-BFD8FC54E2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62891"/>
              </p:ext>
            </p:extLst>
          </p:nvPr>
        </p:nvGraphicFramePr>
        <p:xfrm>
          <a:off x="0" y="3902560"/>
          <a:ext cx="3816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F1423B7-DF22-D72C-FEA8-30911BBF1BDA}"/>
              </a:ext>
            </a:extLst>
          </p:cNvPr>
          <p:cNvSpPr/>
          <p:nvPr/>
        </p:nvSpPr>
        <p:spPr>
          <a:xfrm>
            <a:off x="3327401" y="4061310"/>
            <a:ext cx="393700" cy="2028825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EC951FD5-3C74-5568-37C4-09F7E6B360BF}"/>
              </a:ext>
            </a:extLst>
          </p:cNvPr>
          <p:cNvCxnSpPr>
            <a:cxnSpLocks/>
          </p:cNvCxnSpPr>
          <p:nvPr/>
        </p:nvCxnSpPr>
        <p:spPr>
          <a:xfrm flipV="1">
            <a:off x="3096761" y="4061309"/>
            <a:ext cx="316271" cy="74718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B9E964D-5F2D-F97C-B3B6-7C7F9A8D8A61}"/>
              </a:ext>
            </a:extLst>
          </p:cNvPr>
          <p:cNvSpPr/>
          <p:nvPr/>
        </p:nvSpPr>
        <p:spPr>
          <a:xfrm>
            <a:off x="419099" y="3902560"/>
            <a:ext cx="317501" cy="556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7" name="図 36" descr="グラフ が含まれている画像&#10;&#10;自動的に生成された説明">
            <a:extLst>
              <a:ext uri="{FF2B5EF4-FFF2-40B4-BE49-F238E27FC236}">
                <a16:creationId xmlns:a16="http://schemas.microsoft.com/office/drawing/2014/main" id="{010FD301-8EA8-7F02-13B3-E8EA7035E71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8787" r="80229" b="76863"/>
          <a:stretch/>
        </p:blipFill>
        <p:spPr>
          <a:xfrm>
            <a:off x="335279" y="3902561"/>
            <a:ext cx="419101" cy="533399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6F9D802-CDF6-8619-30EE-522B2C83E164}"/>
              </a:ext>
            </a:extLst>
          </p:cNvPr>
          <p:cNvSpPr txBox="1"/>
          <p:nvPr/>
        </p:nvSpPr>
        <p:spPr>
          <a:xfrm>
            <a:off x="894502" y="6045036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/>
              <a:t>プロセス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7441EED-FCA2-334A-6672-6C74237B027F}"/>
              </a:ext>
            </a:extLst>
          </p:cNvPr>
          <p:cNvSpPr txBox="1"/>
          <p:nvPr/>
        </p:nvSpPr>
        <p:spPr>
          <a:xfrm>
            <a:off x="1759246" y="6054561"/>
            <a:ext cx="114646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/>
              <a:t>カーネル</a:t>
            </a:r>
            <a:endParaRPr lang="en-US" altLang="ja-JP" sz="1500" b="1"/>
          </a:p>
          <a:p>
            <a:pPr algn="ctr"/>
            <a:r>
              <a:rPr lang="ja-JP" altLang="en-US" sz="1500" b="1"/>
              <a:t>モジュール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9E2D4A0-E0F7-FF80-95B0-06956CC68E0D}"/>
              </a:ext>
            </a:extLst>
          </p:cNvPr>
          <p:cNvSpPr txBox="1"/>
          <p:nvPr/>
        </p:nvSpPr>
        <p:spPr>
          <a:xfrm>
            <a:off x="2745902" y="6052021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500" b="1"/>
              <a:t>TCP</a:t>
            </a:r>
            <a:r>
              <a:rPr lang="ja-JP" altLang="en-US" sz="1500" b="1"/>
              <a:t>ソケット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cxnSp>
        <p:nvCxnSpPr>
          <p:cNvPr id="96" name="直線矢印コネクタ 95">
            <a:extLst>
              <a:ext uri="{FF2B5EF4-FFF2-40B4-BE49-F238E27FC236}">
                <a16:creationId xmlns:a16="http://schemas.microsoft.com/office/drawing/2014/main" id="{7F283C10-0285-D38C-80D5-7FC4FFC4A506}"/>
              </a:ext>
            </a:extLst>
          </p:cNvPr>
          <p:cNvCxnSpPr>
            <a:cxnSpLocks/>
          </p:cNvCxnSpPr>
          <p:nvPr/>
        </p:nvCxnSpPr>
        <p:spPr>
          <a:xfrm>
            <a:off x="1114425" y="4930775"/>
            <a:ext cx="533400" cy="21907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0BCBE83-8A9A-8110-86F8-92FF52CE8A44}"/>
              </a:ext>
            </a:extLst>
          </p:cNvPr>
          <p:cNvSpPr txBox="1"/>
          <p:nvPr/>
        </p:nvSpPr>
        <p:spPr>
          <a:xfrm flipH="1">
            <a:off x="846079" y="4559177"/>
            <a:ext cx="1377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/>
              <a:t>17</a:t>
            </a:r>
            <a:r>
              <a:rPr kumimoji="1" lang="en-US" altLang="ja-JP" sz="2200" b="1"/>
              <a:t>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56CC4510-49D4-B6F7-CF48-2839DAD25E07}"/>
              </a:ext>
            </a:extLst>
          </p:cNvPr>
          <p:cNvCxnSpPr>
            <a:cxnSpLocks/>
          </p:cNvCxnSpPr>
          <p:nvPr/>
        </p:nvCxnSpPr>
        <p:spPr>
          <a:xfrm>
            <a:off x="2108201" y="5483322"/>
            <a:ext cx="462621" cy="24456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F6F00F0C-389E-FB36-328F-DB15C686843A}"/>
              </a:ext>
            </a:extLst>
          </p:cNvPr>
          <p:cNvSpPr txBox="1"/>
          <p:nvPr/>
        </p:nvSpPr>
        <p:spPr>
          <a:xfrm flipH="1">
            <a:off x="1711899" y="5134276"/>
            <a:ext cx="1377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39%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31095A54-0185-7957-D956-4931812567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190" y="4353382"/>
            <a:ext cx="3464809" cy="151940"/>
          </a:xfrm>
          <a:prstGeom prst="rect">
            <a:avLst/>
          </a:prstGeom>
        </p:spPr>
      </p:pic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48C22293-7DF8-BF93-E217-7F7E8DDC0896}"/>
              </a:ext>
            </a:extLst>
          </p:cNvPr>
          <p:cNvSpPr txBox="1"/>
          <p:nvPr/>
        </p:nvSpPr>
        <p:spPr>
          <a:xfrm flipH="1">
            <a:off x="2527001" y="3904566"/>
            <a:ext cx="7915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31</a:t>
            </a:r>
            <a:r>
              <a:rPr kumimoji="1" lang="ja-JP" altLang="en-US" sz="2200" b="1"/>
              <a:t>倍</a:t>
            </a:r>
          </a:p>
        </p:txBody>
      </p:sp>
      <p:graphicFrame>
        <p:nvGraphicFramePr>
          <p:cNvPr id="59" name="グラフ 58">
            <a:extLst>
              <a:ext uri="{FF2B5EF4-FFF2-40B4-BE49-F238E27FC236}">
                <a16:creationId xmlns:a16="http://schemas.microsoft.com/office/drawing/2014/main" id="{F9DFAABA-B368-CC5B-8C2C-D826C4FC10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3848685"/>
              </p:ext>
            </p:extLst>
          </p:nvPr>
        </p:nvGraphicFramePr>
        <p:xfrm>
          <a:off x="3944284" y="3957672"/>
          <a:ext cx="3852000" cy="22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A3A7B339-7B67-E473-FAA1-B49D4A06999E}"/>
              </a:ext>
            </a:extLst>
          </p:cNvPr>
          <p:cNvSpPr/>
          <p:nvPr/>
        </p:nvSpPr>
        <p:spPr>
          <a:xfrm>
            <a:off x="5287310" y="5448335"/>
            <a:ext cx="390525" cy="659606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03DA322E-0E63-17BC-EBD2-3825C2C3240A}"/>
              </a:ext>
            </a:extLst>
          </p:cNvPr>
          <p:cNvSpPr/>
          <p:nvPr/>
        </p:nvSpPr>
        <p:spPr>
          <a:xfrm>
            <a:off x="6288113" y="5715036"/>
            <a:ext cx="407626" cy="392906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2" name="直線矢印コネクタ 121">
            <a:extLst>
              <a:ext uri="{FF2B5EF4-FFF2-40B4-BE49-F238E27FC236}">
                <a16:creationId xmlns:a16="http://schemas.microsoft.com/office/drawing/2014/main" id="{6B3FC378-56C4-2DF2-45BA-86548E01B162}"/>
              </a:ext>
            </a:extLst>
          </p:cNvPr>
          <p:cNvCxnSpPr>
            <a:cxnSpLocks/>
          </p:cNvCxnSpPr>
          <p:nvPr/>
        </p:nvCxnSpPr>
        <p:spPr>
          <a:xfrm>
            <a:off x="5131382" y="4312085"/>
            <a:ext cx="246931" cy="11168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>
            <a:extLst>
              <a:ext uri="{FF2B5EF4-FFF2-40B4-BE49-F238E27FC236}">
                <a16:creationId xmlns:a16="http://schemas.microsoft.com/office/drawing/2014/main" id="{3B04EA30-E765-63FE-8F7C-8B753D349845}"/>
              </a:ext>
            </a:extLst>
          </p:cNvPr>
          <p:cNvCxnSpPr>
            <a:cxnSpLocks/>
            <a:endCxn id="61" idx="0"/>
          </p:cNvCxnSpPr>
          <p:nvPr/>
        </p:nvCxnSpPr>
        <p:spPr>
          <a:xfrm>
            <a:off x="6091055" y="5199931"/>
            <a:ext cx="400871" cy="5151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422742DA-2B2F-6F93-A628-4632A2658972}"/>
              </a:ext>
            </a:extLst>
          </p:cNvPr>
          <p:cNvSpPr/>
          <p:nvPr/>
        </p:nvSpPr>
        <p:spPr>
          <a:xfrm>
            <a:off x="4244322" y="5438808"/>
            <a:ext cx="346462" cy="714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3" name="図 62" descr="グラフ, 棒グラフ&#10;&#10;自動的に生成された説明">
            <a:extLst>
              <a:ext uri="{FF2B5EF4-FFF2-40B4-BE49-F238E27FC236}">
                <a16:creationId xmlns:a16="http://schemas.microsoft.com/office/drawing/2014/main" id="{D5FC1DC8-65F9-FBB7-D1E9-574BCDF1481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9274" t="63587" r="81823"/>
          <a:stretch/>
        </p:blipFill>
        <p:spPr>
          <a:xfrm>
            <a:off x="4301472" y="5400710"/>
            <a:ext cx="342900" cy="826337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29C682FF-CC77-3121-C147-B2F6989B05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6373" y="5297268"/>
            <a:ext cx="3399911" cy="115839"/>
          </a:xfrm>
          <a:prstGeom prst="rect">
            <a:avLst/>
          </a:prstGeom>
        </p:spPr>
      </p:pic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871F900-FF08-D72A-848A-F933B690780B}"/>
              </a:ext>
            </a:extLst>
          </p:cNvPr>
          <p:cNvSpPr txBox="1"/>
          <p:nvPr/>
        </p:nvSpPr>
        <p:spPr>
          <a:xfrm>
            <a:off x="4799691" y="6068201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/>
              <a:t>プロセス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8BE75BE-8DC3-2A7A-CE5E-12FD67D488AD}"/>
              </a:ext>
            </a:extLst>
          </p:cNvPr>
          <p:cNvSpPr txBox="1"/>
          <p:nvPr/>
        </p:nvSpPr>
        <p:spPr>
          <a:xfrm>
            <a:off x="5686162" y="6077458"/>
            <a:ext cx="114646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/>
              <a:t>カーネル</a:t>
            </a:r>
            <a:endParaRPr lang="en-US" altLang="ja-JP" sz="1500" b="1"/>
          </a:p>
          <a:p>
            <a:pPr algn="ctr"/>
            <a:r>
              <a:rPr lang="ja-JP" altLang="en-US" sz="1500" b="1"/>
              <a:t>モジュール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FBE6ECB-9124-AB1B-502B-A1A51862A173}"/>
              </a:ext>
            </a:extLst>
          </p:cNvPr>
          <p:cNvSpPr txBox="1"/>
          <p:nvPr/>
        </p:nvSpPr>
        <p:spPr>
          <a:xfrm>
            <a:off x="6659060" y="608475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500" b="1"/>
              <a:t>TCP</a:t>
            </a:r>
            <a:r>
              <a:rPr lang="ja-JP" altLang="en-US" sz="1500" b="1"/>
              <a:t>ソケット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474D8A8D-86FE-142E-AF44-DD0D14A6BD64}"/>
              </a:ext>
            </a:extLst>
          </p:cNvPr>
          <p:cNvSpPr txBox="1"/>
          <p:nvPr/>
        </p:nvSpPr>
        <p:spPr>
          <a:xfrm flipH="1">
            <a:off x="4731057" y="3987947"/>
            <a:ext cx="13029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/>
              <a:t>98</a:t>
            </a:r>
            <a:r>
              <a:rPr kumimoji="1" lang="en-US" altLang="ja-JP" sz="2200" b="1"/>
              <a:t>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6148DF78-1DB7-A4CA-9C1F-4102CFC35A36}"/>
              </a:ext>
            </a:extLst>
          </p:cNvPr>
          <p:cNvSpPr txBox="1"/>
          <p:nvPr/>
        </p:nvSpPr>
        <p:spPr>
          <a:xfrm flipH="1">
            <a:off x="5531916" y="4846979"/>
            <a:ext cx="13029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/>
              <a:t>98</a:t>
            </a:r>
            <a:r>
              <a:rPr kumimoji="1" lang="en-US" altLang="ja-JP" sz="2200" b="1"/>
              <a:t>%</a:t>
            </a:r>
            <a:r>
              <a:rPr lang="ja-JP" altLang="en-US" sz="2200" b="1"/>
              <a:t>削減</a:t>
            </a:r>
            <a:endParaRPr kumimoji="1" lang="ja-JP" altLang="en-US" sz="2200" b="1"/>
          </a:p>
        </p:txBody>
      </p:sp>
      <p:cxnSp>
        <p:nvCxnSpPr>
          <p:cNvPr id="133" name="直線矢印コネクタ 132">
            <a:extLst>
              <a:ext uri="{FF2B5EF4-FFF2-40B4-BE49-F238E27FC236}">
                <a16:creationId xmlns:a16="http://schemas.microsoft.com/office/drawing/2014/main" id="{121B171C-B383-DB2F-E8EF-41AFCE4FBF9E}"/>
              </a:ext>
            </a:extLst>
          </p:cNvPr>
          <p:cNvCxnSpPr>
            <a:cxnSpLocks/>
          </p:cNvCxnSpPr>
          <p:nvPr/>
        </p:nvCxnSpPr>
        <p:spPr>
          <a:xfrm flipV="1">
            <a:off x="7094583" y="4925861"/>
            <a:ext cx="337404" cy="30796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91B318FA-6E95-4620-F443-21EEB3868A62}"/>
              </a:ext>
            </a:extLst>
          </p:cNvPr>
          <p:cNvSpPr txBox="1"/>
          <p:nvPr/>
        </p:nvSpPr>
        <p:spPr>
          <a:xfrm flipH="1">
            <a:off x="6691579" y="4577751"/>
            <a:ext cx="13029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3</a:t>
            </a:r>
            <a:r>
              <a:rPr lang="en-US" altLang="ja-JP" sz="2200" b="1"/>
              <a:t>4%</a:t>
            </a:r>
            <a:r>
              <a:rPr lang="ja-JP" altLang="en-US" sz="2200" b="1"/>
              <a:t>増加</a:t>
            </a:r>
            <a:endParaRPr kumimoji="1" lang="ja-JP" altLang="en-US" sz="2200" b="1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293D2B4-D4FA-7D61-ACBF-CD411901652C}"/>
              </a:ext>
            </a:extLst>
          </p:cNvPr>
          <p:cNvSpPr txBox="1"/>
          <p:nvPr/>
        </p:nvSpPr>
        <p:spPr>
          <a:xfrm>
            <a:off x="8957775" y="6065183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/>
              <a:t>プロセス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AFF4C8D-B15B-59D6-8838-B13E5C45B6F2}"/>
              </a:ext>
            </a:extLst>
          </p:cNvPr>
          <p:cNvSpPr txBox="1"/>
          <p:nvPr/>
        </p:nvSpPr>
        <p:spPr>
          <a:xfrm>
            <a:off x="9812496" y="6073170"/>
            <a:ext cx="114646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/>
              <a:t>カーネル</a:t>
            </a:r>
            <a:endParaRPr lang="en-US" altLang="ja-JP" sz="1500" b="1"/>
          </a:p>
          <a:p>
            <a:pPr algn="ctr"/>
            <a:r>
              <a:rPr lang="ja-JP" altLang="en-US" sz="1500" b="1"/>
              <a:t>モジュール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338775-4413-5FEC-923A-F9E97B472D6B}"/>
              </a:ext>
            </a:extLst>
          </p:cNvPr>
          <p:cNvSpPr txBox="1"/>
          <p:nvPr/>
        </p:nvSpPr>
        <p:spPr>
          <a:xfrm>
            <a:off x="10747294" y="6081740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500" b="1"/>
              <a:t>TCP</a:t>
            </a:r>
            <a:r>
              <a:rPr lang="ja-JP" altLang="en-US" sz="1500" b="1"/>
              <a:t>ソケット</a:t>
            </a:r>
            <a:endParaRPr lang="en-US" altLang="ja-JP" sz="1500" b="1"/>
          </a:p>
          <a:p>
            <a:pPr algn="ctr"/>
            <a:r>
              <a:rPr lang="ja-JP" altLang="en-US" sz="1500" b="1"/>
              <a:t>一覧</a:t>
            </a:r>
            <a:endParaRPr kumimoji="1" lang="ja-JP" altLang="en-US" sz="1500" b="1"/>
          </a:p>
        </p:txBody>
      </p:sp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B8EEB055-EF66-9E89-03AB-B7A32BAC1D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330534"/>
              </p:ext>
            </p:extLst>
          </p:nvPr>
        </p:nvGraphicFramePr>
        <p:xfrm>
          <a:off x="7924568" y="3922905"/>
          <a:ext cx="3830982" cy="2305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C493039-CFED-1DF0-E3E0-2F2BF5028105}"/>
              </a:ext>
            </a:extLst>
          </p:cNvPr>
          <p:cNvSpPr/>
          <p:nvPr/>
        </p:nvSpPr>
        <p:spPr>
          <a:xfrm>
            <a:off x="8308474" y="3922904"/>
            <a:ext cx="491152" cy="819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&#10;&#10;中程度の精度で自動的に生成された説明">
            <a:extLst>
              <a:ext uri="{FF2B5EF4-FFF2-40B4-BE49-F238E27FC236}">
                <a16:creationId xmlns:a16="http://schemas.microsoft.com/office/drawing/2014/main" id="{575C05DB-5ED7-EAD0-65A8-0CCC6FB123E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77630" b="72112"/>
          <a:stretch/>
        </p:blipFill>
        <p:spPr>
          <a:xfrm>
            <a:off x="7924568" y="3922905"/>
            <a:ext cx="857250" cy="642938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DF21D8A-C607-80BE-10C6-8C71D2D42BCD}"/>
              </a:ext>
            </a:extLst>
          </p:cNvPr>
          <p:cNvSpPr/>
          <p:nvPr/>
        </p:nvSpPr>
        <p:spPr>
          <a:xfrm>
            <a:off x="11282130" y="4282473"/>
            <a:ext cx="378619" cy="1828800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AEEB74FE-860B-9369-FFA2-5170EC4A9636}"/>
              </a:ext>
            </a:extLst>
          </p:cNvPr>
          <p:cNvCxnSpPr>
            <a:cxnSpLocks/>
          </p:cNvCxnSpPr>
          <p:nvPr/>
        </p:nvCxnSpPr>
        <p:spPr>
          <a:xfrm flipV="1">
            <a:off x="11175974" y="4282473"/>
            <a:ext cx="172905" cy="166433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>
            <a:extLst>
              <a:ext uri="{FF2B5EF4-FFF2-40B4-BE49-F238E27FC236}">
                <a16:creationId xmlns:a16="http://schemas.microsoft.com/office/drawing/2014/main" id="{30028A09-E7AF-E028-2C40-AB0F98F3A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8474" y="4536079"/>
            <a:ext cx="3464809" cy="176211"/>
          </a:xfrm>
          <a:prstGeom prst="rect">
            <a:avLst/>
          </a:prstGeom>
        </p:spPr>
      </p:pic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EFDF0FE0-D8FA-4C8B-817C-0117F31953D5}"/>
              </a:ext>
            </a:extLst>
          </p:cNvPr>
          <p:cNvCxnSpPr>
            <a:cxnSpLocks/>
          </p:cNvCxnSpPr>
          <p:nvPr/>
        </p:nvCxnSpPr>
        <p:spPr>
          <a:xfrm flipV="1">
            <a:off x="9357356" y="5175621"/>
            <a:ext cx="221683" cy="61198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895C65C-89CD-0B2E-FA41-46D88D4B8BF8}"/>
              </a:ext>
            </a:extLst>
          </p:cNvPr>
          <p:cNvSpPr txBox="1"/>
          <p:nvPr/>
        </p:nvSpPr>
        <p:spPr>
          <a:xfrm flipH="1">
            <a:off x="8829108" y="5205240"/>
            <a:ext cx="6814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/>
              <a:t>3</a:t>
            </a:r>
            <a:r>
              <a:rPr kumimoji="1" lang="ja-JP" altLang="en-US" sz="2200" b="1"/>
              <a:t>倍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150AB5D6-FFAE-30B1-E38A-E1FC5CC3E85B}"/>
              </a:ext>
            </a:extLst>
          </p:cNvPr>
          <p:cNvCxnSpPr>
            <a:cxnSpLocks/>
          </p:cNvCxnSpPr>
          <p:nvPr/>
        </p:nvCxnSpPr>
        <p:spPr>
          <a:xfrm flipV="1">
            <a:off x="10136823" y="5787602"/>
            <a:ext cx="411553" cy="1748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7658328-B863-D158-7367-F8F4B3C23E1F}"/>
              </a:ext>
            </a:extLst>
          </p:cNvPr>
          <p:cNvSpPr txBox="1"/>
          <p:nvPr/>
        </p:nvSpPr>
        <p:spPr>
          <a:xfrm flipH="1">
            <a:off x="9897769" y="5435509"/>
            <a:ext cx="6814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/>
              <a:t>2</a:t>
            </a:r>
            <a:r>
              <a:rPr kumimoji="1" lang="ja-JP" altLang="en-US" sz="2200" b="1"/>
              <a:t>倍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7238375-6D02-F8FA-06AF-9654B5140198}"/>
              </a:ext>
            </a:extLst>
          </p:cNvPr>
          <p:cNvSpPr txBox="1"/>
          <p:nvPr/>
        </p:nvSpPr>
        <p:spPr>
          <a:xfrm flipH="1">
            <a:off x="10711851" y="3922904"/>
            <a:ext cx="962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/>
              <a:t>239</a:t>
            </a:r>
            <a:r>
              <a:rPr kumimoji="1" lang="ja-JP" altLang="en-US" sz="2200" b="1"/>
              <a:t>倍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D7048F5-CF07-FF8D-4725-F87F36F8C27C}"/>
              </a:ext>
            </a:extLst>
          </p:cNvPr>
          <p:cNvSpPr/>
          <p:nvPr/>
        </p:nvSpPr>
        <p:spPr>
          <a:xfrm>
            <a:off x="9639347" y="2351310"/>
            <a:ext cx="2070169" cy="13134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9FD915-BF1F-3D11-646F-7350972BF560}"/>
              </a:ext>
            </a:extLst>
          </p:cNvPr>
          <p:cNvSpPr/>
          <p:nvPr/>
        </p:nvSpPr>
        <p:spPr>
          <a:xfrm>
            <a:off x="9737772" y="2634708"/>
            <a:ext cx="144000" cy="144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A13DAA3-3C34-66C3-E9E7-39FE634F4F7A}"/>
              </a:ext>
            </a:extLst>
          </p:cNvPr>
          <p:cNvSpPr/>
          <p:nvPr/>
        </p:nvSpPr>
        <p:spPr>
          <a:xfrm>
            <a:off x="9737772" y="3248435"/>
            <a:ext cx="144000" cy="1440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B87E1BD-7269-8DCA-5362-272A3EF788A6}"/>
              </a:ext>
            </a:extLst>
          </p:cNvPr>
          <p:cNvSpPr txBox="1"/>
          <p:nvPr/>
        </p:nvSpPr>
        <p:spPr>
          <a:xfrm>
            <a:off x="9881772" y="2378598"/>
            <a:ext cx="1827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err="1"/>
              <a:t>eBPFmonitor</a:t>
            </a:r>
            <a:endParaRPr kumimoji="1" lang="ja-JP" altLang="en-US" sz="2000" b="1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5447E91-397F-D1DF-988F-D88005C6755C}"/>
              </a:ext>
            </a:extLst>
          </p:cNvPr>
          <p:cNvSpPr txBox="1"/>
          <p:nvPr/>
        </p:nvSpPr>
        <p:spPr>
          <a:xfrm>
            <a:off x="9959517" y="2648997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/>
              <a:t>(</a:t>
            </a:r>
            <a:r>
              <a:rPr kumimoji="1" lang="ja-JP" altLang="en-US" sz="2000" b="1"/>
              <a:t>ページ単位</a:t>
            </a:r>
            <a:r>
              <a:rPr kumimoji="1" lang="en-US" altLang="ja-JP" sz="2000" b="1"/>
              <a:t>)</a:t>
            </a:r>
            <a:endParaRPr kumimoji="1" lang="ja-JP" altLang="en-US" sz="2000" b="1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FFC8992-B32C-E708-357C-D83AD13870F7}"/>
              </a:ext>
            </a:extLst>
          </p:cNvPr>
          <p:cNvSpPr txBox="1"/>
          <p:nvPr/>
        </p:nvSpPr>
        <p:spPr>
          <a:xfrm>
            <a:off x="9959517" y="3257961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/>
              <a:t>(</a:t>
            </a:r>
            <a:r>
              <a:rPr lang="ja-JP" altLang="en-US" sz="2000" b="1"/>
              <a:t>データ</a:t>
            </a:r>
            <a:r>
              <a:rPr kumimoji="1" lang="ja-JP" altLang="en-US" sz="2000" b="1"/>
              <a:t>単位</a:t>
            </a:r>
            <a:r>
              <a:rPr kumimoji="1" lang="en-US" altLang="ja-JP" sz="2000" b="1"/>
              <a:t>)</a:t>
            </a:r>
            <a:endParaRPr kumimoji="1" lang="ja-JP" altLang="en-US" sz="2000" b="1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DD19772-3037-2D36-97EB-3FE758F865BC}"/>
              </a:ext>
            </a:extLst>
          </p:cNvPr>
          <p:cNvSpPr txBox="1"/>
          <p:nvPr/>
        </p:nvSpPr>
        <p:spPr>
          <a:xfrm>
            <a:off x="9881772" y="2992325"/>
            <a:ext cx="1827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err="1"/>
              <a:t>eBPFmonitor</a:t>
            </a:r>
            <a:endParaRPr kumimoji="1" lang="ja-JP" altLang="en-US" sz="2000" b="1"/>
          </a:p>
        </p:txBody>
      </p:sp>
    </p:spTree>
    <p:extLst>
      <p:ext uri="{BB962C8B-B14F-4D97-AF65-F5344CB8AC3E}">
        <p14:creationId xmlns:p14="http://schemas.microsoft.com/office/powerpoint/2010/main" val="1100725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5F362A-81F3-7080-94EA-BB2D80A60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IDS</a:t>
            </a:r>
            <a:r>
              <a:rPr kumimoji="1" lang="ja-JP" altLang="en-US"/>
              <a:t>による</a:t>
            </a:r>
            <a:r>
              <a:rPr kumimoji="1" lang="en-US" altLang="ja-JP"/>
              <a:t>VM</a:t>
            </a:r>
            <a:r>
              <a:rPr kumimoji="1" lang="ja-JP" altLang="en-US"/>
              <a:t>監視の必要性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96EEFF-4C89-61EB-1758-3790EC9EB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678"/>
            <a:ext cx="10515600" cy="4351338"/>
          </a:xfrm>
        </p:spPr>
        <p:txBody>
          <a:bodyPr>
            <a:normAutofit/>
          </a:bodyPr>
          <a:lstStyle/>
          <a:p>
            <a:r>
              <a:rPr kumimoji="1" lang="en-US" altLang="ja-JP"/>
              <a:t>Confidential VM</a:t>
            </a:r>
            <a:r>
              <a:rPr lang="ja-JP" altLang="en-US"/>
              <a:t>による保護は</a:t>
            </a:r>
            <a:r>
              <a:rPr lang="en-US" altLang="ja-JP"/>
              <a:t>VM</a:t>
            </a:r>
            <a:r>
              <a:rPr lang="ja-JP" altLang="en-US"/>
              <a:t>内の侵入者に対しては無力</a:t>
            </a:r>
            <a:endParaRPr kumimoji="1" lang="en-US" altLang="ja-JP"/>
          </a:p>
          <a:p>
            <a:pPr lvl="1"/>
            <a:r>
              <a:rPr kumimoji="1" lang="ja-JP" altLang="en-US"/>
              <a:t>従来通り、侵入検知システム</a:t>
            </a:r>
            <a:r>
              <a:rPr kumimoji="1" lang="en-US" altLang="ja-JP"/>
              <a:t>(IDS)</a:t>
            </a:r>
            <a:r>
              <a:rPr kumimoji="1" lang="ja-JP" altLang="en-US"/>
              <a:t>による監視も必要</a:t>
            </a:r>
            <a:endParaRPr kumimoji="1" lang="en-US" altLang="ja-JP"/>
          </a:p>
          <a:p>
            <a:pPr lvl="1"/>
            <a:r>
              <a:rPr lang="en-US" altLang="ja-JP"/>
              <a:t>VM</a:t>
            </a:r>
            <a:r>
              <a:rPr lang="ja-JP" altLang="en-US"/>
              <a:t>内に</a:t>
            </a:r>
            <a:r>
              <a:rPr lang="en-US" altLang="ja-JP"/>
              <a:t>IDS</a:t>
            </a:r>
            <a:r>
              <a:rPr lang="ja-JP" altLang="en-US"/>
              <a:t>を配置すると侵入時に無効化される恐れがある</a:t>
            </a:r>
            <a:endParaRPr kumimoji="1" lang="en-US" altLang="ja-JP"/>
          </a:p>
          <a:p>
            <a:r>
              <a:rPr kumimoji="1" lang="en-US" altLang="ja-JP"/>
              <a:t>IDS</a:t>
            </a:r>
            <a:r>
              <a:rPr kumimoji="1" lang="ja-JP" altLang="en-US"/>
              <a:t>を保護するために</a:t>
            </a:r>
            <a:r>
              <a:rPr kumimoji="1" lang="en-US" altLang="ja-JP"/>
              <a:t>IDS</a:t>
            </a:r>
            <a:r>
              <a:rPr kumimoji="1" lang="ja-JP" altLang="en-US"/>
              <a:t>オフロードが用いられている</a:t>
            </a:r>
            <a:endParaRPr kumimoji="1" lang="en-US" altLang="ja-JP"/>
          </a:p>
          <a:p>
            <a:pPr lvl="1"/>
            <a:r>
              <a:rPr kumimoji="1" lang="en-US" altLang="ja-JP"/>
              <a:t>VM</a:t>
            </a:r>
            <a:r>
              <a:rPr kumimoji="1" lang="ja-JP" altLang="en-US"/>
              <a:t>の外側で</a:t>
            </a:r>
            <a:r>
              <a:rPr kumimoji="1" lang="en-US" altLang="ja-JP"/>
              <a:t>IDS</a:t>
            </a:r>
            <a:r>
              <a:rPr kumimoji="1" lang="ja-JP" altLang="en-US"/>
              <a:t>を安全に動作させ、</a:t>
            </a:r>
            <a:r>
              <a:rPr kumimoji="1" lang="en-US" altLang="ja-JP"/>
              <a:t>VM</a:t>
            </a:r>
            <a:r>
              <a:rPr kumimoji="1" lang="ja-JP" altLang="en-US"/>
              <a:t>のメモリ上の</a:t>
            </a:r>
            <a:r>
              <a:rPr kumimoji="1" lang="en-US" altLang="ja-JP"/>
              <a:t>OS</a:t>
            </a:r>
            <a:r>
              <a:rPr kumimoji="1" lang="ja-JP" altLang="en-US"/>
              <a:t>データを監視</a:t>
            </a:r>
            <a:endParaRPr lang="en-US" altLang="ja-JP"/>
          </a:p>
          <a:p>
            <a:pPr lvl="1"/>
            <a:r>
              <a:rPr lang="ja-JP" altLang="en-US"/>
              <a:t>しかし、メモリが暗号化されている</a:t>
            </a:r>
            <a:r>
              <a:rPr lang="en-US" altLang="ja-JP"/>
              <a:t>Confidential VM</a:t>
            </a:r>
            <a:r>
              <a:rPr lang="ja-JP" altLang="en-US"/>
              <a:t>は監視できない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0D6B96-F8DC-F951-7698-349A2C825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25" name="グラフィックス 24" descr="悲しそうな顔 (塗りつぶし) 単色塗りつぶし">
            <a:extLst>
              <a:ext uri="{FF2B5EF4-FFF2-40B4-BE49-F238E27FC236}">
                <a16:creationId xmlns:a16="http://schemas.microsoft.com/office/drawing/2014/main" id="{2537BC66-7104-A006-F24A-41374348163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7400" y="4744172"/>
            <a:ext cx="1111945" cy="1153933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BC22F7F-A87C-DDC5-956B-93B285C4A0F5}"/>
              </a:ext>
            </a:extLst>
          </p:cNvPr>
          <p:cNvSpPr txBox="1"/>
          <p:nvPr/>
        </p:nvSpPr>
        <p:spPr>
          <a:xfrm>
            <a:off x="8999374" y="576823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/>
              <a:t>攻撃者</a:t>
            </a:r>
            <a:endParaRPr kumimoji="1" lang="en-US" altLang="ja-JP" sz="2400" b="1"/>
          </a:p>
        </p:txBody>
      </p:sp>
      <p:sp>
        <p:nvSpPr>
          <p:cNvPr id="18" name="雲 17">
            <a:extLst>
              <a:ext uri="{FF2B5EF4-FFF2-40B4-BE49-F238E27FC236}">
                <a16:creationId xmlns:a16="http://schemas.microsoft.com/office/drawing/2014/main" id="{FE3F15E0-7E8D-19F2-C89D-0CF85F5CD209}"/>
              </a:ext>
            </a:extLst>
          </p:cNvPr>
          <p:cNvSpPr/>
          <p:nvPr/>
        </p:nvSpPr>
        <p:spPr>
          <a:xfrm>
            <a:off x="2113430" y="4651629"/>
            <a:ext cx="6920745" cy="196824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C26C1E8-EC21-0847-D475-C962C4454656}"/>
              </a:ext>
            </a:extLst>
          </p:cNvPr>
          <p:cNvSpPr txBox="1"/>
          <p:nvPr/>
        </p:nvSpPr>
        <p:spPr>
          <a:xfrm>
            <a:off x="1456847" y="4667331"/>
            <a:ext cx="1201124" cy="406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/>
              <a:t>クラウド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0CAE01C-4EBA-FBF0-27FD-DF159FB02742}"/>
              </a:ext>
            </a:extLst>
          </p:cNvPr>
          <p:cNvSpPr txBox="1"/>
          <p:nvPr/>
        </p:nvSpPr>
        <p:spPr>
          <a:xfrm>
            <a:off x="7488881" y="5304825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/>
              <a:t>侵入・</a:t>
            </a:r>
            <a:r>
              <a:rPr kumimoji="1" lang="ja-JP" altLang="en-US" sz="2000" b="1" dirty="0"/>
              <a:t>盗聴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BA7B9DF-89F3-5A1F-EC6D-F85B30026EAA}"/>
              </a:ext>
            </a:extLst>
          </p:cNvPr>
          <p:cNvSpPr txBox="1"/>
          <p:nvPr/>
        </p:nvSpPr>
        <p:spPr>
          <a:xfrm>
            <a:off x="4122681" y="518403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/>
              <a:t>監視</a:t>
            </a:r>
            <a:endParaRPr kumimoji="1" lang="ja-JP" altLang="en-US" sz="2000" b="1"/>
          </a:p>
        </p:txBody>
      </p:sp>
      <p:sp>
        <p:nvSpPr>
          <p:cNvPr id="33" name="四角形: 角を丸くする 47">
            <a:extLst>
              <a:ext uri="{FF2B5EF4-FFF2-40B4-BE49-F238E27FC236}">
                <a16:creationId xmlns:a16="http://schemas.microsoft.com/office/drawing/2014/main" id="{19FBA680-7E20-D879-D6A7-70A99920EDC4}"/>
              </a:ext>
            </a:extLst>
          </p:cNvPr>
          <p:cNvSpPr/>
          <p:nvPr/>
        </p:nvSpPr>
        <p:spPr>
          <a:xfrm>
            <a:off x="5534342" y="4736534"/>
            <a:ext cx="1873070" cy="1269224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34" name="正方形/長方形 26">
            <a:extLst>
              <a:ext uri="{FF2B5EF4-FFF2-40B4-BE49-F238E27FC236}">
                <a16:creationId xmlns:a16="http://schemas.microsoft.com/office/drawing/2014/main" id="{FC471BC0-8BDD-0F28-8A49-B491831831F3}"/>
              </a:ext>
            </a:extLst>
          </p:cNvPr>
          <p:cNvSpPr/>
          <p:nvPr/>
        </p:nvSpPr>
        <p:spPr>
          <a:xfrm>
            <a:off x="5832728" y="5592364"/>
            <a:ext cx="1276298" cy="2934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メモリ</a:t>
            </a:r>
            <a:endParaRPr kumimoji="1" lang="ja-JP" altLang="en-US" b="1">
              <a:solidFill>
                <a:schemeClr val="tx1"/>
              </a:solidFill>
            </a:endParaRP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0CF963F6-3E68-28EB-0038-F01D79767362}"/>
              </a:ext>
            </a:extLst>
          </p:cNvPr>
          <p:cNvCxnSpPr>
            <a:cxnSpLocks/>
          </p:cNvCxnSpPr>
          <p:nvPr/>
        </p:nvCxnSpPr>
        <p:spPr>
          <a:xfrm flipH="1">
            <a:off x="7150477" y="5605967"/>
            <a:ext cx="1950336" cy="12808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E21F1D22-DF0D-F8E0-8D29-8F283E0BBC93}"/>
              </a:ext>
            </a:extLst>
          </p:cNvPr>
          <p:cNvCxnSpPr>
            <a:cxnSpLocks/>
          </p:cNvCxnSpPr>
          <p:nvPr/>
        </p:nvCxnSpPr>
        <p:spPr>
          <a:xfrm>
            <a:off x="4070996" y="5509621"/>
            <a:ext cx="1720281" cy="19531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D5A38DBA-CEE1-577F-5FF6-ACA2AB547828}"/>
              </a:ext>
            </a:extLst>
          </p:cNvPr>
          <p:cNvSpPr/>
          <p:nvPr/>
        </p:nvSpPr>
        <p:spPr>
          <a:xfrm>
            <a:off x="4667229" y="5179281"/>
            <a:ext cx="914400" cy="914400"/>
          </a:xfrm>
          <a:prstGeom prst="mathMultiply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19">
            <a:extLst>
              <a:ext uri="{FF2B5EF4-FFF2-40B4-BE49-F238E27FC236}">
                <a16:creationId xmlns:a16="http://schemas.microsoft.com/office/drawing/2014/main" id="{2CE13FB6-4EA3-5925-E264-9707EF836A10}"/>
              </a:ext>
            </a:extLst>
          </p:cNvPr>
          <p:cNvSpPr/>
          <p:nvPr/>
        </p:nvSpPr>
        <p:spPr>
          <a:xfrm>
            <a:off x="5978608" y="5117909"/>
            <a:ext cx="984539" cy="40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>
                <a:solidFill>
                  <a:schemeClr val="tx1"/>
                </a:solidFill>
              </a:rPr>
              <a:t>IDS</a:t>
            </a:r>
            <a:endParaRPr kumimoji="1" lang="en-US" altLang="ja-JP" b="1">
              <a:solidFill>
                <a:schemeClr val="tx1"/>
              </a:solidFill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B6208055-5D11-4F2E-4F77-63D455661AA3}"/>
              </a:ext>
            </a:extLst>
          </p:cNvPr>
          <p:cNvCxnSpPr>
            <a:cxnSpLocks/>
          </p:cNvCxnSpPr>
          <p:nvPr/>
        </p:nvCxnSpPr>
        <p:spPr>
          <a:xfrm flipH="1">
            <a:off x="7016941" y="5073792"/>
            <a:ext cx="1939008" cy="19562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7F98C92-7044-BB46-A1B7-B0EF2572FD98}"/>
              </a:ext>
            </a:extLst>
          </p:cNvPr>
          <p:cNvSpPr txBox="1"/>
          <p:nvPr/>
        </p:nvSpPr>
        <p:spPr>
          <a:xfrm>
            <a:off x="7367909" y="480637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無効化</a:t>
            </a:r>
          </a:p>
        </p:txBody>
      </p: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27DA5490-D024-420E-09D5-645B65D84706}"/>
              </a:ext>
            </a:extLst>
          </p:cNvPr>
          <p:cNvCxnSpPr>
            <a:cxnSpLocks/>
          </p:cNvCxnSpPr>
          <p:nvPr/>
        </p:nvCxnSpPr>
        <p:spPr>
          <a:xfrm flipH="1">
            <a:off x="7014420" y="5074568"/>
            <a:ext cx="1939008" cy="195626"/>
          </a:xfrm>
          <a:prstGeom prst="straightConnector1">
            <a:avLst/>
          </a:prstGeom>
          <a:ln w="76200">
            <a:solidFill>
              <a:srgbClr val="A53331">
                <a:alpha val="76863"/>
              </a:srgbClr>
            </a:solidFill>
            <a:prstDash val="sysDot"/>
            <a:bevel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06FDA4-9813-F7B9-0058-4C5F1E229587}"/>
              </a:ext>
            </a:extLst>
          </p:cNvPr>
          <p:cNvSpPr txBox="1"/>
          <p:nvPr/>
        </p:nvSpPr>
        <p:spPr>
          <a:xfrm>
            <a:off x="5408398" y="5953933"/>
            <a:ext cx="22044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/>
              <a:t>Confidential VM</a:t>
            </a:r>
            <a:endParaRPr kumimoji="1" lang="ja-JP" altLang="en-US" sz="2000" b="1"/>
          </a:p>
        </p:txBody>
      </p:sp>
    </p:spTree>
    <p:extLst>
      <p:ext uri="{BB962C8B-B14F-4D97-AF65-F5344CB8AC3E}">
        <p14:creationId xmlns:p14="http://schemas.microsoft.com/office/powerpoint/2010/main" val="308464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8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EABAB"/>
                                      </p:to>
                                    </p:animClr>
                                    <p:set>
                                      <p:cBhvr>
                                        <p:cTn id="11" dur="8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8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AEABAB"/>
                                      </p:to>
                                    </p:animClr>
                                    <p:set>
                                      <p:cBhvr>
                                        <p:cTn id="15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07407E-6 L -0.2375 0.0296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148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8" grpId="0" animBg="1"/>
      <p:bldP spid="31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1A7554-863A-C3C0-A3A0-05675FBEF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/>
              <a:t>Confidential VM</a:t>
            </a:r>
            <a:r>
              <a:rPr lang="ja-JP" altLang="en-US"/>
              <a:t>に対して</a:t>
            </a:r>
            <a:r>
              <a:rPr lang="en-US" altLang="ja-JP"/>
              <a:t>IDS</a:t>
            </a:r>
            <a:r>
              <a:rPr lang="ja-JP" altLang="en-US"/>
              <a:t>オフロードを実現</a:t>
            </a:r>
            <a:endParaRPr lang="en-US" altLang="ja-JP"/>
          </a:p>
          <a:p>
            <a:pPr lvl="1"/>
            <a:r>
              <a:rPr lang="en-US" altLang="ja-JP"/>
              <a:t>VM</a:t>
            </a:r>
            <a:r>
              <a:rPr lang="ja-JP" altLang="en-US"/>
              <a:t>内で監視対象システムを隔離し、エージェントを安全に動作させる</a:t>
            </a:r>
            <a:endParaRPr lang="en-US" altLang="ja-JP"/>
          </a:p>
          <a:p>
            <a:pPr lvl="1"/>
            <a:r>
              <a:rPr lang="en-US" altLang="ja-JP"/>
              <a:t>IDS</a:t>
            </a:r>
            <a:r>
              <a:rPr lang="ja-JP" altLang="en-US"/>
              <a:t>はエージェントと暗号通信して</a:t>
            </a:r>
            <a:r>
              <a:rPr lang="en-US" altLang="ja-JP"/>
              <a:t>VM</a:t>
            </a:r>
            <a:r>
              <a:rPr lang="ja-JP" altLang="en-US"/>
              <a:t>のメモリデータを取得</a:t>
            </a:r>
            <a:endParaRPr lang="en-US" altLang="ja-JP"/>
          </a:p>
          <a:p>
            <a:r>
              <a:rPr kumimoji="1" lang="en-US" altLang="ja-JP"/>
              <a:t>IDS</a:t>
            </a:r>
            <a:r>
              <a:rPr kumimoji="1" lang="ja-JP" altLang="en-US"/>
              <a:t>はメモリデータを必要とするたびにエージェントと通信</a:t>
            </a:r>
            <a:endParaRPr kumimoji="1" lang="en-US" altLang="ja-JP"/>
          </a:p>
          <a:p>
            <a:pPr lvl="1"/>
            <a:r>
              <a:rPr kumimoji="1" lang="ja-JP" altLang="en-US"/>
              <a:t>ポインタを</a:t>
            </a:r>
            <a:r>
              <a:rPr lang="ja-JP" altLang="en-US"/>
              <a:t>たどる</a:t>
            </a:r>
            <a:r>
              <a:rPr kumimoji="1" lang="en-US" altLang="ja-JP"/>
              <a:t>OS</a:t>
            </a:r>
            <a:r>
              <a:rPr kumimoji="1" lang="ja-JP" altLang="en-US"/>
              <a:t>データの場合は監視性能が大幅に低下</a:t>
            </a:r>
            <a:endParaRPr kumimoji="1" lang="en-US" altLang="ja-JP"/>
          </a:p>
          <a:p>
            <a:pPr lvl="1"/>
            <a:r>
              <a:rPr lang="ja-JP" altLang="en-US"/>
              <a:t>例：プロセスリストに含まれるすべてのプロセスの情報を取得</a:t>
            </a:r>
            <a:endParaRPr lang="en-US" alt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271BC38-081D-011D-442E-8D3C4B90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altLang="ja-JP" b="1"/>
              <a:t>先行研究：SEVmonitor </a:t>
            </a:r>
            <a:r>
              <a:rPr lang="en-JP" altLang="ja-JP" sz="3200" b="1"/>
              <a:t>[能野+, CSS'22]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A12157-60AC-096B-2C22-B408388B1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7863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6" name="雲 24">
            <a:extLst>
              <a:ext uri="{FF2B5EF4-FFF2-40B4-BE49-F238E27FC236}">
                <a16:creationId xmlns:a16="http://schemas.microsoft.com/office/drawing/2014/main" id="{F9FFD596-5A33-D387-7CCC-4D8A6B616EA1}"/>
              </a:ext>
            </a:extLst>
          </p:cNvPr>
          <p:cNvSpPr/>
          <p:nvPr/>
        </p:nvSpPr>
        <p:spPr>
          <a:xfrm>
            <a:off x="766646" y="4505535"/>
            <a:ext cx="7350381" cy="2033377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4193"/>
              <a:gd name="connsiteX1" fmla="*/ 5659 w 43256"/>
              <a:gd name="connsiteY1" fmla="*/ 6766 h 44193"/>
              <a:gd name="connsiteX2" fmla="*/ 14041 w 43256"/>
              <a:gd name="connsiteY2" fmla="*/ 5061 h 44193"/>
              <a:gd name="connsiteX3" fmla="*/ 22492 w 43256"/>
              <a:gd name="connsiteY3" fmla="*/ 3291 h 44193"/>
              <a:gd name="connsiteX4" fmla="*/ 25785 w 43256"/>
              <a:gd name="connsiteY4" fmla="*/ 59 h 44193"/>
              <a:gd name="connsiteX5" fmla="*/ 29869 w 43256"/>
              <a:gd name="connsiteY5" fmla="*/ 2340 h 44193"/>
              <a:gd name="connsiteX6" fmla="*/ 35499 w 43256"/>
              <a:gd name="connsiteY6" fmla="*/ 549 h 44193"/>
              <a:gd name="connsiteX7" fmla="*/ 38354 w 43256"/>
              <a:gd name="connsiteY7" fmla="*/ 5435 h 44193"/>
              <a:gd name="connsiteX8" fmla="*/ 42018 w 43256"/>
              <a:gd name="connsiteY8" fmla="*/ 10177 h 44193"/>
              <a:gd name="connsiteX9" fmla="*/ 41854 w 43256"/>
              <a:gd name="connsiteY9" fmla="*/ 15319 h 44193"/>
              <a:gd name="connsiteX10" fmla="*/ 43052 w 43256"/>
              <a:gd name="connsiteY10" fmla="*/ 23181 h 44193"/>
              <a:gd name="connsiteX11" fmla="*/ 37440 w 43256"/>
              <a:gd name="connsiteY11" fmla="*/ 30063 h 44193"/>
              <a:gd name="connsiteX12" fmla="*/ 35431 w 43256"/>
              <a:gd name="connsiteY12" fmla="*/ 35960 h 44193"/>
              <a:gd name="connsiteX13" fmla="*/ 28591 w 43256"/>
              <a:gd name="connsiteY13" fmla="*/ 36674 h 44193"/>
              <a:gd name="connsiteX14" fmla="*/ 23248 w 43256"/>
              <a:gd name="connsiteY14" fmla="*/ 44013 h 44193"/>
              <a:gd name="connsiteX15" fmla="*/ 16516 w 43256"/>
              <a:gd name="connsiteY15" fmla="*/ 39125 h 44193"/>
              <a:gd name="connsiteX16" fmla="*/ 5840 w 43256"/>
              <a:gd name="connsiteY16" fmla="*/ 35331 h 44193"/>
              <a:gd name="connsiteX17" fmla="*/ 1146 w 43256"/>
              <a:gd name="connsiteY17" fmla="*/ 31109 h 44193"/>
              <a:gd name="connsiteX18" fmla="*/ 2149 w 43256"/>
              <a:gd name="connsiteY18" fmla="*/ 25410 h 44193"/>
              <a:gd name="connsiteX19" fmla="*/ 31 w 43256"/>
              <a:gd name="connsiteY19" fmla="*/ 19563 h 44193"/>
              <a:gd name="connsiteX20" fmla="*/ 3899 w 43256"/>
              <a:gd name="connsiteY20" fmla="*/ 14366 h 44193"/>
              <a:gd name="connsiteX21" fmla="*/ 3936 w 43256"/>
              <a:gd name="connsiteY21" fmla="*/ 14229 h 44193"/>
              <a:gd name="connsiteX0" fmla="*/ 4729 w 43256"/>
              <a:gd name="connsiteY0" fmla="*/ 26036 h 44193"/>
              <a:gd name="connsiteX1" fmla="*/ 2196 w 43256"/>
              <a:gd name="connsiteY1" fmla="*/ 25239 h 44193"/>
              <a:gd name="connsiteX2" fmla="*/ 6964 w 43256"/>
              <a:gd name="connsiteY2" fmla="*/ 34758 h 44193"/>
              <a:gd name="connsiteX3" fmla="*/ 5856 w 43256"/>
              <a:gd name="connsiteY3" fmla="*/ 35139 h 44193"/>
              <a:gd name="connsiteX4" fmla="*/ 16514 w 43256"/>
              <a:gd name="connsiteY4" fmla="*/ 38949 h 44193"/>
              <a:gd name="connsiteX5" fmla="*/ 15846 w 43256"/>
              <a:gd name="connsiteY5" fmla="*/ 37209 h 44193"/>
              <a:gd name="connsiteX6" fmla="*/ 28863 w 43256"/>
              <a:gd name="connsiteY6" fmla="*/ 34610 h 44193"/>
              <a:gd name="connsiteX7" fmla="*/ 28596 w 43256"/>
              <a:gd name="connsiteY7" fmla="*/ 36519 h 44193"/>
              <a:gd name="connsiteX8" fmla="*/ 34165 w 43256"/>
              <a:gd name="connsiteY8" fmla="*/ 22813 h 44193"/>
              <a:gd name="connsiteX9" fmla="*/ 37416 w 43256"/>
              <a:gd name="connsiteY9" fmla="*/ 29949 h 44193"/>
              <a:gd name="connsiteX10" fmla="*/ 41834 w 43256"/>
              <a:gd name="connsiteY10" fmla="*/ 15213 h 44193"/>
              <a:gd name="connsiteX11" fmla="*/ 40386 w 43256"/>
              <a:gd name="connsiteY11" fmla="*/ 17889 h 44193"/>
              <a:gd name="connsiteX12" fmla="*/ 38360 w 43256"/>
              <a:gd name="connsiteY12" fmla="*/ 5285 h 44193"/>
              <a:gd name="connsiteX13" fmla="*/ 38436 w 43256"/>
              <a:gd name="connsiteY13" fmla="*/ 6549 h 44193"/>
              <a:gd name="connsiteX14" fmla="*/ 29114 w 43256"/>
              <a:gd name="connsiteY14" fmla="*/ 3811 h 44193"/>
              <a:gd name="connsiteX15" fmla="*/ 29856 w 43256"/>
              <a:gd name="connsiteY15" fmla="*/ 2199 h 44193"/>
              <a:gd name="connsiteX16" fmla="*/ 22177 w 43256"/>
              <a:gd name="connsiteY16" fmla="*/ 4579 h 44193"/>
              <a:gd name="connsiteX17" fmla="*/ 22536 w 43256"/>
              <a:gd name="connsiteY17" fmla="*/ 3189 h 44193"/>
              <a:gd name="connsiteX18" fmla="*/ 14036 w 43256"/>
              <a:gd name="connsiteY18" fmla="*/ 5051 h 44193"/>
              <a:gd name="connsiteX19" fmla="*/ 15336 w 43256"/>
              <a:gd name="connsiteY19" fmla="*/ 6399 h 44193"/>
              <a:gd name="connsiteX20" fmla="*/ 4163 w 43256"/>
              <a:gd name="connsiteY20" fmla="*/ 15648 h 44193"/>
              <a:gd name="connsiteX21" fmla="*/ 3936 w 43256"/>
              <a:gd name="connsiteY21" fmla="*/ 14229 h 44193"/>
              <a:gd name="connsiteX0" fmla="*/ 3936 w 43256"/>
              <a:gd name="connsiteY0" fmla="*/ 14229 h 44375"/>
              <a:gd name="connsiteX1" fmla="*/ 5659 w 43256"/>
              <a:gd name="connsiteY1" fmla="*/ 6766 h 44375"/>
              <a:gd name="connsiteX2" fmla="*/ 14041 w 43256"/>
              <a:gd name="connsiteY2" fmla="*/ 5061 h 44375"/>
              <a:gd name="connsiteX3" fmla="*/ 22492 w 43256"/>
              <a:gd name="connsiteY3" fmla="*/ 3291 h 44375"/>
              <a:gd name="connsiteX4" fmla="*/ 25785 w 43256"/>
              <a:gd name="connsiteY4" fmla="*/ 59 h 44375"/>
              <a:gd name="connsiteX5" fmla="*/ 29869 w 43256"/>
              <a:gd name="connsiteY5" fmla="*/ 2340 h 44375"/>
              <a:gd name="connsiteX6" fmla="*/ 35499 w 43256"/>
              <a:gd name="connsiteY6" fmla="*/ 549 h 44375"/>
              <a:gd name="connsiteX7" fmla="*/ 38354 w 43256"/>
              <a:gd name="connsiteY7" fmla="*/ 5435 h 44375"/>
              <a:gd name="connsiteX8" fmla="*/ 42018 w 43256"/>
              <a:gd name="connsiteY8" fmla="*/ 10177 h 44375"/>
              <a:gd name="connsiteX9" fmla="*/ 41854 w 43256"/>
              <a:gd name="connsiteY9" fmla="*/ 15319 h 44375"/>
              <a:gd name="connsiteX10" fmla="*/ 43052 w 43256"/>
              <a:gd name="connsiteY10" fmla="*/ 23181 h 44375"/>
              <a:gd name="connsiteX11" fmla="*/ 37440 w 43256"/>
              <a:gd name="connsiteY11" fmla="*/ 30063 h 44375"/>
              <a:gd name="connsiteX12" fmla="*/ 35431 w 43256"/>
              <a:gd name="connsiteY12" fmla="*/ 35960 h 44375"/>
              <a:gd name="connsiteX13" fmla="*/ 28591 w 43256"/>
              <a:gd name="connsiteY13" fmla="*/ 36674 h 44375"/>
              <a:gd name="connsiteX14" fmla="*/ 23248 w 43256"/>
              <a:gd name="connsiteY14" fmla="*/ 44013 h 44375"/>
              <a:gd name="connsiteX15" fmla="*/ 16516 w 43256"/>
              <a:gd name="connsiteY15" fmla="*/ 39125 h 44375"/>
              <a:gd name="connsiteX16" fmla="*/ 5840 w 43256"/>
              <a:gd name="connsiteY16" fmla="*/ 35331 h 44375"/>
              <a:gd name="connsiteX17" fmla="*/ 1146 w 43256"/>
              <a:gd name="connsiteY17" fmla="*/ 31109 h 44375"/>
              <a:gd name="connsiteX18" fmla="*/ 2149 w 43256"/>
              <a:gd name="connsiteY18" fmla="*/ 25410 h 44375"/>
              <a:gd name="connsiteX19" fmla="*/ 31 w 43256"/>
              <a:gd name="connsiteY19" fmla="*/ 19563 h 44375"/>
              <a:gd name="connsiteX20" fmla="*/ 3899 w 43256"/>
              <a:gd name="connsiteY20" fmla="*/ 14366 h 44375"/>
              <a:gd name="connsiteX21" fmla="*/ 3936 w 43256"/>
              <a:gd name="connsiteY21" fmla="*/ 14229 h 44375"/>
              <a:gd name="connsiteX0" fmla="*/ 4729 w 43256"/>
              <a:gd name="connsiteY0" fmla="*/ 26036 h 44375"/>
              <a:gd name="connsiteX1" fmla="*/ 2196 w 43256"/>
              <a:gd name="connsiteY1" fmla="*/ 25239 h 44375"/>
              <a:gd name="connsiteX2" fmla="*/ 6964 w 43256"/>
              <a:gd name="connsiteY2" fmla="*/ 34758 h 44375"/>
              <a:gd name="connsiteX3" fmla="*/ 5856 w 43256"/>
              <a:gd name="connsiteY3" fmla="*/ 35139 h 44375"/>
              <a:gd name="connsiteX4" fmla="*/ 16514 w 43256"/>
              <a:gd name="connsiteY4" fmla="*/ 38949 h 44375"/>
              <a:gd name="connsiteX5" fmla="*/ 15846 w 43256"/>
              <a:gd name="connsiteY5" fmla="*/ 37209 h 44375"/>
              <a:gd name="connsiteX6" fmla="*/ 28863 w 43256"/>
              <a:gd name="connsiteY6" fmla="*/ 34610 h 44375"/>
              <a:gd name="connsiteX7" fmla="*/ 28596 w 43256"/>
              <a:gd name="connsiteY7" fmla="*/ 36519 h 44375"/>
              <a:gd name="connsiteX8" fmla="*/ 34165 w 43256"/>
              <a:gd name="connsiteY8" fmla="*/ 22813 h 44375"/>
              <a:gd name="connsiteX9" fmla="*/ 37416 w 43256"/>
              <a:gd name="connsiteY9" fmla="*/ 29949 h 44375"/>
              <a:gd name="connsiteX10" fmla="*/ 41834 w 43256"/>
              <a:gd name="connsiteY10" fmla="*/ 15213 h 44375"/>
              <a:gd name="connsiteX11" fmla="*/ 40386 w 43256"/>
              <a:gd name="connsiteY11" fmla="*/ 17889 h 44375"/>
              <a:gd name="connsiteX12" fmla="*/ 38360 w 43256"/>
              <a:gd name="connsiteY12" fmla="*/ 5285 h 44375"/>
              <a:gd name="connsiteX13" fmla="*/ 38436 w 43256"/>
              <a:gd name="connsiteY13" fmla="*/ 6549 h 44375"/>
              <a:gd name="connsiteX14" fmla="*/ 29114 w 43256"/>
              <a:gd name="connsiteY14" fmla="*/ 3811 h 44375"/>
              <a:gd name="connsiteX15" fmla="*/ 29856 w 43256"/>
              <a:gd name="connsiteY15" fmla="*/ 2199 h 44375"/>
              <a:gd name="connsiteX16" fmla="*/ 22177 w 43256"/>
              <a:gd name="connsiteY16" fmla="*/ 4579 h 44375"/>
              <a:gd name="connsiteX17" fmla="*/ 22536 w 43256"/>
              <a:gd name="connsiteY17" fmla="*/ 3189 h 44375"/>
              <a:gd name="connsiteX18" fmla="*/ 14036 w 43256"/>
              <a:gd name="connsiteY18" fmla="*/ 5051 h 44375"/>
              <a:gd name="connsiteX19" fmla="*/ 15336 w 43256"/>
              <a:gd name="connsiteY19" fmla="*/ 6399 h 44375"/>
              <a:gd name="connsiteX20" fmla="*/ 4163 w 43256"/>
              <a:gd name="connsiteY20" fmla="*/ 15648 h 44375"/>
              <a:gd name="connsiteX21" fmla="*/ 3936 w 43256"/>
              <a:gd name="connsiteY21" fmla="*/ 14229 h 44375"/>
              <a:gd name="connsiteX0" fmla="*/ 3936 w 43256"/>
              <a:gd name="connsiteY0" fmla="*/ 14229 h 41317"/>
              <a:gd name="connsiteX1" fmla="*/ 5659 w 43256"/>
              <a:gd name="connsiteY1" fmla="*/ 6766 h 41317"/>
              <a:gd name="connsiteX2" fmla="*/ 14041 w 43256"/>
              <a:gd name="connsiteY2" fmla="*/ 5061 h 41317"/>
              <a:gd name="connsiteX3" fmla="*/ 22492 w 43256"/>
              <a:gd name="connsiteY3" fmla="*/ 3291 h 41317"/>
              <a:gd name="connsiteX4" fmla="*/ 25785 w 43256"/>
              <a:gd name="connsiteY4" fmla="*/ 59 h 41317"/>
              <a:gd name="connsiteX5" fmla="*/ 29869 w 43256"/>
              <a:gd name="connsiteY5" fmla="*/ 2340 h 41317"/>
              <a:gd name="connsiteX6" fmla="*/ 35499 w 43256"/>
              <a:gd name="connsiteY6" fmla="*/ 549 h 41317"/>
              <a:gd name="connsiteX7" fmla="*/ 38354 w 43256"/>
              <a:gd name="connsiteY7" fmla="*/ 5435 h 41317"/>
              <a:gd name="connsiteX8" fmla="*/ 42018 w 43256"/>
              <a:gd name="connsiteY8" fmla="*/ 10177 h 41317"/>
              <a:gd name="connsiteX9" fmla="*/ 41854 w 43256"/>
              <a:gd name="connsiteY9" fmla="*/ 15319 h 41317"/>
              <a:gd name="connsiteX10" fmla="*/ 43052 w 43256"/>
              <a:gd name="connsiteY10" fmla="*/ 23181 h 41317"/>
              <a:gd name="connsiteX11" fmla="*/ 37440 w 43256"/>
              <a:gd name="connsiteY11" fmla="*/ 30063 h 41317"/>
              <a:gd name="connsiteX12" fmla="*/ 35431 w 43256"/>
              <a:gd name="connsiteY12" fmla="*/ 35960 h 41317"/>
              <a:gd name="connsiteX13" fmla="*/ 28591 w 43256"/>
              <a:gd name="connsiteY13" fmla="*/ 36674 h 41317"/>
              <a:gd name="connsiteX14" fmla="*/ 23748 w 43256"/>
              <a:gd name="connsiteY14" fmla="*/ 40693 h 41317"/>
              <a:gd name="connsiteX15" fmla="*/ 16516 w 43256"/>
              <a:gd name="connsiteY15" fmla="*/ 39125 h 41317"/>
              <a:gd name="connsiteX16" fmla="*/ 5840 w 43256"/>
              <a:gd name="connsiteY16" fmla="*/ 35331 h 41317"/>
              <a:gd name="connsiteX17" fmla="*/ 1146 w 43256"/>
              <a:gd name="connsiteY17" fmla="*/ 31109 h 41317"/>
              <a:gd name="connsiteX18" fmla="*/ 2149 w 43256"/>
              <a:gd name="connsiteY18" fmla="*/ 25410 h 41317"/>
              <a:gd name="connsiteX19" fmla="*/ 31 w 43256"/>
              <a:gd name="connsiteY19" fmla="*/ 19563 h 41317"/>
              <a:gd name="connsiteX20" fmla="*/ 3899 w 43256"/>
              <a:gd name="connsiteY20" fmla="*/ 14366 h 41317"/>
              <a:gd name="connsiteX21" fmla="*/ 3936 w 43256"/>
              <a:gd name="connsiteY21" fmla="*/ 14229 h 41317"/>
              <a:gd name="connsiteX0" fmla="*/ 4729 w 43256"/>
              <a:gd name="connsiteY0" fmla="*/ 26036 h 41317"/>
              <a:gd name="connsiteX1" fmla="*/ 2196 w 43256"/>
              <a:gd name="connsiteY1" fmla="*/ 25239 h 41317"/>
              <a:gd name="connsiteX2" fmla="*/ 6964 w 43256"/>
              <a:gd name="connsiteY2" fmla="*/ 34758 h 41317"/>
              <a:gd name="connsiteX3" fmla="*/ 5856 w 43256"/>
              <a:gd name="connsiteY3" fmla="*/ 35139 h 41317"/>
              <a:gd name="connsiteX4" fmla="*/ 16514 w 43256"/>
              <a:gd name="connsiteY4" fmla="*/ 38949 h 41317"/>
              <a:gd name="connsiteX5" fmla="*/ 15846 w 43256"/>
              <a:gd name="connsiteY5" fmla="*/ 37209 h 41317"/>
              <a:gd name="connsiteX6" fmla="*/ 28863 w 43256"/>
              <a:gd name="connsiteY6" fmla="*/ 34610 h 41317"/>
              <a:gd name="connsiteX7" fmla="*/ 28596 w 43256"/>
              <a:gd name="connsiteY7" fmla="*/ 36519 h 41317"/>
              <a:gd name="connsiteX8" fmla="*/ 34165 w 43256"/>
              <a:gd name="connsiteY8" fmla="*/ 22813 h 41317"/>
              <a:gd name="connsiteX9" fmla="*/ 37416 w 43256"/>
              <a:gd name="connsiteY9" fmla="*/ 29949 h 41317"/>
              <a:gd name="connsiteX10" fmla="*/ 41834 w 43256"/>
              <a:gd name="connsiteY10" fmla="*/ 15213 h 41317"/>
              <a:gd name="connsiteX11" fmla="*/ 40386 w 43256"/>
              <a:gd name="connsiteY11" fmla="*/ 17889 h 41317"/>
              <a:gd name="connsiteX12" fmla="*/ 38360 w 43256"/>
              <a:gd name="connsiteY12" fmla="*/ 5285 h 41317"/>
              <a:gd name="connsiteX13" fmla="*/ 38436 w 43256"/>
              <a:gd name="connsiteY13" fmla="*/ 6549 h 41317"/>
              <a:gd name="connsiteX14" fmla="*/ 29114 w 43256"/>
              <a:gd name="connsiteY14" fmla="*/ 3811 h 41317"/>
              <a:gd name="connsiteX15" fmla="*/ 29856 w 43256"/>
              <a:gd name="connsiteY15" fmla="*/ 2199 h 41317"/>
              <a:gd name="connsiteX16" fmla="*/ 22177 w 43256"/>
              <a:gd name="connsiteY16" fmla="*/ 4579 h 41317"/>
              <a:gd name="connsiteX17" fmla="*/ 22536 w 43256"/>
              <a:gd name="connsiteY17" fmla="*/ 3189 h 41317"/>
              <a:gd name="connsiteX18" fmla="*/ 14036 w 43256"/>
              <a:gd name="connsiteY18" fmla="*/ 5051 h 41317"/>
              <a:gd name="connsiteX19" fmla="*/ 15336 w 43256"/>
              <a:gd name="connsiteY19" fmla="*/ 6399 h 41317"/>
              <a:gd name="connsiteX20" fmla="*/ 4163 w 43256"/>
              <a:gd name="connsiteY20" fmla="*/ 15648 h 41317"/>
              <a:gd name="connsiteX21" fmla="*/ 3936 w 43256"/>
              <a:gd name="connsiteY21" fmla="*/ 14229 h 41317"/>
              <a:gd name="connsiteX0" fmla="*/ 3936 w 43256"/>
              <a:gd name="connsiteY0" fmla="*/ 14229 h 41493"/>
              <a:gd name="connsiteX1" fmla="*/ 5659 w 43256"/>
              <a:gd name="connsiteY1" fmla="*/ 6766 h 41493"/>
              <a:gd name="connsiteX2" fmla="*/ 14041 w 43256"/>
              <a:gd name="connsiteY2" fmla="*/ 5061 h 41493"/>
              <a:gd name="connsiteX3" fmla="*/ 22492 w 43256"/>
              <a:gd name="connsiteY3" fmla="*/ 3291 h 41493"/>
              <a:gd name="connsiteX4" fmla="*/ 25785 w 43256"/>
              <a:gd name="connsiteY4" fmla="*/ 59 h 41493"/>
              <a:gd name="connsiteX5" fmla="*/ 29869 w 43256"/>
              <a:gd name="connsiteY5" fmla="*/ 2340 h 41493"/>
              <a:gd name="connsiteX6" fmla="*/ 35499 w 43256"/>
              <a:gd name="connsiteY6" fmla="*/ 549 h 41493"/>
              <a:gd name="connsiteX7" fmla="*/ 38354 w 43256"/>
              <a:gd name="connsiteY7" fmla="*/ 5435 h 41493"/>
              <a:gd name="connsiteX8" fmla="*/ 42018 w 43256"/>
              <a:gd name="connsiteY8" fmla="*/ 10177 h 41493"/>
              <a:gd name="connsiteX9" fmla="*/ 41854 w 43256"/>
              <a:gd name="connsiteY9" fmla="*/ 15319 h 41493"/>
              <a:gd name="connsiteX10" fmla="*/ 43052 w 43256"/>
              <a:gd name="connsiteY10" fmla="*/ 23181 h 41493"/>
              <a:gd name="connsiteX11" fmla="*/ 37440 w 43256"/>
              <a:gd name="connsiteY11" fmla="*/ 30063 h 41493"/>
              <a:gd name="connsiteX12" fmla="*/ 35431 w 43256"/>
              <a:gd name="connsiteY12" fmla="*/ 35960 h 41493"/>
              <a:gd name="connsiteX13" fmla="*/ 28591 w 43256"/>
              <a:gd name="connsiteY13" fmla="*/ 36674 h 41493"/>
              <a:gd name="connsiteX14" fmla="*/ 23748 w 43256"/>
              <a:gd name="connsiteY14" fmla="*/ 40693 h 41493"/>
              <a:gd name="connsiteX15" fmla="*/ 16516 w 43256"/>
              <a:gd name="connsiteY15" fmla="*/ 39125 h 41493"/>
              <a:gd name="connsiteX16" fmla="*/ 5840 w 43256"/>
              <a:gd name="connsiteY16" fmla="*/ 35331 h 41493"/>
              <a:gd name="connsiteX17" fmla="*/ 1146 w 43256"/>
              <a:gd name="connsiteY17" fmla="*/ 31109 h 41493"/>
              <a:gd name="connsiteX18" fmla="*/ 2149 w 43256"/>
              <a:gd name="connsiteY18" fmla="*/ 25410 h 41493"/>
              <a:gd name="connsiteX19" fmla="*/ 31 w 43256"/>
              <a:gd name="connsiteY19" fmla="*/ 19563 h 41493"/>
              <a:gd name="connsiteX20" fmla="*/ 3899 w 43256"/>
              <a:gd name="connsiteY20" fmla="*/ 14366 h 41493"/>
              <a:gd name="connsiteX21" fmla="*/ 3936 w 43256"/>
              <a:gd name="connsiteY21" fmla="*/ 14229 h 41493"/>
              <a:gd name="connsiteX0" fmla="*/ 4729 w 43256"/>
              <a:gd name="connsiteY0" fmla="*/ 26036 h 41493"/>
              <a:gd name="connsiteX1" fmla="*/ 2196 w 43256"/>
              <a:gd name="connsiteY1" fmla="*/ 25239 h 41493"/>
              <a:gd name="connsiteX2" fmla="*/ 6964 w 43256"/>
              <a:gd name="connsiteY2" fmla="*/ 34758 h 41493"/>
              <a:gd name="connsiteX3" fmla="*/ 5856 w 43256"/>
              <a:gd name="connsiteY3" fmla="*/ 35139 h 41493"/>
              <a:gd name="connsiteX4" fmla="*/ 16514 w 43256"/>
              <a:gd name="connsiteY4" fmla="*/ 38949 h 41493"/>
              <a:gd name="connsiteX5" fmla="*/ 15846 w 43256"/>
              <a:gd name="connsiteY5" fmla="*/ 37209 h 41493"/>
              <a:gd name="connsiteX6" fmla="*/ 28863 w 43256"/>
              <a:gd name="connsiteY6" fmla="*/ 34610 h 41493"/>
              <a:gd name="connsiteX7" fmla="*/ 28596 w 43256"/>
              <a:gd name="connsiteY7" fmla="*/ 36519 h 41493"/>
              <a:gd name="connsiteX8" fmla="*/ 34165 w 43256"/>
              <a:gd name="connsiteY8" fmla="*/ 22813 h 41493"/>
              <a:gd name="connsiteX9" fmla="*/ 37416 w 43256"/>
              <a:gd name="connsiteY9" fmla="*/ 29949 h 41493"/>
              <a:gd name="connsiteX10" fmla="*/ 41834 w 43256"/>
              <a:gd name="connsiteY10" fmla="*/ 15213 h 41493"/>
              <a:gd name="connsiteX11" fmla="*/ 40386 w 43256"/>
              <a:gd name="connsiteY11" fmla="*/ 17889 h 41493"/>
              <a:gd name="connsiteX12" fmla="*/ 38360 w 43256"/>
              <a:gd name="connsiteY12" fmla="*/ 5285 h 41493"/>
              <a:gd name="connsiteX13" fmla="*/ 38436 w 43256"/>
              <a:gd name="connsiteY13" fmla="*/ 6549 h 41493"/>
              <a:gd name="connsiteX14" fmla="*/ 29114 w 43256"/>
              <a:gd name="connsiteY14" fmla="*/ 3811 h 41493"/>
              <a:gd name="connsiteX15" fmla="*/ 29856 w 43256"/>
              <a:gd name="connsiteY15" fmla="*/ 2199 h 41493"/>
              <a:gd name="connsiteX16" fmla="*/ 22177 w 43256"/>
              <a:gd name="connsiteY16" fmla="*/ 4579 h 41493"/>
              <a:gd name="connsiteX17" fmla="*/ 22536 w 43256"/>
              <a:gd name="connsiteY17" fmla="*/ 3189 h 41493"/>
              <a:gd name="connsiteX18" fmla="*/ 14036 w 43256"/>
              <a:gd name="connsiteY18" fmla="*/ 5051 h 41493"/>
              <a:gd name="connsiteX19" fmla="*/ 15336 w 43256"/>
              <a:gd name="connsiteY19" fmla="*/ 6399 h 41493"/>
              <a:gd name="connsiteX20" fmla="*/ 4163 w 43256"/>
              <a:gd name="connsiteY20" fmla="*/ 15648 h 41493"/>
              <a:gd name="connsiteX21" fmla="*/ 3936 w 43256"/>
              <a:gd name="connsiteY21" fmla="*/ 14229 h 41493"/>
              <a:gd name="connsiteX0" fmla="*/ 3936 w 43256"/>
              <a:gd name="connsiteY0" fmla="*/ 14229 h 41557"/>
              <a:gd name="connsiteX1" fmla="*/ 5659 w 43256"/>
              <a:gd name="connsiteY1" fmla="*/ 6766 h 41557"/>
              <a:gd name="connsiteX2" fmla="*/ 14041 w 43256"/>
              <a:gd name="connsiteY2" fmla="*/ 5061 h 41557"/>
              <a:gd name="connsiteX3" fmla="*/ 22492 w 43256"/>
              <a:gd name="connsiteY3" fmla="*/ 3291 h 41557"/>
              <a:gd name="connsiteX4" fmla="*/ 25785 w 43256"/>
              <a:gd name="connsiteY4" fmla="*/ 59 h 41557"/>
              <a:gd name="connsiteX5" fmla="*/ 29869 w 43256"/>
              <a:gd name="connsiteY5" fmla="*/ 2340 h 41557"/>
              <a:gd name="connsiteX6" fmla="*/ 35499 w 43256"/>
              <a:gd name="connsiteY6" fmla="*/ 549 h 41557"/>
              <a:gd name="connsiteX7" fmla="*/ 38354 w 43256"/>
              <a:gd name="connsiteY7" fmla="*/ 5435 h 41557"/>
              <a:gd name="connsiteX8" fmla="*/ 42018 w 43256"/>
              <a:gd name="connsiteY8" fmla="*/ 10177 h 41557"/>
              <a:gd name="connsiteX9" fmla="*/ 41854 w 43256"/>
              <a:gd name="connsiteY9" fmla="*/ 15319 h 41557"/>
              <a:gd name="connsiteX10" fmla="*/ 43052 w 43256"/>
              <a:gd name="connsiteY10" fmla="*/ 23181 h 41557"/>
              <a:gd name="connsiteX11" fmla="*/ 37440 w 43256"/>
              <a:gd name="connsiteY11" fmla="*/ 30063 h 41557"/>
              <a:gd name="connsiteX12" fmla="*/ 35431 w 43256"/>
              <a:gd name="connsiteY12" fmla="*/ 35960 h 41557"/>
              <a:gd name="connsiteX13" fmla="*/ 28591 w 43256"/>
              <a:gd name="connsiteY13" fmla="*/ 36674 h 41557"/>
              <a:gd name="connsiteX14" fmla="*/ 23748 w 43256"/>
              <a:gd name="connsiteY14" fmla="*/ 40693 h 41557"/>
              <a:gd name="connsiteX15" fmla="*/ 16516 w 43256"/>
              <a:gd name="connsiteY15" fmla="*/ 39125 h 41557"/>
              <a:gd name="connsiteX16" fmla="*/ 5840 w 43256"/>
              <a:gd name="connsiteY16" fmla="*/ 35331 h 41557"/>
              <a:gd name="connsiteX17" fmla="*/ 1146 w 43256"/>
              <a:gd name="connsiteY17" fmla="*/ 31109 h 41557"/>
              <a:gd name="connsiteX18" fmla="*/ 2149 w 43256"/>
              <a:gd name="connsiteY18" fmla="*/ 25410 h 41557"/>
              <a:gd name="connsiteX19" fmla="*/ 31 w 43256"/>
              <a:gd name="connsiteY19" fmla="*/ 19563 h 41557"/>
              <a:gd name="connsiteX20" fmla="*/ 3899 w 43256"/>
              <a:gd name="connsiteY20" fmla="*/ 14366 h 41557"/>
              <a:gd name="connsiteX21" fmla="*/ 3936 w 43256"/>
              <a:gd name="connsiteY21" fmla="*/ 14229 h 41557"/>
              <a:gd name="connsiteX0" fmla="*/ 4729 w 43256"/>
              <a:gd name="connsiteY0" fmla="*/ 26036 h 41557"/>
              <a:gd name="connsiteX1" fmla="*/ 2196 w 43256"/>
              <a:gd name="connsiteY1" fmla="*/ 25239 h 41557"/>
              <a:gd name="connsiteX2" fmla="*/ 6964 w 43256"/>
              <a:gd name="connsiteY2" fmla="*/ 34758 h 41557"/>
              <a:gd name="connsiteX3" fmla="*/ 5856 w 43256"/>
              <a:gd name="connsiteY3" fmla="*/ 35139 h 41557"/>
              <a:gd name="connsiteX4" fmla="*/ 16514 w 43256"/>
              <a:gd name="connsiteY4" fmla="*/ 38949 h 41557"/>
              <a:gd name="connsiteX5" fmla="*/ 15846 w 43256"/>
              <a:gd name="connsiteY5" fmla="*/ 37209 h 41557"/>
              <a:gd name="connsiteX6" fmla="*/ 28863 w 43256"/>
              <a:gd name="connsiteY6" fmla="*/ 34610 h 41557"/>
              <a:gd name="connsiteX7" fmla="*/ 28596 w 43256"/>
              <a:gd name="connsiteY7" fmla="*/ 36519 h 41557"/>
              <a:gd name="connsiteX8" fmla="*/ 34165 w 43256"/>
              <a:gd name="connsiteY8" fmla="*/ 22813 h 41557"/>
              <a:gd name="connsiteX9" fmla="*/ 37416 w 43256"/>
              <a:gd name="connsiteY9" fmla="*/ 29949 h 41557"/>
              <a:gd name="connsiteX10" fmla="*/ 41834 w 43256"/>
              <a:gd name="connsiteY10" fmla="*/ 15213 h 41557"/>
              <a:gd name="connsiteX11" fmla="*/ 40386 w 43256"/>
              <a:gd name="connsiteY11" fmla="*/ 17889 h 41557"/>
              <a:gd name="connsiteX12" fmla="*/ 38360 w 43256"/>
              <a:gd name="connsiteY12" fmla="*/ 5285 h 41557"/>
              <a:gd name="connsiteX13" fmla="*/ 38436 w 43256"/>
              <a:gd name="connsiteY13" fmla="*/ 6549 h 41557"/>
              <a:gd name="connsiteX14" fmla="*/ 29114 w 43256"/>
              <a:gd name="connsiteY14" fmla="*/ 3811 h 41557"/>
              <a:gd name="connsiteX15" fmla="*/ 29856 w 43256"/>
              <a:gd name="connsiteY15" fmla="*/ 2199 h 41557"/>
              <a:gd name="connsiteX16" fmla="*/ 22177 w 43256"/>
              <a:gd name="connsiteY16" fmla="*/ 4579 h 41557"/>
              <a:gd name="connsiteX17" fmla="*/ 22536 w 43256"/>
              <a:gd name="connsiteY17" fmla="*/ 3189 h 41557"/>
              <a:gd name="connsiteX18" fmla="*/ 14036 w 43256"/>
              <a:gd name="connsiteY18" fmla="*/ 5051 h 41557"/>
              <a:gd name="connsiteX19" fmla="*/ 15336 w 43256"/>
              <a:gd name="connsiteY19" fmla="*/ 6399 h 41557"/>
              <a:gd name="connsiteX20" fmla="*/ 4163 w 43256"/>
              <a:gd name="connsiteY20" fmla="*/ 15648 h 41557"/>
              <a:gd name="connsiteX21" fmla="*/ 3936 w 43256"/>
              <a:gd name="connsiteY21" fmla="*/ 14229 h 41557"/>
              <a:gd name="connsiteX0" fmla="*/ 3936 w 43256"/>
              <a:gd name="connsiteY0" fmla="*/ 14229 h 42556"/>
              <a:gd name="connsiteX1" fmla="*/ 5659 w 43256"/>
              <a:gd name="connsiteY1" fmla="*/ 6766 h 42556"/>
              <a:gd name="connsiteX2" fmla="*/ 14041 w 43256"/>
              <a:gd name="connsiteY2" fmla="*/ 5061 h 42556"/>
              <a:gd name="connsiteX3" fmla="*/ 22492 w 43256"/>
              <a:gd name="connsiteY3" fmla="*/ 3291 h 42556"/>
              <a:gd name="connsiteX4" fmla="*/ 25785 w 43256"/>
              <a:gd name="connsiteY4" fmla="*/ 59 h 42556"/>
              <a:gd name="connsiteX5" fmla="*/ 29869 w 43256"/>
              <a:gd name="connsiteY5" fmla="*/ 2340 h 42556"/>
              <a:gd name="connsiteX6" fmla="*/ 35499 w 43256"/>
              <a:gd name="connsiteY6" fmla="*/ 549 h 42556"/>
              <a:gd name="connsiteX7" fmla="*/ 38354 w 43256"/>
              <a:gd name="connsiteY7" fmla="*/ 5435 h 42556"/>
              <a:gd name="connsiteX8" fmla="*/ 42018 w 43256"/>
              <a:gd name="connsiteY8" fmla="*/ 10177 h 42556"/>
              <a:gd name="connsiteX9" fmla="*/ 41854 w 43256"/>
              <a:gd name="connsiteY9" fmla="*/ 15319 h 42556"/>
              <a:gd name="connsiteX10" fmla="*/ 43052 w 43256"/>
              <a:gd name="connsiteY10" fmla="*/ 23181 h 42556"/>
              <a:gd name="connsiteX11" fmla="*/ 37440 w 43256"/>
              <a:gd name="connsiteY11" fmla="*/ 30063 h 42556"/>
              <a:gd name="connsiteX12" fmla="*/ 35431 w 43256"/>
              <a:gd name="connsiteY12" fmla="*/ 35960 h 42556"/>
              <a:gd name="connsiteX13" fmla="*/ 28591 w 43256"/>
              <a:gd name="connsiteY13" fmla="*/ 36674 h 42556"/>
              <a:gd name="connsiteX14" fmla="*/ 23657 w 43256"/>
              <a:gd name="connsiteY14" fmla="*/ 42091 h 42556"/>
              <a:gd name="connsiteX15" fmla="*/ 16516 w 43256"/>
              <a:gd name="connsiteY15" fmla="*/ 39125 h 42556"/>
              <a:gd name="connsiteX16" fmla="*/ 5840 w 43256"/>
              <a:gd name="connsiteY16" fmla="*/ 35331 h 42556"/>
              <a:gd name="connsiteX17" fmla="*/ 1146 w 43256"/>
              <a:gd name="connsiteY17" fmla="*/ 31109 h 42556"/>
              <a:gd name="connsiteX18" fmla="*/ 2149 w 43256"/>
              <a:gd name="connsiteY18" fmla="*/ 25410 h 42556"/>
              <a:gd name="connsiteX19" fmla="*/ 31 w 43256"/>
              <a:gd name="connsiteY19" fmla="*/ 19563 h 42556"/>
              <a:gd name="connsiteX20" fmla="*/ 3899 w 43256"/>
              <a:gd name="connsiteY20" fmla="*/ 14366 h 42556"/>
              <a:gd name="connsiteX21" fmla="*/ 3936 w 43256"/>
              <a:gd name="connsiteY21" fmla="*/ 14229 h 42556"/>
              <a:gd name="connsiteX0" fmla="*/ 4729 w 43256"/>
              <a:gd name="connsiteY0" fmla="*/ 26036 h 42556"/>
              <a:gd name="connsiteX1" fmla="*/ 2196 w 43256"/>
              <a:gd name="connsiteY1" fmla="*/ 25239 h 42556"/>
              <a:gd name="connsiteX2" fmla="*/ 6964 w 43256"/>
              <a:gd name="connsiteY2" fmla="*/ 34758 h 42556"/>
              <a:gd name="connsiteX3" fmla="*/ 5856 w 43256"/>
              <a:gd name="connsiteY3" fmla="*/ 35139 h 42556"/>
              <a:gd name="connsiteX4" fmla="*/ 16514 w 43256"/>
              <a:gd name="connsiteY4" fmla="*/ 38949 h 42556"/>
              <a:gd name="connsiteX5" fmla="*/ 15846 w 43256"/>
              <a:gd name="connsiteY5" fmla="*/ 37209 h 42556"/>
              <a:gd name="connsiteX6" fmla="*/ 28863 w 43256"/>
              <a:gd name="connsiteY6" fmla="*/ 34610 h 42556"/>
              <a:gd name="connsiteX7" fmla="*/ 28596 w 43256"/>
              <a:gd name="connsiteY7" fmla="*/ 36519 h 42556"/>
              <a:gd name="connsiteX8" fmla="*/ 34165 w 43256"/>
              <a:gd name="connsiteY8" fmla="*/ 22813 h 42556"/>
              <a:gd name="connsiteX9" fmla="*/ 37416 w 43256"/>
              <a:gd name="connsiteY9" fmla="*/ 29949 h 42556"/>
              <a:gd name="connsiteX10" fmla="*/ 41834 w 43256"/>
              <a:gd name="connsiteY10" fmla="*/ 15213 h 42556"/>
              <a:gd name="connsiteX11" fmla="*/ 40386 w 43256"/>
              <a:gd name="connsiteY11" fmla="*/ 17889 h 42556"/>
              <a:gd name="connsiteX12" fmla="*/ 38360 w 43256"/>
              <a:gd name="connsiteY12" fmla="*/ 5285 h 42556"/>
              <a:gd name="connsiteX13" fmla="*/ 38436 w 43256"/>
              <a:gd name="connsiteY13" fmla="*/ 6549 h 42556"/>
              <a:gd name="connsiteX14" fmla="*/ 29114 w 43256"/>
              <a:gd name="connsiteY14" fmla="*/ 3811 h 42556"/>
              <a:gd name="connsiteX15" fmla="*/ 29856 w 43256"/>
              <a:gd name="connsiteY15" fmla="*/ 2199 h 42556"/>
              <a:gd name="connsiteX16" fmla="*/ 22177 w 43256"/>
              <a:gd name="connsiteY16" fmla="*/ 4579 h 42556"/>
              <a:gd name="connsiteX17" fmla="*/ 22536 w 43256"/>
              <a:gd name="connsiteY17" fmla="*/ 3189 h 42556"/>
              <a:gd name="connsiteX18" fmla="*/ 14036 w 43256"/>
              <a:gd name="connsiteY18" fmla="*/ 5051 h 42556"/>
              <a:gd name="connsiteX19" fmla="*/ 15336 w 43256"/>
              <a:gd name="connsiteY19" fmla="*/ 6399 h 42556"/>
              <a:gd name="connsiteX20" fmla="*/ 4163 w 43256"/>
              <a:gd name="connsiteY20" fmla="*/ 15648 h 42556"/>
              <a:gd name="connsiteX21" fmla="*/ 3936 w 43256"/>
              <a:gd name="connsiteY21" fmla="*/ 14229 h 42556"/>
              <a:gd name="connsiteX0" fmla="*/ 3936 w 43256"/>
              <a:gd name="connsiteY0" fmla="*/ 14229 h 42556"/>
              <a:gd name="connsiteX1" fmla="*/ 5659 w 43256"/>
              <a:gd name="connsiteY1" fmla="*/ 6766 h 42556"/>
              <a:gd name="connsiteX2" fmla="*/ 14041 w 43256"/>
              <a:gd name="connsiteY2" fmla="*/ 5061 h 42556"/>
              <a:gd name="connsiteX3" fmla="*/ 22492 w 43256"/>
              <a:gd name="connsiteY3" fmla="*/ 3291 h 42556"/>
              <a:gd name="connsiteX4" fmla="*/ 25785 w 43256"/>
              <a:gd name="connsiteY4" fmla="*/ 59 h 42556"/>
              <a:gd name="connsiteX5" fmla="*/ 29869 w 43256"/>
              <a:gd name="connsiteY5" fmla="*/ 2340 h 42556"/>
              <a:gd name="connsiteX6" fmla="*/ 35499 w 43256"/>
              <a:gd name="connsiteY6" fmla="*/ 549 h 42556"/>
              <a:gd name="connsiteX7" fmla="*/ 38354 w 43256"/>
              <a:gd name="connsiteY7" fmla="*/ 5435 h 42556"/>
              <a:gd name="connsiteX8" fmla="*/ 42018 w 43256"/>
              <a:gd name="connsiteY8" fmla="*/ 10177 h 42556"/>
              <a:gd name="connsiteX9" fmla="*/ 41854 w 43256"/>
              <a:gd name="connsiteY9" fmla="*/ 15319 h 42556"/>
              <a:gd name="connsiteX10" fmla="*/ 43052 w 43256"/>
              <a:gd name="connsiteY10" fmla="*/ 23181 h 42556"/>
              <a:gd name="connsiteX11" fmla="*/ 37440 w 43256"/>
              <a:gd name="connsiteY11" fmla="*/ 30063 h 42556"/>
              <a:gd name="connsiteX12" fmla="*/ 35431 w 43256"/>
              <a:gd name="connsiteY12" fmla="*/ 35960 h 42556"/>
              <a:gd name="connsiteX13" fmla="*/ 28591 w 43256"/>
              <a:gd name="connsiteY13" fmla="*/ 36674 h 42556"/>
              <a:gd name="connsiteX14" fmla="*/ 23657 w 43256"/>
              <a:gd name="connsiteY14" fmla="*/ 42091 h 42556"/>
              <a:gd name="connsiteX15" fmla="*/ 16516 w 43256"/>
              <a:gd name="connsiteY15" fmla="*/ 39125 h 42556"/>
              <a:gd name="connsiteX16" fmla="*/ 5840 w 43256"/>
              <a:gd name="connsiteY16" fmla="*/ 35331 h 42556"/>
              <a:gd name="connsiteX17" fmla="*/ 1146 w 43256"/>
              <a:gd name="connsiteY17" fmla="*/ 31109 h 42556"/>
              <a:gd name="connsiteX18" fmla="*/ 2149 w 43256"/>
              <a:gd name="connsiteY18" fmla="*/ 25410 h 42556"/>
              <a:gd name="connsiteX19" fmla="*/ 31 w 43256"/>
              <a:gd name="connsiteY19" fmla="*/ 19563 h 42556"/>
              <a:gd name="connsiteX20" fmla="*/ 3899 w 43256"/>
              <a:gd name="connsiteY20" fmla="*/ 14366 h 42556"/>
              <a:gd name="connsiteX21" fmla="*/ 3936 w 43256"/>
              <a:gd name="connsiteY21" fmla="*/ 14229 h 42556"/>
              <a:gd name="connsiteX0" fmla="*/ 4729 w 43256"/>
              <a:gd name="connsiteY0" fmla="*/ 26036 h 42556"/>
              <a:gd name="connsiteX1" fmla="*/ 2196 w 43256"/>
              <a:gd name="connsiteY1" fmla="*/ 25239 h 42556"/>
              <a:gd name="connsiteX2" fmla="*/ 6964 w 43256"/>
              <a:gd name="connsiteY2" fmla="*/ 34758 h 42556"/>
              <a:gd name="connsiteX3" fmla="*/ 5856 w 43256"/>
              <a:gd name="connsiteY3" fmla="*/ 35139 h 42556"/>
              <a:gd name="connsiteX4" fmla="*/ 16514 w 43256"/>
              <a:gd name="connsiteY4" fmla="*/ 38949 h 42556"/>
              <a:gd name="connsiteX5" fmla="*/ 15846 w 43256"/>
              <a:gd name="connsiteY5" fmla="*/ 37209 h 42556"/>
              <a:gd name="connsiteX6" fmla="*/ 25452 w 43256"/>
              <a:gd name="connsiteY6" fmla="*/ 40726 h 42556"/>
              <a:gd name="connsiteX7" fmla="*/ 28596 w 43256"/>
              <a:gd name="connsiteY7" fmla="*/ 36519 h 42556"/>
              <a:gd name="connsiteX8" fmla="*/ 34165 w 43256"/>
              <a:gd name="connsiteY8" fmla="*/ 22813 h 42556"/>
              <a:gd name="connsiteX9" fmla="*/ 37416 w 43256"/>
              <a:gd name="connsiteY9" fmla="*/ 29949 h 42556"/>
              <a:gd name="connsiteX10" fmla="*/ 41834 w 43256"/>
              <a:gd name="connsiteY10" fmla="*/ 15213 h 42556"/>
              <a:gd name="connsiteX11" fmla="*/ 40386 w 43256"/>
              <a:gd name="connsiteY11" fmla="*/ 17889 h 42556"/>
              <a:gd name="connsiteX12" fmla="*/ 38360 w 43256"/>
              <a:gd name="connsiteY12" fmla="*/ 5285 h 42556"/>
              <a:gd name="connsiteX13" fmla="*/ 38436 w 43256"/>
              <a:gd name="connsiteY13" fmla="*/ 6549 h 42556"/>
              <a:gd name="connsiteX14" fmla="*/ 29114 w 43256"/>
              <a:gd name="connsiteY14" fmla="*/ 3811 h 42556"/>
              <a:gd name="connsiteX15" fmla="*/ 29856 w 43256"/>
              <a:gd name="connsiteY15" fmla="*/ 2199 h 42556"/>
              <a:gd name="connsiteX16" fmla="*/ 22177 w 43256"/>
              <a:gd name="connsiteY16" fmla="*/ 4579 h 42556"/>
              <a:gd name="connsiteX17" fmla="*/ 22536 w 43256"/>
              <a:gd name="connsiteY17" fmla="*/ 3189 h 42556"/>
              <a:gd name="connsiteX18" fmla="*/ 14036 w 43256"/>
              <a:gd name="connsiteY18" fmla="*/ 5051 h 42556"/>
              <a:gd name="connsiteX19" fmla="*/ 15336 w 43256"/>
              <a:gd name="connsiteY19" fmla="*/ 6399 h 42556"/>
              <a:gd name="connsiteX20" fmla="*/ 4163 w 43256"/>
              <a:gd name="connsiteY20" fmla="*/ 15648 h 42556"/>
              <a:gd name="connsiteX21" fmla="*/ 3936 w 43256"/>
              <a:gd name="connsiteY21" fmla="*/ 14229 h 42556"/>
              <a:gd name="connsiteX0" fmla="*/ 3936 w 43256"/>
              <a:gd name="connsiteY0" fmla="*/ 14229 h 42556"/>
              <a:gd name="connsiteX1" fmla="*/ 5659 w 43256"/>
              <a:gd name="connsiteY1" fmla="*/ 6766 h 42556"/>
              <a:gd name="connsiteX2" fmla="*/ 14041 w 43256"/>
              <a:gd name="connsiteY2" fmla="*/ 5061 h 42556"/>
              <a:gd name="connsiteX3" fmla="*/ 22492 w 43256"/>
              <a:gd name="connsiteY3" fmla="*/ 3291 h 42556"/>
              <a:gd name="connsiteX4" fmla="*/ 25785 w 43256"/>
              <a:gd name="connsiteY4" fmla="*/ 59 h 42556"/>
              <a:gd name="connsiteX5" fmla="*/ 29869 w 43256"/>
              <a:gd name="connsiteY5" fmla="*/ 2340 h 42556"/>
              <a:gd name="connsiteX6" fmla="*/ 35499 w 43256"/>
              <a:gd name="connsiteY6" fmla="*/ 549 h 42556"/>
              <a:gd name="connsiteX7" fmla="*/ 38354 w 43256"/>
              <a:gd name="connsiteY7" fmla="*/ 5435 h 42556"/>
              <a:gd name="connsiteX8" fmla="*/ 42018 w 43256"/>
              <a:gd name="connsiteY8" fmla="*/ 10177 h 42556"/>
              <a:gd name="connsiteX9" fmla="*/ 41854 w 43256"/>
              <a:gd name="connsiteY9" fmla="*/ 15319 h 42556"/>
              <a:gd name="connsiteX10" fmla="*/ 43052 w 43256"/>
              <a:gd name="connsiteY10" fmla="*/ 23181 h 42556"/>
              <a:gd name="connsiteX11" fmla="*/ 37440 w 43256"/>
              <a:gd name="connsiteY11" fmla="*/ 30063 h 42556"/>
              <a:gd name="connsiteX12" fmla="*/ 35431 w 43256"/>
              <a:gd name="connsiteY12" fmla="*/ 35960 h 42556"/>
              <a:gd name="connsiteX13" fmla="*/ 28591 w 43256"/>
              <a:gd name="connsiteY13" fmla="*/ 36674 h 42556"/>
              <a:gd name="connsiteX14" fmla="*/ 23657 w 43256"/>
              <a:gd name="connsiteY14" fmla="*/ 42091 h 42556"/>
              <a:gd name="connsiteX15" fmla="*/ 16516 w 43256"/>
              <a:gd name="connsiteY15" fmla="*/ 39125 h 42556"/>
              <a:gd name="connsiteX16" fmla="*/ 5840 w 43256"/>
              <a:gd name="connsiteY16" fmla="*/ 35331 h 42556"/>
              <a:gd name="connsiteX17" fmla="*/ 1146 w 43256"/>
              <a:gd name="connsiteY17" fmla="*/ 31109 h 42556"/>
              <a:gd name="connsiteX18" fmla="*/ 2149 w 43256"/>
              <a:gd name="connsiteY18" fmla="*/ 25410 h 42556"/>
              <a:gd name="connsiteX19" fmla="*/ 31 w 43256"/>
              <a:gd name="connsiteY19" fmla="*/ 19563 h 42556"/>
              <a:gd name="connsiteX20" fmla="*/ 3899 w 43256"/>
              <a:gd name="connsiteY20" fmla="*/ 14366 h 42556"/>
              <a:gd name="connsiteX21" fmla="*/ 3936 w 43256"/>
              <a:gd name="connsiteY21" fmla="*/ 14229 h 42556"/>
              <a:gd name="connsiteX0" fmla="*/ 4729 w 43256"/>
              <a:gd name="connsiteY0" fmla="*/ 26036 h 42556"/>
              <a:gd name="connsiteX1" fmla="*/ 2196 w 43256"/>
              <a:gd name="connsiteY1" fmla="*/ 25239 h 42556"/>
              <a:gd name="connsiteX2" fmla="*/ 6964 w 43256"/>
              <a:gd name="connsiteY2" fmla="*/ 34758 h 42556"/>
              <a:gd name="connsiteX3" fmla="*/ 5856 w 43256"/>
              <a:gd name="connsiteY3" fmla="*/ 35139 h 42556"/>
              <a:gd name="connsiteX4" fmla="*/ 16514 w 43256"/>
              <a:gd name="connsiteY4" fmla="*/ 38949 h 42556"/>
              <a:gd name="connsiteX5" fmla="*/ 15846 w 43256"/>
              <a:gd name="connsiteY5" fmla="*/ 37209 h 42556"/>
              <a:gd name="connsiteX6" fmla="*/ 25452 w 43256"/>
              <a:gd name="connsiteY6" fmla="*/ 40726 h 42556"/>
              <a:gd name="connsiteX7" fmla="*/ 25776 w 43256"/>
              <a:gd name="connsiteY7" fmla="*/ 41062 h 42556"/>
              <a:gd name="connsiteX8" fmla="*/ 34165 w 43256"/>
              <a:gd name="connsiteY8" fmla="*/ 22813 h 42556"/>
              <a:gd name="connsiteX9" fmla="*/ 37416 w 43256"/>
              <a:gd name="connsiteY9" fmla="*/ 29949 h 42556"/>
              <a:gd name="connsiteX10" fmla="*/ 41834 w 43256"/>
              <a:gd name="connsiteY10" fmla="*/ 15213 h 42556"/>
              <a:gd name="connsiteX11" fmla="*/ 40386 w 43256"/>
              <a:gd name="connsiteY11" fmla="*/ 17889 h 42556"/>
              <a:gd name="connsiteX12" fmla="*/ 38360 w 43256"/>
              <a:gd name="connsiteY12" fmla="*/ 5285 h 42556"/>
              <a:gd name="connsiteX13" fmla="*/ 38436 w 43256"/>
              <a:gd name="connsiteY13" fmla="*/ 6549 h 42556"/>
              <a:gd name="connsiteX14" fmla="*/ 29114 w 43256"/>
              <a:gd name="connsiteY14" fmla="*/ 3811 h 42556"/>
              <a:gd name="connsiteX15" fmla="*/ 29856 w 43256"/>
              <a:gd name="connsiteY15" fmla="*/ 2199 h 42556"/>
              <a:gd name="connsiteX16" fmla="*/ 22177 w 43256"/>
              <a:gd name="connsiteY16" fmla="*/ 4579 h 42556"/>
              <a:gd name="connsiteX17" fmla="*/ 22536 w 43256"/>
              <a:gd name="connsiteY17" fmla="*/ 3189 h 42556"/>
              <a:gd name="connsiteX18" fmla="*/ 14036 w 43256"/>
              <a:gd name="connsiteY18" fmla="*/ 5051 h 42556"/>
              <a:gd name="connsiteX19" fmla="*/ 15336 w 43256"/>
              <a:gd name="connsiteY19" fmla="*/ 6399 h 42556"/>
              <a:gd name="connsiteX20" fmla="*/ 4163 w 43256"/>
              <a:gd name="connsiteY20" fmla="*/ 15648 h 42556"/>
              <a:gd name="connsiteX21" fmla="*/ 3936 w 43256"/>
              <a:gd name="connsiteY21" fmla="*/ 14229 h 42556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5431 w 43256"/>
              <a:gd name="connsiteY12" fmla="*/ 35960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5431 w 43256"/>
              <a:gd name="connsiteY12" fmla="*/ 35960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5431 w 43256"/>
              <a:gd name="connsiteY12" fmla="*/ 33339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5431 w 43256"/>
              <a:gd name="connsiteY12" fmla="*/ 33339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4567 w 43256"/>
              <a:gd name="connsiteY12" fmla="*/ 41552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4567 w 43256"/>
              <a:gd name="connsiteY12" fmla="*/ 41552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53226"/>
              <a:gd name="connsiteX1" fmla="*/ 5659 w 43256"/>
              <a:gd name="connsiteY1" fmla="*/ 6766 h 53226"/>
              <a:gd name="connsiteX2" fmla="*/ 14041 w 43256"/>
              <a:gd name="connsiteY2" fmla="*/ 5061 h 53226"/>
              <a:gd name="connsiteX3" fmla="*/ 22492 w 43256"/>
              <a:gd name="connsiteY3" fmla="*/ 3291 h 53226"/>
              <a:gd name="connsiteX4" fmla="*/ 25785 w 43256"/>
              <a:gd name="connsiteY4" fmla="*/ 59 h 53226"/>
              <a:gd name="connsiteX5" fmla="*/ 29869 w 43256"/>
              <a:gd name="connsiteY5" fmla="*/ 2340 h 53226"/>
              <a:gd name="connsiteX6" fmla="*/ 35499 w 43256"/>
              <a:gd name="connsiteY6" fmla="*/ 549 h 53226"/>
              <a:gd name="connsiteX7" fmla="*/ 38354 w 43256"/>
              <a:gd name="connsiteY7" fmla="*/ 5435 h 53226"/>
              <a:gd name="connsiteX8" fmla="*/ 42018 w 43256"/>
              <a:gd name="connsiteY8" fmla="*/ 10177 h 53226"/>
              <a:gd name="connsiteX9" fmla="*/ 41854 w 43256"/>
              <a:gd name="connsiteY9" fmla="*/ 15319 h 53226"/>
              <a:gd name="connsiteX10" fmla="*/ 43052 w 43256"/>
              <a:gd name="connsiteY10" fmla="*/ 23181 h 53226"/>
              <a:gd name="connsiteX11" fmla="*/ 37440 w 43256"/>
              <a:gd name="connsiteY11" fmla="*/ 30063 h 53226"/>
              <a:gd name="connsiteX12" fmla="*/ 35287 w 43256"/>
              <a:gd name="connsiteY12" fmla="*/ 52910 h 53226"/>
              <a:gd name="connsiteX13" fmla="*/ 28636 w 43256"/>
              <a:gd name="connsiteY13" fmla="*/ 38596 h 53226"/>
              <a:gd name="connsiteX14" fmla="*/ 23657 w 43256"/>
              <a:gd name="connsiteY14" fmla="*/ 42091 h 53226"/>
              <a:gd name="connsiteX15" fmla="*/ 16516 w 43256"/>
              <a:gd name="connsiteY15" fmla="*/ 39125 h 53226"/>
              <a:gd name="connsiteX16" fmla="*/ 5840 w 43256"/>
              <a:gd name="connsiteY16" fmla="*/ 35331 h 53226"/>
              <a:gd name="connsiteX17" fmla="*/ 1146 w 43256"/>
              <a:gd name="connsiteY17" fmla="*/ 31109 h 53226"/>
              <a:gd name="connsiteX18" fmla="*/ 2149 w 43256"/>
              <a:gd name="connsiteY18" fmla="*/ 25410 h 53226"/>
              <a:gd name="connsiteX19" fmla="*/ 31 w 43256"/>
              <a:gd name="connsiteY19" fmla="*/ 19563 h 53226"/>
              <a:gd name="connsiteX20" fmla="*/ 3899 w 43256"/>
              <a:gd name="connsiteY20" fmla="*/ 14366 h 53226"/>
              <a:gd name="connsiteX21" fmla="*/ 3936 w 43256"/>
              <a:gd name="connsiteY21" fmla="*/ 14229 h 53226"/>
              <a:gd name="connsiteX0" fmla="*/ 4729 w 43256"/>
              <a:gd name="connsiteY0" fmla="*/ 26036 h 53226"/>
              <a:gd name="connsiteX1" fmla="*/ 2196 w 43256"/>
              <a:gd name="connsiteY1" fmla="*/ 25239 h 53226"/>
              <a:gd name="connsiteX2" fmla="*/ 6964 w 43256"/>
              <a:gd name="connsiteY2" fmla="*/ 34758 h 53226"/>
              <a:gd name="connsiteX3" fmla="*/ 5856 w 43256"/>
              <a:gd name="connsiteY3" fmla="*/ 35139 h 53226"/>
              <a:gd name="connsiteX4" fmla="*/ 16514 w 43256"/>
              <a:gd name="connsiteY4" fmla="*/ 38949 h 53226"/>
              <a:gd name="connsiteX5" fmla="*/ 15846 w 43256"/>
              <a:gd name="connsiteY5" fmla="*/ 37209 h 53226"/>
              <a:gd name="connsiteX6" fmla="*/ 25452 w 43256"/>
              <a:gd name="connsiteY6" fmla="*/ 40726 h 53226"/>
              <a:gd name="connsiteX7" fmla="*/ 25776 w 43256"/>
              <a:gd name="connsiteY7" fmla="*/ 41062 h 53226"/>
              <a:gd name="connsiteX8" fmla="*/ 34165 w 43256"/>
              <a:gd name="connsiteY8" fmla="*/ 22813 h 53226"/>
              <a:gd name="connsiteX9" fmla="*/ 37416 w 43256"/>
              <a:gd name="connsiteY9" fmla="*/ 29949 h 53226"/>
              <a:gd name="connsiteX10" fmla="*/ 41834 w 43256"/>
              <a:gd name="connsiteY10" fmla="*/ 15213 h 53226"/>
              <a:gd name="connsiteX11" fmla="*/ 40386 w 43256"/>
              <a:gd name="connsiteY11" fmla="*/ 17889 h 53226"/>
              <a:gd name="connsiteX12" fmla="*/ 38360 w 43256"/>
              <a:gd name="connsiteY12" fmla="*/ 5285 h 53226"/>
              <a:gd name="connsiteX13" fmla="*/ 38436 w 43256"/>
              <a:gd name="connsiteY13" fmla="*/ 6549 h 53226"/>
              <a:gd name="connsiteX14" fmla="*/ 29114 w 43256"/>
              <a:gd name="connsiteY14" fmla="*/ 3811 h 53226"/>
              <a:gd name="connsiteX15" fmla="*/ 29856 w 43256"/>
              <a:gd name="connsiteY15" fmla="*/ 2199 h 53226"/>
              <a:gd name="connsiteX16" fmla="*/ 22177 w 43256"/>
              <a:gd name="connsiteY16" fmla="*/ 4579 h 53226"/>
              <a:gd name="connsiteX17" fmla="*/ 22536 w 43256"/>
              <a:gd name="connsiteY17" fmla="*/ 3189 h 53226"/>
              <a:gd name="connsiteX18" fmla="*/ 14036 w 43256"/>
              <a:gd name="connsiteY18" fmla="*/ 5051 h 53226"/>
              <a:gd name="connsiteX19" fmla="*/ 15336 w 43256"/>
              <a:gd name="connsiteY19" fmla="*/ 6399 h 53226"/>
              <a:gd name="connsiteX20" fmla="*/ 4163 w 43256"/>
              <a:gd name="connsiteY20" fmla="*/ 15648 h 53226"/>
              <a:gd name="connsiteX21" fmla="*/ 3936 w 43256"/>
              <a:gd name="connsiteY21" fmla="*/ 14229 h 53226"/>
              <a:gd name="connsiteX0" fmla="*/ 3936 w 43256"/>
              <a:gd name="connsiteY0" fmla="*/ 14229 h 53125"/>
              <a:gd name="connsiteX1" fmla="*/ 5659 w 43256"/>
              <a:gd name="connsiteY1" fmla="*/ 6766 h 53125"/>
              <a:gd name="connsiteX2" fmla="*/ 14041 w 43256"/>
              <a:gd name="connsiteY2" fmla="*/ 5061 h 53125"/>
              <a:gd name="connsiteX3" fmla="*/ 22492 w 43256"/>
              <a:gd name="connsiteY3" fmla="*/ 3291 h 53125"/>
              <a:gd name="connsiteX4" fmla="*/ 25785 w 43256"/>
              <a:gd name="connsiteY4" fmla="*/ 59 h 53125"/>
              <a:gd name="connsiteX5" fmla="*/ 29869 w 43256"/>
              <a:gd name="connsiteY5" fmla="*/ 2340 h 53125"/>
              <a:gd name="connsiteX6" fmla="*/ 35499 w 43256"/>
              <a:gd name="connsiteY6" fmla="*/ 549 h 53125"/>
              <a:gd name="connsiteX7" fmla="*/ 38354 w 43256"/>
              <a:gd name="connsiteY7" fmla="*/ 5435 h 53125"/>
              <a:gd name="connsiteX8" fmla="*/ 42018 w 43256"/>
              <a:gd name="connsiteY8" fmla="*/ 10177 h 53125"/>
              <a:gd name="connsiteX9" fmla="*/ 41854 w 43256"/>
              <a:gd name="connsiteY9" fmla="*/ 15319 h 53125"/>
              <a:gd name="connsiteX10" fmla="*/ 43052 w 43256"/>
              <a:gd name="connsiteY10" fmla="*/ 23181 h 53125"/>
              <a:gd name="connsiteX11" fmla="*/ 37440 w 43256"/>
              <a:gd name="connsiteY11" fmla="*/ 30063 h 53125"/>
              <a:gd name="connsiteX12" fmla="*/ 35287 w 43256"/>
              <a:gd name="connsiteY12" fmla="*/ 52910 h 53125"/>
              <a:gd name="connsiteX13" fmla="*/ 28636 w 43256"/>
              <a:gd name="connsiteY13" fmla="*/ 38596 h 53125"/>
              <a:gd name="connsiteX14" fmla="*/ 23657 w 43256"/>
              <a:gd name="connsiteY14" fmla="*/ 42091 h 53125"/>
              <a:gd name="connsiteX15" fmla="*/ 16516 w 43256"/>
              <a:gd name="connsiteY15" fmla="*/ 39125 h 53125"/>
              <a:gd name="connsiteX16" fmla="*/ 5840 w 43256"/>
              <a:gd name="connsiteY16" fmla="*/ 35331 h 53125"/>
              <a:gd name="connsiteX17" fmla="*/ 1146 w 43256"/>
              <a:gd name="connsiteY17" fmla="*/ 31109 h 53125"/>
              <a:gd name="connsiteX18" fmla="*/ 2149 w 43256"/>
              <a:gd name="connsiteY18" fmla="*/ 25410 h 53125"/>
              <a:gd name="connsiteX19" fmla="*/ 31 w 43256"/>
              <a:gd name="connsiteY19" fmla="*/ 19563 h 53125"/>
              <a:gd name="connsiteX20" fmla="*/ 3899 w 43256"/>
              <a:gd name="connsiteY20" fmla="*/ 14366 h 53125"/>
              <a:gd name="connsiteX21" fmla="*/ 3936 w 43256"/>
              <a:gd name="connsiteY21" fmla="*/ 14229 h 53125"/>
              <a:gd name="connsiteX0" fmla="*/ 4729 w 43256"/>
              <a:gd name="connsiteY0" fmla="*/ 26036 h 53125"/>
              <a:gd name="connsiteX1" fmla="*/ 2196 w 43256"/>
              <a:gd name="connsiteY1" fmla="*/ 25239 h 53125"/>
              <a:gd name="connsiteX2" fmla="*/ 6964 w 43256"/>
              <a:gd name="connsiteY2" fmla="*/ 34758 h 53125"/>
              <a:gd name="connsiteX3" fmla="*/ 5856 w 43256"/>
              <a:gd name="connsiteY3" fmla="*/ 35139 h 53125"/>
              <a:gd name="connsiteX4" fmla="*/ 16514 w 43256"/>
              <a:gd name="connsiteY4" fmla="*/ 38949 h 53125"/>
              <a:gd name="connsiteX5" fmla="*/ 15846 w 43256"/>
              <a:gd name="connsiteY5" fmla="*/ 37209 h 53125"/>
              <a:gd name="connsiteX6" fmla="*/ 25452 w 43256"/>
              <a:gd name="connsiteY6" fmla="*/ 40726 h 53125"/>
              <a:gd name="connsiteX7" fmla="*/ 25776 w 43256"/>
              <a:gd name="connsiteY7" fmla="*/ 41062 h 53125"/>
              <a:gd name="connsiteX8" fmla="*/ 34165 w 43256"/>
              <a:gd name="connsiteY8" fmla="*/ 22813 h 53125"/>
              <a:gd name="connsiteX9" fmla="*/ 37416 w 43256"/>
              <a:gd name="connsiteY9" fmla="*/ 29949 h 53125"/>
              <a:gd name="connsiteX10" fmla="*/ 41834 w 43256"/>
              <a:gd name="connsiteY10" fmla="*/ 15213 h 53125"/>
              <a:gd name="connsiteX11" fmla="*/ 40386 w 43256"/>
              <a:gd name="connsiteY11" fmla="*/ 17889 h 53125"/>
              <a:gd name="connsiteX12" fmla="*/ 38360 w 43256"/>
              <a:gd name="connsiteY12" fmla="*/ 5285 h 53125"/>
              <a:gd name="connsiteX13" fmla="*/ 38436 w 43256"/>
              <a:gd name="connsiteY13" fmla="*/ 6549 h 53125"/>
              <a:gd name="connsiteX14" fmla="*/ 29114 w 43256"/>
              <a:gd name="connsiteY14" fmla="*/ 3811 h 53125"/>
              <a:gd name="connsiteX15" fmla="*/ 29856 w 43256"/>
              <a:gd name="connsiteY15" fmla="*/ 2199 h 53125"/>
              <a:gd name="connsiteX16" fmla="*/ 22177 w 43256"/>
              <a:gd name="connsiteY16" fmla="*/ 4579 h 53125"/>
              <a:gd name="connsiteX17" fmla="*/ 22536 w 43256"/>
              <a:gd name="connsiteY17" fmla="*/ 3189 h 53125"/>
              <a:gd name="connsiteX18" fmla="*/ 14036 w 43256"/>
              <a:gd name="connsiteY18" fmla="*/ 5051 h 53125"/>
              <a:gd name="connsiteX19" fmla="*/ 15336 w 43256"/>
              <a:gd name="connsiteY19" fmla="*/ 6399 h 53125"/>
              <a:gd name="connsiteX20" fmla="*/ 4163 w 43256"/>
              <a:gd name="connsiteY20" fmla="*/ 15648 h 53125"/>
              <a:gd name="connsiteX21" fmla="*/ 3936 w 43256"/>
              <a:gd name="connsiteY21" fmla="*/ 14229 h 53125"/>
              <a:gd name="connsiteX0" fmla="*/ 3936 w 43256"/>
              <a:gd name="connsiteY0" fmla="*/ 14229 h 53125"/>
              <a:gd name="connsiteX1" fmla="*/ 5659 w 43256"/>
              <a:gd name="connsiteY1" fmla="*/ 6766 h 53125"/>
              <a:gd name="connsiteX2" fmla="*/ 14041 w 43256"/>
              <a:gd name="connsiteY2" fmla="*/ 5061 h 53125"/>
              <a:gd name="connsiteX3" fmla="*/ 22492 w 43256"/>
              <a:gd name="connsiteY3" fmla="*/ 3291 h 53125"/>
              <a:gd name="connsiteX4" fmla="*/ 25785 w 43256"/>
              <a:gd name="connsiteY4" fmla="*/ 59 h 53125"/>
              <a:gd name="connsiteX5" fmla="*/ 29869 w 43256"/>
              <a:gd name="connsiteY5" fmla="*/ 2340 h 53125"/>
              <a:gd name="connsiteX6" fmla="*/ 35499 w 43256"/>
              <a:gd name="connsiteY6" fmla="*/ 549 h 53125"/>
              <a:gd name="connsiteX7" fmla="*/ 38354 w 43256"/>
              <a:gd name="connsiteY7" fmla="*/ 5435 h 53125"/>
              <a:gd name="connsiteX8" fmla="*/ 42018 w 43256"/>
              <a:gd name="connsiteY8" fmla="*/ 10177 h 53125"/>
              <a:gd name="connsiteX9" fmla="*/ 41854 w 43256"/>
              <a:gd name="connsiteY9" fmla="*/ 15319 h 53125"/>
              <a:gd name="connsiteX10" fmla="*/ 43052 w 43256"/>
              <a:gd name="connsiteY10" fmla="*/ 23181 h 53125"/>
              <a:gd name="connsiteX11" fmla="*/ 37440 w 43256"/>
              <a:gd name="connsiteY11" fmla="*/ 30063 h 53125"/>
              <a:gd name="connsiteX12" fmla="*/ 35287 w 43256"/>
              <a:gd name="connsiteY12" fmla="*/ 52910 h 53125"/>
              <a:gd name="connsiteX13" fmla="*/ 28636 w 43256"/>
              <a:gd name="connsiteY13" fmla="*/ 38596 h 53125"/>
              <a:gd name="connsiteX14" fmla="*/ 23657 w 43256"/>
              <a:gd name="connsiteY14" fmla="*/ 42091 h 53125"/>
              <a:gd name="connsiteX15" fmla="*/ 16516 w 43256"/>
              <a:gd name="connsiteY15" fmla="*/ 39125 h 53125"/>
              <a:gd name="connsiteX16" fmla="*/ 5840 w 43256"/>
              <a:gd name="connsiteY16" fmla="*/ 35331 h 53125"/>
              <a:gd name="connsiteX17" fmla="*/ 1146 w 43256"/>
              <a:gd name="connsiteY17" fmla="*/ 31109 h 53125"/>
              <a:gd name="connsiteX18" fmla="*/ 2149 w 43256"/>
              <a:gd name="connsiteY18" fmla="*/ 25410 h 53125"/>
              <a:gd name="connsiteX19" fmla="*/ 31 w 43256"/>
              <a:gd name="connsiteY19" fmla="*/ 19563 h 53125"/>
              <a:gd name="connsiteX20" fmla="*/ 3899 w 43256"/>
              <a:gd name="connsiteY20" fmla="*/ 14366 h 53125"/>
              <a:gd name="connsiteX21" fmla="*/ 3936 w 43256"/>
              <a:gd name="connsiteY21" fmla="*/ 14229 h 53125"/>
              <a:gd name="connsiteX0" fmla="*/ 4729 w 43256"/>
              <a:gd name="connsiteY0" fmla="*/ 26036 h 53125"/>
              <a:gd name="connsiteX1" fmla="*/ 2196 w 43256"/>
              <a:gd name="connsiteY1" fmla="*/ 25239 h 53125"/>
              <a:gd name="connsiteX2" fmla="*/ 6964 w 43256"/>
              <a:gd name="connsiteY2" fmla="*/ 34758 h 53125"/>
              <a:gd name="connsiteX3" fmla="*/ 5856 w 43256"/>
              <a:gd name="connsiteY3" fmla="*/ 35139 h 53125"/>
              <a:gd name="connsiteX4" fmla="*/ 16514 w 43256"/>
              <a:gd name="connsiteY4" fmla="*/ 38949 h 53125"/>
              <a:gd name="connsiteX5" fmla="*/ 15846 w 43256"/>
              <a:gd name="connsiteY5" fmla="*/ 37209 h 53125"/>
              <a:gd name="connsiteX6" fmla="*/ 25452 w 43256"/>
              <a:gd name="connsiteY6" fmla="*/ 40726 h 53125"/>
              <a:gd name="connsiteX7" fmla="*/ 25776 w 43256"/>
              <a:gd name="connsiteY7" fmla="*/ 41062 h 53125"/>
              <a:gd name="connsiteX8" fmla="*/ 34165 w 43256"/>
              <a:gd name="connsiteY8" fmla="*/ 22813 h 53125"/>
              <a:gd name="connsiteX9" fmla="*/ 37416 w 43256"/>
              <a:gd name="connsiteY9" fmla="*/ 29949 h 53125"/>
              <a:gd name="connsiteX10" fmla="*/ 41834 w 43256"/>
              <a:gd name="connsiteY10" fmla="*/ 15213 h 53125"/>
              <a:gd name="connsiteX11" fmla="*/ 40386 w 43256"/>
              <a:gd name="connsiteY11" fmla="*/ 17889 h 53125"/>
              <a:gd name="connsiteX12" fmla="*/ 38360 w 43256"/>
              <a:gd name="connsiteY12" fmla="*/ 5285 h 53125"/>
              <a:gd name="connsiteX13" fmla="*/ 38436 w 43256"/>
              <a:gd name="connsiteY13" fmla="*/ 6549 h 53125"/>
              <a:gd name="connsiteX14" fmla="*/ 29114 w 43256"/>
              <a:gd name="connsiteY14" fmla="*/ 3811 h 53125"/>
              <a:gd name="connsiteX15" fmla="*/ 29856 w 43256"/>
              <a:gd name="connsiteY15" fmla="*/ 2199 h 53125"/>
              <a:gd name="connsiteX16" fmla="*/ 22177 w 43256"/>
              <a:gd name="connsiteY16" fmla="*/ 4579 h 53125"/>
              <a:gd name="connsiteX17" fmla="*/ 22536 w 43256"/>
              <a:gd name="connsiteY17" fmla="*/ 3189 h 53125"/>
              <a:gd name="connsiteX18" fmla="*/ 14036 w 43256"/>
              <a:gd name="connsiteY18" fmla="*/ 5051 h 53125"/>
              <a:gd name="connsiteX19" fmla="*/ 15336 w 43256"/>
              <a:gd name="connsiteY19" fmla="*/ 6399 h 53125"/>
              <a:gd name="connsiteX20" fmla="*/ 4163 w 43256"/>
              <a:gd name="connsiteY20" fmla="*/ 15648 h 53125"/>
              <a:gd name="connsiteX21" fmla="*/ 3936 w 43256"/>
              <a:gd name="connsiteY21" fmla="*/ 14229 h 53125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3202 w 43256"/>
              <a:gd name="connsiteY12" fmla="*/ 34854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2124"/>
              <a:gd name="connsiteX1" fmla="*/ 5659 w 43256"/>
              <a:gd name="connsiteY1" fmla="*/ 6766 h 42124"/>
              <a:gd name="connsiteX2" fmla="*/ 14041 w 43256"/>
              <a:gd name="connsiteY2" fmla="*/ 5061 h 42124"/>
              <a:gd name="connsiteX3" fmla="*/ 22492 w 43256"/>
              <a:gd name="connsiteY3" fmla="*/ 3291 h 42124"/>
              <a:gd name="connsiteX4" fmla="*/ 25785 w 43256"/>
              <a:gd name="connsiteY4" fmla="*/ 59 h 42124"/>
              <a:gd name="connsiteX5" fmla="*/ 29869 w 43256"/>
              <a:gd name="connsiteY5" fmla="*/ 2340 h 42124"/>
              <a:gd name="connsiteX6" fmla="*/ 35499 w 43256"/>
              <a:gd name="connsiteY6" fmla="*/ 549 h 42124"/>
              <a:gd name="connsiteX7" fmla="*/ 38354 w 43256"/>
              <a:gd name="connsiteY7" fmla="*/ 5435 h 42124"/>
              <a:gd name="connsiteX8" fmla="*/ 42018 w 43256"/>
              <a:gd name="connsiteY8" fmla="*/ 10177 h 42124"/>
              <a:gd name="connsiteX9" fmla="*/ 41854 w 43256"/>
              <a:gd name="connsiteY9" fmla="*/ 15319 h 42124"/>
              <a:gd name="connsiteX10" fmla="*/ 43052 w 43256"/>
              <a:gd name="connsiteY10" fmla="*/ 23181 h 42124"/>
              <a:gd name="connsiteX11" fmla="*/ 37440 w 43256"/>
              <a:gd name="connsiteY11" fmla="*/ 30063 h 42124"/>
              <a:gd name="connsiteX12" fmla="*/ 33846 w 43256"/>
              <a:gd name="connsiteY12" fmla="*/ 40824 h 42124"/>
              <a:gd name="connsiteX13" fmla="*/ 28636 w 43256"/>
              <a:gd name="connsiteY13" fmla="*/ 38596 h 42124"/>
              <a:gd name="connsiteX14" fmla="*/ 23657 w 43256"/>
              <a:gd name="connsiteY14" fmla="*/ 42091 h 42124"/>
              <a:gd name="connsiteX15" fmla="*/ 16516 w 43256"/>
              <a:gd name="connsiteY15" fmla="*/ 39125 h 42124"/>
              <a:gd name="connsiteX16" fmla="*/ 5840 w 43256"/>
              <a:gd name="connsiteY16" fmla="*/ 35331 h 42124"/>
              <a:gd name="connsiteX17" fmla="*/ 1146 w 43256"/>
              <a:gd name="connsiteY17" fmla="*/ 31109 h 42124"/>
              <a:gd name="connsiteX18" fmla="*/ 2149 w 43256"/>
              <a:gd name="connsiteY18" fmla="*/ 25410 h 42124"/>
              <a:gd name="connsiteX19" fmla="*/ 31 w 43256"/>
              <a:gd name="connsiteY19" fmla="*/ 19563 h 42124"/>
              <a:gd name="connsiteX20" fmla="*/ 3899 w 43256"/>
              <a:gd name="connsiteY20" fmla="*/ 14366 h 42124"/>
              <a:gd name="connsiteX21" fmla="*/ 3936 w 43256"/>
              <a:gd name="connsiteY21" fmla="*/ 14229 h 42124"/>
              <a:gd name="connsiteX0" fmla="*/ 4729 w 43256"/>
              <a:gd name="connsiteY0" fmla="*/ 26036 h 42124"/>
              <a:gd name="connsiteX1" fmla="*/ 2196 w 43256"/>
              <a:gd name="connsiteY1" fmla="*/ 25239 h 42124"/>
              <a:gd name="connsiteX2" fmla="*/ 6964 w 43256"/>
              <a:gd name="connsiteY2" fmla="*/ 34758 h 42124"/>
              <a:gd name="connsiteX3" fmla="*/ 5856 w 43256"/>
              <a:gd name="connsiteY3" fmla="*/ 35139 h 42124"/>
              <a:gd name="connsiteX4" fmla="*/ 16514 w 43256"/>
              <a:gd name="connsiteY4" fmla="*/ 38949 h 42124"/>
              <a:gd name="connsiteX5" fmla="*/ 15846 w 43256"/>
              <a:gd name="connsiteY5" fmla="*/ 37209 h 42124"/>
              <a:gd name="connsiteX6" fmla="*/ 25452 w 43256"/>
              <a:gd name="connsiteY6" fmla="*/ 40726 h 42124"/>
              <a:gd name="connsiteX7" fmla="*/ 25776 w 43256"/>
              <a:gd name="connsiteY7" fmla="*/ 41062 h 42124"/>
              <a:gd name="connsiteX8" fmla="*/ 34165 w 43256"/>
              <a:gd name="connsiteY8" fmla="*/ 22813 h 42124"/>
              <a:gd name="connsiteX9" fmla="*/ 37416 w 43256"/>
              <a:gd name="connsiteY9" fmla="*/ 29949 h 42124"/>
              <a:gd name="connsiteX10" fmla="*/ 41834 w 43256"/>
              <a:gd name="connsiteY10" fmla="*/ 15213 h 42124"/>
              <a:gd name="connsiteX11" fmla="*/ 40386 w 43256"/>
              <a:gd name="connsiteY11" fmla="*/ 17889 h 42124"/>
              <a:gd name="connsiteX12" fmla="*/ 38360 w 43256"/>
              <a:gd name="connsiteY12" fmla="*/ 5285 h 42124"/>
              <a:gd name="connsiteX13" fmla="*/ 38436 w 43256"/>
              <a:gd name="connsiteY13" fmla="*/ 6549 h 42124"/>
              <a:gd name="connsiteX14" fmla="*/ 29114 w 43256"/>
              <a:gd name="connsiteY14" fmla="*/ 3811 h 42124"/>
              <a:gd name="connsiteX15" fmla="*/ 29856 w 43256"/>
              <a:gd name="connsiteY15" fmla="*/ 2199 h 42124"/>
              <a:gd name="connsiteX16" fmla="*/ 22177 w 43256"/>
              <a:gd name="connsiteY16" fmla="*/ 4579 h 42124"/>
              <a:gd name="connsiteX17" fmla="*/ 22536 w 43256"/>
              <a:gd name="connsiteY17" fmla="*/ 3189 h 42124"/>
              <a:gd name="connsiteX18" fmla="*/ 14036 w 43256"/>
              <a:gd name="connsiteY18" fmla="*/ 5051 h 42124"/>
              <a:gd name="connsiteX19" fmla="*/ 15336 w 43256"/>
              <a:gd name="connsiteY19" fmla="*/ 6399 h 42124"/>
              <a:gd name="connsiteX20" fmla="*/ 4163 w 43256"/>
              <a:gd name="connsiteY20" fmla="*/ 15648 h 42124"/>
              <a:gd name="connsiteX21" fmla="*/ 3936 w 43256"/>
              <a:gd name="connsiteY21" fmla="*/ 14229 h 42124"/>
              <a:gd name="connsiteX0" fmla="*/ 3936 w 43256"/>
              <a:gd name="connsiteY0" fmla="*/ 14229 h 43479"/>
              <a:gd name="connsiteX1" fmla="*/ 5659 w 43256"/>
              <a:gd name="connsiteY1" fmla="*/ 6766 h 43479"/>
              <a:gd name="connsiteX2" fmla="*/ 14041 w 43256"/>
              <a:gd name="connsiteY2" fmla="*/ 5061 h 43479"/>
              <a:gd name="connsiteX3" fmla="*/ 22492 w 43256"/>
              <a:gd name="connsiteY3" fmla="*/ 3291 h 43479"/>
              <a:gd name="connsiteX4" fmla="*/ 25785 w 43256"/>
              <a:gd name="connsiteY4" fmla="*/ 59 h 43479"/>
              <a:gd name="connsiteX5" fmla="*/ 29869 w 43256"/>
              <a:gd name="connsiteY5" fmla="*/ 2340 h 43479"/>
              <a:gd name="connsiteX6" fmla="*/ 35499 w 43256"/>
              <a:gd name="connsiteY6" fmla="*/ 549 h 43479"/>
              <a:gd name="connsiteX7" fmla="*/ 38354 w 43256"/>
              <a:gd name="connsiteY7" fmla="*/ 5435 h 43479"/>
              <a:gd name="connsiteX8" fmla="*/ 42018 w 43256"/>
              <a:gd name="connsiteY8" fmla="*/ 10177 h 43479"/>
              <a:gd name="connsiteX9" fmla="*/ 41854 w 43256"/>
              <a:gd name="connsiteY9" fmla="*/ 15319 h 43479"/>
              <a:gd name="connsiteX10" fmla="*/ 43052 w 43256"/>
              <a:gd name="connsiteY10" fmla="*/ 23181 h 43479"/>
              <a:gd name="connsiteX11" fmla="*/ 37440 w 43256"/>
              <a:gd name="connsiteY11" fmla="*/ 30063 h 43479"/>
              <a:gd name="connsiteX12" fmla="*/ 33846 w 43256"/>
              <a:gd name="connsiteY12" fmla="*/ 40824 h 43479"/>
              <a:gd name="connsiteX13" fmla="*/ 28835 w 43256"/>
              <a:gd name="connsiteY13" fmla="*/ 43386 h 43479"/>
              <a:gd name="connsiteX14" fmla="*/ 28636 w 43256"/>
              <a:gd name="connsiteY14" fmla="*/ 38596 h 43479"/>
              <a:gd name="connsiteX15" fmla="*/ 23657 w 43256"/>
              <a:gd name="connsiteY15" fmla="*/ 42091 h 43479"/>
              <a:gd name="connsiteX16" fmla="*/ 16516 w 43256"/>
              <a:gd name="connsiteY16" fmla="*/ 39125 h 43479"/>
              <a:gd name="connsiteX17" fmla="*/ 5840 w 43256"/>
              <a:gd name="connsiteY17" fmla="*/ 35331 h 43479"/>
              <a:gd name="connsiteX18" fmla="*/ 1146 w 43256"/>
              <a:gd name="connsiteY18" fmla="*/ 31109 h 43479"/>
              <a:gd name="connsiteX19" fmla="*/ 2149 w 43256"/>
              <a:gd name="connsiteY19" fmla="*/ 25410 h 43479"/>
              <a:gd name="connsiteX20" fmla="*/ 31 w 43256"/>
              <a:gd name="connsiteY20" fmla="*/ 19563 h 43479"/>
              <a:gd name="connsiteX21" fmla="*/ 3899 w 43256"/>
              <a:gd name="connsiteY21" fmla="*/ 14366 h 43479"/>
              <a:gd name="connsiteX22" fmla="*/ 3936 w 43256"/>
              <a:gd name="connsiteY22" fmla="*/ 14229 h 43479"/>
              <a:gd name="connsiteX0" fmla="*/ 4729 w 43256"/>
              <a:gd name="connsiteY0" fmla="*/ 26036 h 43479"/>
              <a:gd name="connsiteX1" fmla="*/ 2196 w 43256"/>
              <a:gd name="connsiteY1" fmla="*/ 25239 h 43479"/>
              <a:gd name="connsiteX2" fmla="*/ 6964 w 43256"/>
              <a:gd name="connsiteY2" fmla="*/ 34758 h 43479"/>
              <a:gd name="connsiteX3" fmla="*/ 5856 w 43256"/>
              <a:gd name="connsiteY3" fmla="*/ 35139 h 43479"/>
              <a:gd name="connsiteX4" fmla="*/ 16514 w 43256"/>
              <a:gd name="connsiteY4" fmla="*/ 38949 h 43479"/>
              <a:gd name="connsiteX5" fmla="*/ 15846 w 43256"/>
              <a:gd name="connsiteY5" fmla="*/ 37209 h 43479"/>
              <a:gd name="connsiteX6" fmla="*/ 25452 w 43256"/>
              <a:gd name="connsiteY6" fmla="*/ 40726 h 43479"/>
              <a:gd name="connsiteX7" fmla="*/ 25776 w 43256"/>
              <a:gd name="connsiteY7" fmla="*/ 41062 h 43479"/>
              <a:gd name="connsiteX8" fmla="*/ 34165 w 43256"/>
              <a:gd name="connsiteY8" fmla="*/ 22813 h 43479"/>
              <a:gd name="connsiteX9" fmla="*/ 37416 w 43256"/>
              <a:gd name="connsiteY9" fmla="*/ 29949 h 43479"/>
              <a:gd name="connsiteX10" fmla="*/ 41834 w 43256"/>
              <a:gd name="connsiteY10" fmla="*/ 15213 h 43479"/>
              <a:gd name="connsiteX11" fmla="*/ 40386 w 43256"/>
              <a:gd name="connsiteY11" fmla="*/ 17889 h 43479"/>
              <a:gd name="connsiteX12" fmla="*/ 38360 w 43256"/>
              <a:gd name="connsiteY12" fmla="*/ 5285 h 43479"/>
              <a:gd name="connsiteX13" fmla="*/ 38436 w 43256"/>
              <a:gd name="connsiteY13" fmla="*/ 6549 h 43479"/>
              <a:gd name="connsiteX14" fmla="*/ 29114 w 43256"/>
              <a:gd name="connsiteY14" fmla="*/ 3811 h 43479"/>
              <a:gd name="connsiteX15" fmla="*/ 29856 w 43256"/>
              <a:gd name="connsiteY15" fmla="*/ 2199 h 43479"/>
              <a:gd name="connsiteX16" fmla="*/ 22177 w 43256"/>
              <a:gd name="connsiteY16" fmla="*/ 4579 h 43479"/>
              <a:gd name="connsiteX17" fmla="*/ 22536 w 43256"/>
              <a:gd name="connsiteY17" fmla="*/ 3189 h 43479"/>
              <a:gd name="connsiteX18" fmla="*/ 14036 w 43256"/>
              <a:gd name="connsiteY18" fmla="*/ 5051 h 43479"/>
              <a:gd name="connsiteX19" fmla="*/ 15336 w 43256"/>
              <a:gd name="connsiteY19" fmla="*/ 6399 h 43479"/>
              <a:gd name="connsiteX20" fmla="*/ 4163 w 43256"/>
              <a:gd name="connsiteY20" fmla="*/ 15648 h 43479"/>
              <a:gd name="connsiteX21" fmla="*/ 3936 w 43256"/>
              <a:gd name="connsiteY21" fmla="*/ 14229 h 43479"/>
              <a:gd name="connsiteX0" fmla="*/ 3936 w 43256"/>
              <a:gd name="connsiteY0" fmla="*/ 14229 h 45085"/>
              <a:gd name="connsiteX1" fmla="*/ 5659 w 43256"/>
              <a:gd name="connsiteY1" fmla="*/ 6766 h 45085"/>
              <a:gd name="connsiteX2" fmla="*/ 14041 w 43256"/>
              <a:gd name="connsiteY2" fmla="*/ 5061 h 45085"/>
              <a:gd name="connsiteX3" fmla="*/ 22492 w 43256"/>
              <a:gd name="connsiteY3" fmla="*/ 3291 h 45085"/>
              <a:gd name="connsiteX4" fmla="*/ 25785 w 43256"/>
              <a:gd name="connsiteY4" fmla="*/ 59 h 45085"/>
              <a:gd name="connsiteX5" fmla="*/ 29869 w 43256"/>
              <a:gd name="connsiteY5" fmla="*/ 2340 h 45085"/>
              <a:gd name="connsiteX6" fmla="*/ 35499 w 43256"/>
              <a:gd name="connsiteY6" fmla="*/ 549 h 45085"/>
              <a:gd name="connsiteX7" fmla="*/ 38354 w 43256"/>
              <a:gd name="connsiteY7" fmla="*/ 5435 h 45085"/>
              <a:gd name="connsiteX8" fmla="*/ 42018 w 43256"/>
              <a:gd name="connsiteY8" fmla="*/ 10177 h 45085"/>
              <a:gd name="connsiteX9" fmla="*/ 41854 w 43256"/>
              <a:gd name="connsiteY9" fmla="*/ 15319 h 45085"/>
              <a:gd name="connsiteX10" fmla="*/ 43052 w 43256"/>
              <a:gd name="connsiteY10" fmla="*/ 23181 h 45085"/>
              <a:gd name="connsiteX11" fmla="*/ 37440 w 43256"/>
              <a:gd name="connsiteY11" fmla="*/ 30063 h 45085"/>
              <a:gd name="connsiteX12" fmla="*/ 33846 w 43256"/>
              <a:gd name="connsiteY12" fmla="*/ 40824 h 45085"/>
              <a:gd name="connsiteX13" fmla="*/ 28835 w 43256"/>
              <a:gd name="connsiteY13" fmla="*/ 43386 h 45085"/>
              <a:gd name="connsiteX14" fmla="*/ 28636 w 43256"/>
              <a:gd name="connsiteY14" fmla="*/ 38596 h 45085"/>
              <a:gd name="connsiteX15" fmla="*/ 23657 w 43256"/>
              <a:gd name="connsiteY15" fmla="*/ 42091 h 45085"/>
              <a:gd name="connsiteX16" fmla="*/ 16516 w 43256"/>
              <a:gd name="connsiteY16" fmla="*/ 39125 h 45085"/>
              <a:gd name="connsiteX17" fmla="*/ 5840 w 43256"/>
              <a:gd name="connsiteY17" fmla="*/ 35331 h 45085"/>
              <a:gd name="connsiteX18" fmla="*/ 1146 w 43256"/>
              <a:gd name="connsiteY18" fmla="*/ 31109 h 45085"/>
              <a:gd name="connsiteX19" fmla="*/ 2149 w 43256"/>
              <a:gd name="connsiteY19" fmla="*/ 25410 h 45085"/>
              <a:gd name="connsiteX20" fmla="*/ 31 w 43256"/>
              <a:gd name="connsiteY20" fmla="*/ 19563 h 45085"/>
              <a:gd name="connsiteX21" fmla="*/ 3899 w 43256"/>
              <a:gd name="connsiteY21" fmla="*/ 14366 h 45085"/>
              <a:gd name="connsiteX22" fmla="*/ 3936 w 43256"/>
              <a:gd name="connsiteY22" fmla="*/ 14229 h 45085"/>
              <a:gd name="connsiteX0" fmla="*/ 4729 w 43256"/>
              <a:gd name="connsiteY0" fmla="*/ 26036 h 45085"/>
              <a:gd name="connsiteX1" fmla="*/ 2196 w 43256"/>
              <a:gd name="connsiteY1" fmla="*/ 25239 h 45085"/>
              <a:gd name="connsiteX2" fmla="*/ 6964 w 43256"/>
              <a:gd name="connsiteY2" fmla="*/ 34758 h 45085"/>
              <a:gd name="connsiteX3" fmla="*/ 5856 w 43256"/>
              <a:gd name="connsiteY3" fmla="*/ 35139 h 45085"/>
              <a:gd name="connsiteX4" fmla="*/ 16514 w 43256"/>
              <a:gd name="connsiteY4" fmla="*/ 38949 h 45085"/>
              <a:gd name="connsiteX5" fmla="*/ 15846 w 43256"/>
              <a:gd name="connsiteY5" fmla="*/ 37209 h 45085"/>
              <a:gd name="connsiteX6" fmla="*/ 25452 w 43256"/>
              <a:gd name="connsiteY6" fmla="*/ 40726 h 45085"/>
              <a:gd name="connsiteX7" fmla="*/ 25776 w 43256"/>
              <a:gd name="connsiteY7" fmla="*/ 41062 h 45085"/>
              <a:gd name="connsiteX8" fmla="*/ 34165 w 43256"/>
              <a:gd name="connsiteY8" fmla="*/ 22813 h 45085"/>
              <a:gd name="connsiteX9" fmla="*/ 37416 w 43256"/>
              <a:gd name="connsiteY9" fmla="*/ 29949 h 45085"/>
              <a:gd name="connsiteX10" fmla="*/ 41834 w 43256"/>
              <a:gd name="connsiteY10" fmla="*/ 15213 h 45085"/>
              <a:gd name="connsiteX11" fmla="*/ 40386 w 43256"/>
              <a:gd name="connsiteY11" fmla="*/ 17889 h 45085"/>
              <a:gd name="connsiteX12" fmla="*/ 38360 w 43256"/>
              <a:gd name="connsiteY12" fmla="*/ 5285 h 45085"/>
              <a:gd name="connsiteX13" fmla="*/ 38436 w 43256"/>
              <a:gd name="connsiteY13" fmla="*/ 6549 h 45085"/>
              <a:gd name="connsiteX14" fmla="*/ 29114 w 43256"/>
              <a:gd name="connsiteY14" fmla="*/ 3811 h 45085"/>
              <a:gd name="connsiteX15" fmla="*/ 29856 w 43256"/>
              <a:gd name="connsiteY15" fmla="*/ 2199 h 45085"/>
              <a:gd name="connsiteX16" fmla="*/ 22177 w 43256"/>
              <a:gd name="connsiteY16" fmla="*/ 4579 h 45085"/>
              <a:gd name="connsiteX17" fmla="*/ 22536 w 43256"/>
              <a:gd name="connsiteY17" fmla="*/ 3189 h 45085"/>
              <a:gd name="connsiteX18" fmla="*/ 14036 w 43256"/>
              <a:gd name="connsiteY18" fmla="*/ 5051 h 45085"/>
              <a:gd name="connsiteX19" fmla="*/ 15336 w 43256"/>
              <a:gd name="connsiteY19" fmla="*/ 6399 h 45085"/>
              <a:gd name="connsiteX20" fmla="*/ 4163 w 43256"/>
              <a:gd name="connsiteY20" fmla="*/ 15648 h 45085"/>
              <a:gd name="connsiteX21" fmla="*/ 3936 w 43256"/>
              <a:gd name="connsiteY21" fmla="*/ 14229 h 45085"/>
              <a:gd name="connsiteX0" fmla="*/ 3936 w 43256"/>
              <a:gd name="connsiteY0" fmla="*/ 14229 h 44636"/>
              <a:gd name="connsiteX1" fmla="*/ 5659 w 43256"/>
              <a:gd name="connsiteY1" fmla="*/ 6766 h 44636"/>
              <a:gd name="connsiteX2" fmla="*/ 14041 w 43256"/>
              <a:gd name="connsiteY2" fmla="*/ 5061 h 44636"/>
              <a:gd name="connsiteX3" fmla="*/ 22492 w 43256"/>
              <a:gd name="connsiteY3" fmla="*/ 3291 h 44636"/>
              <a:gd name="connsiteX4" fmla="*/ 25785 w 43256"/>
              <a:gd name="connsiteY4" fmla="*/ 59 h 44636"/>
              <a:gd name="connsiteX5" fmla="*/ 29869 w 43256"/>
              <a:gd name="connsiteY5" fmla="*/ 2340 h 44636"/>
              <a:gd name="connsiteX6" fmla="*/ 35499 w 43256"/>
              <a:gd name="connsiteY6" fmla="*/ 549 h 44636"/>
              <a:gd name="connsiteX7" fmla="*/ 38354 w 43256"/>
              <a:gd name="connsiteY7" fmla="*/ 5435 h 44636"/>
              <a:gd name="connsiteX8" fmla="*/ 42018 w 43256"/>
              <a:gd name="connsiteY8" fmla="*/ 10177 h 44636"/>
              <a:gd name="connsiteX9" fmla="*/ 41854 w 43256"/>
              <a:gd name="connsiteY9" fmla="*/ 15319 h 44636"/>
              <a:gd name="connsiteX10" fmla="*/ 43052 w 43256"/>
              <a:gd name="connsiteY10" fmla="*/ 23181 h 44636"/>
              <a:gd name="connsiteX11" fmla="*/ 37440 w 43256"/>
              <a:gd name="connsiteY11" fmla="*/ 30063 h 44636"/>
              <a:gd name="connsiteX12" fmla="*/ 33846 w 43256"/>
              <a:gd name="connsiteY12" fmla="*/ 40824 h 44636"/>
              <a:gd name="connsiteX13" fmla="*/ 28835 w 43256"/>
              <a:gd name="connsiteY13" fmla="*/ 43386 h 44636"/>
              <a:gd name="connsiteX14" fmla="*/ 27575 w 43256"/>
              <a:gd name="connsiteY14" fmla="*/ 43401 h 44636"/>
              <a:gd name="connsiteX15" fmla="*/ 23657 w 43256"/>
              <a:gd name="connsiteY15" fmla="*/ 42091 h 44636"/>
              <a:gd name="connsiteX16" fmla="*/ 16516 w 43256"/>
              <a:gd name="connsiteY16" fmla="*/ 39125 h 44636"/>
              <a:gd name="connsiteX17" fmla="*/ 5840 w 43256"/>
              <a:gd name="connsiteY17" fmla="*/ 35331 h 44636"/>
              <a:gd name="connsiteX18" fmla="*/ 1146 w 43256"/>
              <a:gd name="connsiteY18" fmla="*/ 31109 h 44636"/>
              <a:gd name="connsiteX19" fmla="*/ 2149 w 43256"/>
              <a:gd name="connsiteY19" fmla="*/ 25410 h 44636"/>
              <a:gd name="connsiteX20" fmla="*/ 31 w 43256"/>
              <a:gd name="connsiteY20" fmla="*/ 19563 h 44636"/>
              <a:gd name="connsiteX21" fmla="*/ 3899 w 43256"/>
              <a:gd name="connsiteY21" fmla="*/ 14366 h 44636"/>
              <a:gd name="connsiteX22" fmla="*/ 3936 w 43256"/>
              <a:gd name="connsiteY22" fmla="*/ 14229 h 44636"/>
              <a:gd name="connsiteX0" fmla="*/ 4729 w 43256"/>
              <a:gd name="connsiteY0" fmla="*/ 26036 h 44636"/>
              <a:gd name="connsiteX1" fmla="*/ 2196 w 43256"/>
              <a:gd name="connsiteY1" fmla="*/ 25239 h 44636"/>
              <a:gd name="connsiteX2" fmla="*/ 6964 w 43256"/>
              <a:gd name="connsiteY2" fmla="*/ 34758 h 44636"/>
              <a:gd name="connsiteX3" fmla="*/ 5856 w 43256"/>
              <a:gd name="connsiteY3" fmla="*/ 35139 h 44636"/>
              <a:gd name="connsiteX4" fmla="*/ 16514 w 43256"/>
              <a:gd name="connsiteY4" fmla="*/ 38949 h 44636"/>
              <a:gd name="connsiteX5" fmla="*/ 15846 w 43256"/>
              <a:gd name="connsiteY5" fmla="*/ 37209 h 44636"/>
              <a:gd name="connsiteX6" fmla="*/ 25452 w 43256"/>
              <a:gd name="connsiteY6" fmla="*/ 40726 h 44636"/>
              <a:gd name="connsiteX7" fmla="*/ 25776 w 43256"/>
              <a:gd name="connsiteY7" fmla="*/ 41062 h 44636"/>
              <a:gd name="connsiteX8" fmla="*/ 34165 w 43256"/>
              <a:gd name="connsiteY8" fmla="*/ 22813 h 44636"/>
              <a:gd name="connsiteX9" fmla="*/ 37416 w 43256"/>
              <a:gd name="connsiteY9" fmla="*/ 29949 h 44636"/>
              <a:gd name="connsiteX10" fmla="*/ 41834 w 43256"/>
              <a:gd name="connsiteY10" fmla="*/ 15213 h 44636"/>
              <a:gd name="connsiteX11" fmla="*/ 40386 w 43256"/>
              <a:gd name="connsiteY11" fmla="*/ 17889 h 44636"/>
              <a:gd name="connsiteX12" fmla="*/ 38360 w 43256"/>
              <a:gd name="connsiteY12" fmla="*/ 5285 h 44636"/>
              <a:gd name="connsiteX13" fmla="*/ 38436 w 43256"/>
              <a:gd name="connsiteY13" fmla="*/ 6549 h 44636"/>
              <a:gd name="connsiteX14" fmla="*/ 29114 w 43256"/>
              <a:gd name="connsiteY14" fmla="*/ 3811 h 44636"/>
              <a:gd name="connsiteX15" fmla="*/ 29856 w 43256"/>
              <a:gd name="connsiteY15" fmla="*/ 2199 h 44636"/>
              <a:gd name="connsiteX16" fmla="*/ 22177 w 43256"/>
              <a:gd name="connsiteY16" fmla="*/ 4579 h 44636"/>
              <a:gd name="connsiteX17" fmla="*/ 22536 w 43256"/>
              <a:gd name="connsiteY17" fmla="*/ 3189 h 44636"/>
              <a:gd name="connsiteX18" fmla="*/ 14036 w 43256"/>
              <a:gd name="connsiteY18" fmla="*/ 5051 h 44636"/>
              <a:gd name="connsiteX19" fmla="*/ 15336 w 43256"/>
              <a:gd name="connsiteY19" fmla="*/ 6399 h 44636"/>
              <a:gd name="connsiteX20" fmla="*/ 4163 w 43256"/>
              <a:gd name="connsiteY20" fmla="*/ 15648 h 44636"/>
              <a:gd name="connsiteX21" fmla="*/ 3936 w 43256"/>
              <a:gd name="connsiteY21" fmla="*/ 14229 h 44636"/>
              <a:gd name="connsiteX0" fmla="*/ 3936 w 43256"/>
              <a:gd name="connsiteY0" fmla="*/ 14229 h 44035"/>
              <a:gd name="connsiteX1" fmla="*/ 5659 w 43256"/>
              <a:gd name="connsiteY1" fmla="*/ 6766 h 44035"/>
              <a:gd name="connsiteX2" fmla="*/ 14041 w 43256"/>
              <a:gd name="connsiteY2" fmla="*/ 5061 h 44035"/>
              <a:gd name="connsiteX3" fmla="*/ 22492 w 43256"/>
              <a:gd name="connsiteY3" fmla="*/ 3291 h 44035"/>
              <a:gd name="connsiteX4" fmla="*/ 25785 w 43256"/>
              <a:gd name="connsiteY4" fmla="*/ 59 h 44035"/>
              <a:gd name="connsiteX5" fmla="*/ 29869 w 43256"/>
              <a:gd name="connsiteY5" fmla="*/ 2340 h 44035"/>
              <a:gd name="connsiteX6" fmla="*/ 35499 w 43256"/>
              <a:gd name="connsiteY6" fmla="*/ 549 h 44035"/>
              <a:gd name="connsiteX7" fmla="*/ 38354 w 43256"/>
              <a:gd name="connsiteY7" fmla="*/ 5435 h 44035"/>
              <a:gd name="connsiteX8" fmla="*/ 42018 w 43256"/>
              <a:gd name="connsiteY8" fmla="*/ 10177 h 44035"/>
              <a:gd name="connsiteX9" fmla="*/ 41854 w 43256"/>
              <a:gd name="connsiteY9" fmla="*/ 15319 h 44035"/>
              <a:gd name="connsiteX10" fmla="*/ 43052 w 43256"/>
              <a:gd name="connsiteY10" fmla="*/ 23181 h 44035"/>
              <a:gd name="connsiteX11" fmla="*/ 37440 w 43256"/>
              <a:gd name="connsiteY11" fmla="*/ 30063 h 44035"/>
              <a:gd name="connsiteX12" fmla="*/ 33846 w 43256"/>
              <a:gd name="connsiteY12" fmla="*/ 40824 h 44035"/>
              <a:gd name="connsiteX13" fmla="*/ 28835 w 43256"/>
              <a:gd name="connsiteY13" fmla="*/ 43386 h 44035"/>
              <a:gd name="connsiteX14" fmla="*/ 27575 w 43256"/>
              <a:gd name="connsiteY14" fmla="*/ 43401 h 44035"/>
              <a:gd name="connsiteX15" fmla="*/ 23657 w 43256"/>
              <a:gd name="connsiteY15" fmla="*/ 42091 h 44035"/>
              <a:gd name="connsiteX16" fmla="*/ 16516 w 43256"/>
              <a:gd name="connsiteY16" fmla="*/ 39125 h 44035"/>
              <a:gd name="connsiteX17" fmla="*/ 5840 w 43256"/>
              <a:gd name="connsiteY17" fmla="*/ 35331 h 44035"/>
              <a:gd name="connsiteX18" fmla="*/ 1146 w 43256"/>
              <a:gd name="connsiteY18" fmla="*/ 31109 h 44035"/>
              <a:gd name="connsiteX19" fmla="*/ 2149 w 43256"/>
              <a:gd name="connsiteY19" fmla="*/ 25410 h 44035"/>
              <a:gd name="connsiteX20" fmla="*/ 31 w 43256"/>
              <a:gd name="connsiteY20" fmla="*/ 19563 h 44035"/>
              <a:gd name="connsiteX21" fmla="*/ 3899 w 43256"/>
              <a:gd name="connsiteY21" fmla="*/ 14366 h 44035"/>
              <a:gd name="connsiteX22" fmla="*/ 3936 w 43256"/>
              <a:gd name="connsiteY22" fmla="*/ 14229 h 44035"/>
              <a:gd name="connsiteX0" fmla="*/ 4729 w 43256"/>
              <a:gd name="connsiteY0" fmla="*/ 26036 h 44035"/>
              <a:gd name="connsiteX1" fmla="*/ 2196 w 43256"/>
              <a:gd name="connsiteY1" fmla="*/ 25239 h 44035"/>
              <a:gd name="connsiteX2" fmla="*/ 6964 w 43256"/>
              <a:gd name="connsiteY2" fmla="*/ 34758 h 44035"/>
              <a:gd name="connsiteX3" fmla="*/ 5856 w 43256"/>
              <a:gd name="connsiteY3" fmla="*/ 35139 h 44035"/>
              <a:gd name="connsiteX4" fmla="*/ 16514 w 43256"/>
              <a:gd name="connsiteY4" fmla="*/ 38949 h 44035"/>
              <a:gd name="connsiteX5" fmla="*/ 15846 w 43256"/>
              <a:gd name="connsiteY5" fmla="*/ 37209 h 44035"/>
              <a:gd name="connsiteX6" fmla="*/ 25452 w 43256"/>
              <a:gd name="connsiteY6" fmla="*/ 40726 h 44035"/>
              <a:gd name="connsiteX7" fmla="*/ 25776 w 43256"/>
              <a:gd name="connsiteY7" fmla="*/ 41062 h 44035"/>
              <a:gd name="connsiteX8" fmla="*/ 34165 w 43256"/>
              <a:gd name="connsiteY8" fmla="*/ 22813 h 44035"/>
              <a:gd name="connsiteX9" fmla="*/ 37416 w 43256"/>
              <a:gd name="connsiteY9" fmla="*/ 29949 h 44035"/>
              <a:gd name="connsiteX10" fmla="*/ 41834 w 43256"/>
              <a:gd name="connsiteY10" fmla="*/ 15213 h 44035"/>
              <a:gd name="connsiteX11" fmla="*/ 40386 w 43256"/>
              <a:gd name="connsiteY11" fmla="*/ 17889 h 44035"/>
              <a:gd name="connsiteX12" fmla="*/ 38360 w 43256"/>
              <a:gd name="connsiteY12" fmla="*/ 5285 h 44035"/>
              <a:gd name="connsiteX13" fmla="*/ 38436 w 43256"/>
              <a:gd name="connsiteY13" fmla="*/ 6549 h 44035"/>
              <a:gd name="connsiteX14" fmla="*/ 29114 w 43256"/>
              <a:gd name="connsiteY14" fmla="*/ 3811 h 44035"/>
              <a:gd name="connsiteX15" fmla="*/ 29856 w 43256"/>
              <a:gd name="connsiteY15" fmla="*/ 2199 h 44035"/>
              <a:gd name="connsiteX16" fmla="*/ 22177 w 43256"/>
              <a:gd name="connsiteY16" fmla="*/ 4579 h 44035"/>
              <a:gd name="connsiteX17" fmla="*/ 22536 w 43256"/>
              <a:gd name="connsiteY17" fmla="*/ 3189 h 44035"/>
              <a:gd name="connsiteX18" fmla="*/ 14036 w 43256"/>
              <a:gd name="connsiteY18" fmla="*/ 5051 h 44035"/>
              <a:gd name="connsiteX19" fmla="*/ 15336 w 43256"/>
              <a:gd name="connsiteY19" fmla="*/ 6399 h 44035"/>
              <a:gd name="connsiteX20" fmla="*/ 4163 w 43256"/>
              <a:gd name="connsiteY20" fmla="*/ 15648 h 44035"/>
              <a:gd name="connsiteX21" fmla="*/ 3936 w 43256"/>
              <a:gd name="connsiteY21" fmla="*/ 14229 h 44035"/>
              <a:gd name="connsiteX0" fmla="*/ 3936 w 43256"/>
              <a:gd name="connsiteY0" fmla="*/ 14229 h 44415"/>
              <a:gd name="connsiteX1" fmla="*/ 5659 w 43256"/>
              <a:gd name="connsiteY1" fmla="*/ 6766 h 44415"/>
              <a:gd name="connsiteX2" fmla="*/ 14041 w 43256"/>
              <a:gd name="connsiteY2" fmla="*/ 5061 h 44415"/>
              <a:gd name="connsiteX3" fmla="*/ 22492 w 43256"/>
              <a:gd name="connsiteY3" fmla="*/ 3291 h 44415"/>
              <a:gd name="connsiteX4" fmla="*/ 25785 w 43256"/>
              <a:gd name="connsiteY4" fmla="*/ 59 h 44415"/>
              <a:gd name="connsiteX5" fmla="*/ 29869 w 43256"/>
              <a:gd name="connsiteY5" fmla="*/ 2340 h 44415"/>
              <a:gd name="connsiteX6" fmla="*/ 35499 w 43256"/>
              <a:gd name="connsiteY6" fmla="*/ 549 h 44415"/>
              <a:gd name="connsiteX7" fmla="*/ 38354 w 43256"/>
              <a:gd name="connsiteY7" fmla="*/ 5435 h 44415"/>
              <a:gd name="connsiteX8" fmla="*/ 42018 w 43256"/>
              <a:gd name="connsiteY8" fmla="*/ 10177 h 44415"/>
              <a:gd name="connsiteX9" fmla="*/ 41854 w 43256"/>
              <a:gd name="connsiteY9" fmla="*/ 15319 h 44415"/>
              <a:gd name="connsiteX10" fmla="*/ 43052 w 43256"/>
              <a:gd name="connsiteY10" fmla="*/ 23181 h 44415"/>
              <a:gd name="connsiteX11" fmla="*/ 37440 w 43256"/>
              <a:gd name="connsiteY11" fmla="*/ 30063 h 44415"/>
              <a:gd name="connsiteX12" fmla="*/ 33846 w 43256"/>
              <a:gd name="connsiteY12" fmla="*/ 40824 h 44415"/>
              <a:gd name="connsiteX13" fmla="*/ 28835 w 43256"/>
              <a:gd name="connsiteY13" fmla="*/ 43386 h 44415"/>
              <a:gd name="connsiteX14" fmla="*/ 26211 w 43256"/>
              <a:gd name="connsiteY14" fmla="*/ 43838 h 44415"/>
              <a:gd name="connsiteX15" fmla="*/ 23657 w 43256"/>
              <a:gd name="connsiteY15" fmla="*/ 42091 h 44415"/>
              <a:gd name="connsiteX16" fmla="*/ 16516 w 43256"/>
              <a:gd name="connsiteY16" fmla="*/ 39125 h 44415"/>
              <a:gd name="connsiteX17" fmla="*/ 5840 w 43256"/>
              <a:gd name="connsiteY17" fmla="*/ 35331 h 44415"/>
              <a:gd name="connsiteX18" fmla="*/ 1146 w 43256"/>
              <a:gd name="connsiteY18" fmla="*/ 31109 h 44415"/>
              <a:gd name="connsiteX19" fmla="*/ 2149 w 43256"/>
              <a:gd name="connsiteY19" fmla="*/ 25410 h 44415"/>
              <a:gd name="connsiteX20" fmla="*/ 31 w 43256"/>
              <a:gd name="connsiteY20" fmla="*/ 19563 h 44415"/>
              <a:gd name="connsiteX21" fmla="*/ 3899 w 43256"/>
              <a:gd name="connsiteY21" fmla="*/ 14366 h 44415"/>
              <a:gd name="connsiteX22" fmla="*/ 3936 w 43256"/>
              <a:gd name="connsiteY22" fmla="*/ 14229 h 44415"/>
              <a:gd name="connsiteX0" fmla="*/ 4729 w 43256"/>
              <a:gd name="connsiteY0" fmla="*/ 26036 h 44415"/>
              <a:gd name="connsiteX1" fmla="*/ 2196 w 43256"/>
              <a:gd name="connsiteY1" fmla="*/ 25239 h 44415"/>
              <a:gd name="connsiteX2" fmla="*/ 6964 w 43256"/>
              <a:gd name="connsiteY2" fmla="*/ 34758 h 44415"/>
              <a:gd name="connsiteX3" fmla="*/ 5856 w 43256"/>
              <a:gd name="connsiteY3" fmla="*/ 35139 h 44415"/>
              <a:gd name="connsiteX4" fmla="*/ 16514 w 43256"/>
              <a:gd name="connsiteY4" fmla="*/ 38949 h 44415"/>
              <a:gd name="connsiteX5" fmla="*/ 15846 w 43256"/>
              <a:gd name="connsiteY5" fmla="*/ 37209 h 44415"/>
              <a:gd name="connsiteX6" fmla="*/ 25452 w 43256"/>
              <a:gd name="connsiteY6" fmla="*/ 40726 h 44415"/>
              <a:gd name="connsiteX7" fmla="*/ 25776 w 43256"/>
              <a:gd name="connsiteY7" fmla="*/ 41062 h 44415"/>
              <a:gd name="connsiteX8" fmla="*/ 34165 w 43256"/>
              <a:gd name="connsiteY8" fmla="*/ 22813 h 44415"/>
              <a:gd name="connsiteX9" fmla="*/ 37416 w 43256"/>
              <a:gd name="connsiteY9" fmla="*/ 29949 h 44415"/>
              <a:gd name="connsiteX10" fmla="*/ 41834 w 43256"/>
              <a:gd name="connsiteY10" fmla="*/ 15213 h 44415"/>
              <a:gd name="connsiteX11" fmla="*/ 40386 w 43256"/>
              <a:gd name="connsiteY11" fmla="*/ 17889 h 44415"/>
              <a:gd name="connsiteX12" fmla="*/ 38360 w 43256"/>
              <a:gd name="connsiteY12" fmla="*/ 5285 h 44415"/>
              <a:gd name="connsiteX13" fmla="*/ 38436 w 43256"/>
              <a:gd name="connsiteY13" fmla="*/ 6549 h 44415"/>
              <a:gd name="connsiteX14" fmla="*/ 29114 w 43256"/>
              <a:gd name="connsiteY14" fmla="*/ 3811 h 44415"/>
              <a:gd name="connsiteX15" fmla="*/ 29856 w 43256"/>
              <a:gd name="connsiteY15" fmla="*/ 2199 h 44415"/>
              <a:gd name="connsiteX16" fmla="*/ 22177 w 43256"/>
              <a:gd name="connsiteY16" fmla="*/ 4579 h 44415"/>
              <a:gd name="connsiteX17" fmla="*/ 22536 w 43256"/>
              <a:gd name="connsiteY17" fmla="*/ 3189 h 44415"/>
              <a:gd name="connsiteX18" fmla="*/ 14036 w 43256"/>
              <a:gd name="connsiteY18" fmla="*/ 5051 h 44415"/>
              <a:gd name="connsiteX19" fmla="*/ 15336 w 43256"/>
              <a:gd name="connsiteY19" fmla="*/ 6399 h 44415"/>
              <a:gd name="connsiteX20" fmla="*/ 4163 w 43256"/>
              <a:gd name="connsiteY20" fmla="*/ 15648 h 44415"/>
              <a:gd name="connsiteX21" fmla="*/ 3936 w 43256"/>
              <a:gd name="connsiteY21" fmla="*/ 14229 h 44415"/>
              <a:gd name="connsiteX0" fmla="*/ 3936 w 43256"/>
              <a:gd name="connsiteY0" fmla="*/ 14229 h 45708"/>
              <a:gd name="connsiteX1" fmla="*/ 5659 w 43256"/>
              <a:gd name="connsiteY1" fmla="*/ 6766 h 45708"/>
              <a:gd name="connsiteX2" fmla="*/ 14041 w 43256"/>
              <a:gd name="connsiteY2" fmla="*/ 5061 h 45708"/>
              <a:gd name="connsiteX3" fmla="*/ 22492 w 43256"/>
              <a:gd name="connsiteY3" fmla="*/ 3291 h 45708"/>
              <a:gd name="connsiteX4" fmla="*/ 25785 w 43256"/>
              <a:gd name="connsiteY4" fmla="*/ 59 h 45708"/>
              <a:gd name="connsiteX5" fmla="*/ 29869 w 43256"/>
              <a:gd name="connsiteY5" fmla="*/ 2340 h 45708"/>
              <a:gd name="connsiteX6" fmla="*/ 35499 w 43256"/>
              <a:gd name="connsiteY6" fmla="*/ 549 h 45708"/>
              <a:gd name="connsiteX7" fmla="*/ 38354 w 43256"/>
              <a:gd name="connsiteY7" fmla="*/ 5435 h 45708"/>
              <a:gd name="connsiteX8" fmla="*/ 42018 w 43256"/>
              <a:gd name="connsiteY8" fmla="*/ 10177 h 45708"/>
              <a:gd name="connsiteX9" fmla="*/ 41854 w 43256"/>
              <a:gd name="connsiteY9" fmla="*/ 15319 h 45708"/>
              <a:gd name="connsiteX10" fmla="*/ 43052 w 43256"/>
              <a:gd name="connsiteY10" fmla="*/ 23181 h 45708"/>
              <a:gd name="connsiteX11" fmla="*/ 37440 w 43256"/>
              <a:gd name="connsiteY11" fmla="*/ 30063 h 45708"/>
              <a:gd name="connsiteX12" fmla="*/ 33846 w 43256"/>
              <a:gd name="connsiteY12" fmla="*/ 40824 h 45708"/>
              <a:gd name="connsiteX13" fmla="*/ 28835 w 43256"/>
              <a:gd name="connsiteY13" fmla="*/ 43386 h 45708"/>
              <a:gd name="connsiteX14" fmla="*/ 26211 w 43256"/>
              <a:gd name="connsiteY14" fmla="*/ 43838 h 45708"/>
              <a:gd name="connsiteX15" fmla="*/ 23657 w 43256"/>
              <a:gd name="connsiteY15" fmla="*/ 42091 h 45708"/>
              <a:gd name="connsiteX16" fmla="*/ 16516 w 43256"/>
              <a:gd name="connsiteY16" fmla="*/ 39125 h 45708"/>
              <a:gd name="connsiteX17" fmla="*/ 5840 w 43256"/>
              <a:gd name="connsiteY17" fmla="*/ 35331 h 45708"/>
              <a:gd name="connsiteX18" fmla="*/ 1146 w 43256"/>
              <a:gd name="connsiteY18" fmla="*/ 31109 h 45708"/>
              <a:gd name="connsiteX19" fmla="*/ 2149 w 43256"/>
              <a:gd name="connsiteY19" fmla="*/ 25410 h 45708"/>
              <a:gd name="connsiteX20" fmla="*/ 31 w 43256"/>
              <a:gd name="connsiteY20" fmla="*/ 19563 h 45708"/>
              <a:gd name="connsiteX21" fmla="*/ 3899 w 43256"/>
              <a:gd name="connsiteY21" fmla="*/ 14366 h 45708"/>
              <a:gd name="connsiteX22" fmla="*/ 3936 w 43256"/>
              <a:gd name="connsiteY22" fmla="*/ 14229 h 45708"/>
              <a:gd name="connsiteX0" fmla="*/ 4729 w 43256"/>
              <a:gd name="connsiteY0" fmla="*/ 26036 h 45708"/>
              <a:gd name="connsiteX1" fmla="*/ 2196 w 43256"/>
              <a:gd name="connsiteY1" fmla="*/ 25239 h 45708"/>
              <a:gd name="connsiteX2" fmla="*/ 6964 w 43256"/>
              <a:gd name="connsiteY2" fmla="*/ 34758 h 45708"/>
              <a:gd name="connsiteX3" fmla="*/ 5856 w 43256"/>
              <a:gd name="connsiteY3" fmla="*/ 35139 h 45708"/>
              <a:gd name="connsiteX4" fmla="*/ 16514 w 43256"/>
              <a:gd name="connsiteY4" fmla="*/ 38949 h 45708"/>
              <a:gd name="connsiteX5" fmla="*/ 15846 w 43256"/>
              <a:gd name="connsiteY5" fmla="*/ 37209 h 45708"/>
              <a:gd name="connsiteX6" fmla="*/ 25452 w 43256"/>
              <a:gd name="connsiteY6" fmla="*/ 40726 h 45708"/>
              <a:gd name="connsiteX7" fmla="*/ 25776 w 43256"/>
              <a:gd name="connsiteY7" fmla="*/ 41062 h 45708"/>
              <a:gd name="connsiteX8" fmla="*/ 34165 w 43256"/>
              <a:gd name="connsiteY8" fmla="*/ 22813 h 45708"/>
              <a:gd name="connsiteX9" fmla="*/ 37416 w 43256"/>
              <a:gd name="connsiteY9" fmla="*/ 29949 h 45708"/>
              <a:gd name="connsiteX10" fmla="*/ 41834 w 43256"/>
              <a:gd name="connsiteY10" fmla="*/ 15213 h 45708"/>
              <a:gd name="connsiteX11" fmla="*/ 40386 w 43256"/>
              <a:gd name="connsiteY11" fmla="*/ 17889 h 45708"/>
              <a:gd name="connsiteX12" fmla="*/ 38360 w 43256"/>
              <a:gd name="connsiteY12" fmla="*/ 5285 h 45708"/>
              <a:gd name="connsiteX13" fmla="*/ 38436 w 43256"/>
              <a:gd name="connsiteY13" fmla="*/ 6549 h 45708"/>
              <a:gd name="connsiteX14" fmla="*/ 29114 w 43256"/>
              <a:gd name="connsiteY14" fmla="*/ 3811 h 45708"/>
              <a:gd name="connsiteX15" fmla="*/ 29856 w 43256"/>
              <a:gd name="connsiteY15" fmla="*/ 2199 h 45708"/>
              <a:gd name="connsiteX16" fmla="*/ 22177 w 43256"/>
              <a:gd name="connsiteY16" fmla="*/ 4579 h 45708"/>
              <a:gd name="connsiteX17" fmla="*/ 22536 w 43256"/>
              <a:gd name="connsiteY17" fmla="*/ 3189 h 45708"/>
              <a:gd name="connsiteX18" fmla="*/ 14036 w 43256"/>
              <a:gd name="connsiteY18" fmla="*/ 5051 h 45708"/>
              <a:gd name="connsiteX19" fmla="*/ 15336 w 43256"/>
              <a:gd name="connsiteY19" fmla="*/ 6399 h 45708"/>
              <a:gd name="connsiteX20" fmla="*/ 4163 w 43256"/>
              <a:gd name="connsiteY20" fmla="*/ 15648 h 45708"/>
              <a:gd name="connsiteX21" fmla="*/ 3936 w 43256"/>
              <a:gd name="connsiteY21" fmla="*/ 14229 h 45708"/>
              <a:gd name="connsiteX0" fmla="*/ 3936 w 43256"/>
              <a:gd name="connsiteY0" fmla="*/ 14229 h 43898"/>
              <a:gd name="connsiteX1" fmla="*/ 5659 w 43256"/>
              <a:gd name="connsiteY1" fmla="*/ 6766 h 43898"/>
              <a:gd name="connsiteX2" fmla="*/ 14041 w 43256"/>
              <a:gd name="connsiteY2" fmla="*/ 5061 h 43898"/>
              <a:gd name="connsiteX3" fmla="*/ 22492 w 43256"/>
              <a:gd name="connsiteY3" fmla="*/ 3291 h 43898"/>
              <a:gd name="connsiteX4" fmla="*/ 25785 w 43256"/>
              <a:gd name="connsiteY4" fmla="*/ 59 h 43898"/>
              <a:gd name="connsiteX5" fmla="*/ 29869 w 43256"/>
              <a:gd name="connsiteY5" fmla="*/ 2340 h 43898"/>
              <a:gd name="connsiteX6" fmla="*/ 35499 w 43256"/>
              <a:gd name="connsiteY6" fmla="*/ 549 h 43898"/>
              <a:gd name="connsiteX7" fmla="*/ 38354 w 43256"/>
              <a:gd name="connsiteY7" fmla="*/ 5435 h 43898"/>
              <a:gd name="connsiteX8" fmla="*/ 42018 w 43256"/>
              <a:gd name="connsiteY8" fmla="*/ 10177 h 43898"/>
              <a:gd name="connsiteX9" fmla="*/ 41854 w 43256"/>
              <a:gd name="connsiteY9" fmla="*/ 15319 h 43898"/>
              <a:gd name="connsiteX10" fmla="*/ 43052 w 43256"/>
              <a:gd name="connsiteY10" fmla="*/ 23181 h 43898"/>
              <a:gd name="connsiteX11" fmla="*/ 37440 w 43256"/>
              <a:gd name="connsiteY11" fmla="*/ 30063 h 43898"/>
              <a:gd name="connsiteX12" fmla="*/ 33846 w 43256"/>
              <a:gd name="connsiteY12" fmla="*/ 40824 h 43898"/>
              <a:gd name="connsiteX13" fmla="*/ 28835 w 43256"/>
              <a:gd name="connsiteY13" fmla="*/ 43386 h 43898"/>
              <a:gd name="connsiteX14" fmla="*/ 26211 w 43256"/>
              <a:gd name="connsiteY14" fmla="*/ 43838 h 43898"/>
              <a:gd name="connsiteX15" fmla="*/ 23657 w 43256"/>
              <a:gd name="connsiteY15" fmla="*/ 42091 h 43898"/>
              <a:gd name="connsiteX16" fmla="*/ 16516 w 43256"/>
              <a:gd name="connsiteY16" fmla="*/ 39125 h 43898"/>
              <a:gd name="connsiteX17" fmla="*/ 5840 w 43256"/>
              <a:gd name="connsiteY17" fmla="*/ 35331 h 43898"/>
              <a:gd name="connsiteX18" fmla="*/ 1146 w 43256"/>
              <a:gd name="connsiteY18" fmla="*/ 31109 h 43898"/>
              <a:gd name="connsiteX19" fmla="*/ 2149 w 43256"/>
              <a:gd name="connsiteY19" fmla="*/ 25410 h 43898"/>
              <a:gd name="connsiteX20" fmla="*/ 31 w 43256"/>
              <a:gd name="connsiteY20" fmla="*/ 19563 h 43898"/>
              <a:gd name="connsiteX21" fmla="*/ 3899 w 43256"/>
              <a:gd name="connsiteY21" fmla="*/ 14366 h 43898"/>
              <a:gd name="connsiteX22" fmla="*/ 3936 w 43256"/>
              <a:gd name="connsiteY22" fmla="*/ 14229 h 43898"/>
              <a:gd name="connsiteX0" fmla="*/ 4729 w 43256"/>
              <a:gd name="connsiteY0" fmla="*/ 26036 h 43898"/>
              <a:gd name="connsiteX1" fmla="*/ 2196 w 43256"/>
              <a:gd name="connsiteY1" fmla="*/ 25239 h 43898"/>
              <a:gd name="connsiteX2" fmla="*/ 6964 w 43256"/>
              <a:gd name="connsiteY2" fmla="*/ 34758 h 43898"/>
              <a:gd name="connsiteX3" fmla="*/ 5856 w 43256"/>
              <a:gd name="connsiteY3" fmla="*/ 35139 h 43898"/>
              <a:gd name="connsiteX4" fmla="*/ 16514 w 43256"/>
              <a:gd name="connsiteY4" fmla="*/ 38949 h 43898"/>
              <a:gd name="connsiteX5" fmla="*/ 15846 w 43256"/>
              <a:gd name="connsiteY5" fmla="*/ 37209 h 43898"/>
              <a:gd name="connsiteX6" fmla="*/ 25452 w 43256"/>
              <a:gd name="connsiteY6" fmla="*/ 40726 h 43898"/>
              <a:gd name="connsiteX7" fmla="*/ 25776 w 43256"/>
              <a:gd name="connsiteY7" fmla="*/ 41062 h 43898"/>
              <a:gd name="connsiteX8" fmla="*/ 34165 w 43256"/>
              <a:gd name="connsiteY8" fmla="*/ 22813 h 43898"/>
              <a:gd name="connsiteX9" fmla="*/ 37416 w 43256"/>
              <a:gd name="connsiteY9" fmla="*/ 29949 h 43898"/>
              <a:gd name="connsiteX10" fmla="*/ 41834 w 43256"/>
              <a:gd name="connsiteY10" fmla="*/ 15213 h 43898"/>
              <a:gd name="connsiteX11" fmla="*/ 40386 w 43256"/>
              <a:gd name="connsiteY11" fmla="*/ 17889 h 43898"/>
              <a:gd name="connsiteX12" fmla="*/ 38360 w 43256"/>
              <a:gd name="connsiteY12" fmla="*/ 5285 h 43898"/>
              <a:gd name="connsiteX13" fmla="*/ 38436 w 43256"/>
              <a:gd name="connsiteY13" fmla="*/ 6549 h 43898"/>
              <a:gd name="connsiteX14" fmla="*/ 29114 w 43256"/>
              <a:gd name="connsiteY14" fmla="*/ 3811 h 43898"/>
              <a:gd name="connsiteX15" fmla="*/ 29856 w 43256"/>
              <a:gd name="connsiteY15" fmla="*/ 2199 h 43898"/>
              <a:gd name="connsiteX16" fmla="*/ 22177 w 43256"/>
              <a:gd name="connsiteY16" fmla="*/ 4579 h 43898"/>
              <a:gd name="connsiteX17" fmla="*/ 22536 w 43256"/>
              <a:gd name="connsiteY17" fmla="*/ 3189 h 43898"/>
              <a:gd name="connsiteX18" fmla="*/ 14036 w 43256"/>
              <a:gd name="connsiteY18" fmla="*/ 5051 h 43898"/>
              <a:gd name="connsiteX19" fmla="*/ 15336 w 43256"/>
              <a:gd name="connsiteY19" fmla="*/ 6399 h 43898"/>
              <a:gd name="connsiteX20" fmla="*/ 4163 w 43256"/>
              <a:gd name="connsiteY20" fmla="*/ 15648 h 43898"/>
              <a:gd name="connsiteX21" fmla="*/ 3936 w 43256"/>
              <a:gd name="connsiteY21" fmla="*/ 14229 h 43898"/>
              <a:gd name="connsiteX0" fmla="*/ 3936 w 43256"/>
              <a:gd name="connsiteY0" fmla="*/ 14229 h 43921"/>
              <a:gd name="connsiteX1" fmla="*/ 5659 w 43256"/>
              <a:gd name="connsiteY1" fmla="*/ 6766 h 43921"/>
              <a:gd name="connsiteX2" fmla="*/ 14041 w 43256"/>
              <a:gd name="connsiteY2" fmla="*/ 5061 h 43921"/>
              <a:gd name="connsiteX3" fmla="*/ 22492 w 43256"/>
              <a:gd name="connsiteY3" fmla="*/ 3291 h 43921"/>
              <a:gd name="connsiteX4" fmla="*/ 25785 w 43256"/>
              <a:gd name="connsiteY4" fmla="*/ 59 h 43921"/>
              <a:gd name="connsiteX5" fmla="*/ 29869 w 43256"/>
              <a:gd name="connsiteY5" fmla="*/ 2340 h 43921"/>
              <a:gd name="connsiteX6" fmla="*/ 35499 w 43256"/>
              <a:gd name="connsiteY6" fmla="*/ 549 h 43921"/>
              <a:gd name="connsiteX7" fmla="*/ 38354 w 43256"/>
              <a:gd name="connsiteY7" fmla="*/ 5435 h 43921"/>
              <a:gd name="connsiteX8" fmla="*/ 42018 w 43256"/>
              <a:gd name="connsiteY8" fmla="*/ 10177 h 43921"/>
              <a:gd name="connsiteX9" fmla="*/ 41854 w 43256"/>
              <a:gd name="connsiteY9" fmla="*/ 15319 h 43921"/>
              <a:gd name="connsiteX10" fmla="*/ 43052 w 43256"/>
              <a:gd name="connsiteY10" fmla="*/ 23181 h 43921"/>
              <a:gd name="connsiteX11" fmla="*/ 37440 w 43256"/>
              <a:gd name="connsiteY11" fmla="*/ 30063 h 43921"/>
              <a:gd name="connsiteX12" fmla="*/ 33846 w 43256"/>
              <a:gd name="connsiteY12" fmla="*/ 40824 h 43921"/>
              <a:gd name="connsiteX13" fmla="*/ 28835 w 43256"/>
              <a:gd name="connsiteY13" fmla="*/ 43386 h 43921"/>
              <a:gd name="connsiteX14" fmla="*/ 26211 w 43256"/>
              <a:gd name="connsiteY14" fmla="*/ 43838 h 43921"/>
              <a:gd name="connsiteX15" fmla="*/ 23657 w 43256"/>
              <a:gd name="connsiteY15" fmla="*/ 42091 h 43921"/>
              <a:gd name="connsiteX16" fmla="*/ 16516 w 43256"/>
              <a:gd name="connsiteY16" fmla="*/ 39125 h 43921"/>
              <a:gd name="connsiteX17" fmla="*/ 5840 w 43256"/>
              <a:gd name="connsiteY17" fmla="*/ 35331 h 43921"/>
              <a:gd name="connsiteX18" fmla="*/ 1146 w 43256"/>
              <a:gd name="connsiteY18" fmla="*/ 31109 h 43921"/>
              <a:gd name="connsiteX19" fmla="*/ 2149 w 43256"/>
              <a:gd name="connsiteY19" fmla="*/ 25410 h 43921"/>
              <a:gd name="connsiteX20" fmla="*/ 31 w 43256"/>
              <a:gd name="connsiteY20" fmla="*/ 19563 h 43921"/>
              <a:gd name="connsiteX21" fmla="*/ 3899 w 43256"/>
              <a:gd name="connsiteY21" fmla="*/ 14366 h 43921"/>
              <a:gd name="connsiteX22" fmla="*/ 3936 w 43256"/>
              <a:gd name="connsiteY22" fmla="*/ 14229 h 43921"/>
              <a:gd name="connsiteX0" fmla="*/ 4729 w 43256"/>
              <a:gd name="connsiteY0" fmla="*/ 26036 h 43921"/>
              <a:gd name="connsiteX1" fmla="*/ 2196 w 43256"/>
              <a:gd name="connsiteY1" fmla="*/ 25239 h 43921"/>
              <a:gd name="connsiteX2" fmla="*/ 6964 w 43256"/>
              <a:gd name="connsiteY2" fmla="*/ 34758 h 43921"/>
              <a:gd name="connsiteX3" fmla="*/ 5856 w 43256"/>
              <a:gd name="connsiteY3" fmla="*/ 35139 h 43921"/>
              <a:gd name="connsiteX4" fmla="*/ 16514 w 43256"/>
              <a:gd name="connsiteY4" fmla="*/ 38949 h 43921"/>
              <a:gd name="connsiteX5" fmla="*/ 15846 w 43256"/>
              <a:gd name="connsiteY5" fmla="*/ 37209 h 43921"/>
              <a:gd name="connsiteX6" fmla="*/ 25452 w 43256"/>
              <a:gd name="connsiteY6" fmla="*/ 40726 h 43921"/>
              <a:gd name="connsiteX7" fmla="*/ 25776 w 43256"/>
              <a:gd name="connsiteY7" fmla="*/ 41062 h 43921"/>
              <a:gd name="connsiteX8" fmla="*/ 34165 w 43256"/>
              <a:gd name="connsiteY8" fmla="*/ 22813 h 43921"/>
              <a:gd name="connsiteX9" fmla="*/ 37416 w 43256"/>
              <a:gd name="connsiteY9" fmla="*/ 29949 h 43921"/>
              <a:gd name="connsiteX10" fmla="*/ 41834 w 43256"/>
              <a:gd name="connsiteY10" fmla="*/ 15213 h 43921"/>
              <a:gd name="connsiteX11" fmla="*/ 40386 w 43256"/>
              <a:gd name="connsiteY11" fmla="*/ 17889 h 43921"/>
              <a:gd name="connsiteX12" fmla="*/ 38360 w 43256"/>
              <a:gd name="connsiteY12" fmla="*/ 5285 h 43921"/>
              <a:gd name="connsiteX13" fmla="*/ 38436 w 43256"/>
              <a:gd name="connsiteY13" fmla="*/ 6549 h 43921"/>
              <a:gd name="connsiteX14" fmla="*/ 29114 w 43256"/>
              <a:gd name="connsiteY14" fmla="*/ 3811 h 43921"/>
              <a:gd name="connsiteX15" fmla="*/ 29856 w 43256"/>
              <a:gd name="connsiteY15" fmla="*/ 2199 h 43921"/>
              <a:gd name="connsiteX16" fmla="*/ 22177 w 43256"/>
              <a:gd name="connsiteY16" fmla="*/ 4579 h 43921"/>
              <a:gd name="connsiteX17" fmla="*/ 22536 w 43256"/>
              <a:gd name="connsiteY17" fmla="*/ 3189 h 43921"/>
              <a:gd name="connsiteX18" fmla="*/ 14036 w 43256"/>
              <a:gd name="connsiteY18" fmla="*/ 5051 h 43921"/>
              <a:gd name="connsiteX19" fmla="*/ 15336 w 43256"/>
              <a:gd name="connsiteY19" fmla="*/ 6399 h 43921"/>
              <a:gd name="connsiteX20" fmla="*/ 4163 w 43256"/>
              <a:gd name="connsiteY20" fmla="*/ 15648 h 43921"/>
              <a:gd name="connsiteX21" fmla="*/ 3936 w 43256"/>
              <a:gd name="connsiteY21" fmla="*/ 14229 h 43921"/>
              <a:gd name="connsiteX0" fmla="*/ 3936 w 43256"/>
              <a:gd name="connsiteY0" fmla="*/ 14229 h 43439"/>
              <a:gd name="connsiteX1" fmla="*/ 5659 w 43256"/>
              <a:gd name="connsiteY1" fmla="*/ 6766 h 43439"/>
              <a:gd name="connsiteX2" fmla="*/ 14041 w 43256"/>
              <a:gd name="connsiteY2" fmla="*/ 5061 h 43439"/>
              <a:gd name="connsiteX3" fmla="*/ 22492 w 43256"/>
              <a:gd name="connsiteY3" fmla="*/ 3291 h 43439"/>
              <a:gd name="connsiteX4" fmla="*/ 25785 w 43256"/>
              <a:gd name="connsiteY4" fmla="*/ 59 h 43439"/>
              <a:gd name="connsiteX5" fmla="*/ 29869 w 43256"/>
              <a:gd name="connsiteY5" fmla="*/ 2340 h 43439"/>
              <a:gd name="connsiteX6" fmla="*/ 35499 w 43256"/>
              <a:gd name="connsiteY6" fmla="*/ 549 h 43439"/>
              <a:gd name="connsiteX7" fmla="*/ 38354 w 43256"/>
              <a:gd name="connsiteY7" fmla="*/ 5435 h 43439"/>
              <a:gd name="connsiteX8" fmla="*/ 42018 w 43256"/>
              <a:gd name="connsiteY8" fmla="*/ 10177 h 43439"/>
              <a:gd name="connsiteX9" fmla="*/ 41854 w 43256"/>
              <a:gd name="connsiteY9" fmla="*/ 15319 h 43439"/>
              <a:gd name="connsiteX10" fmla="*/ 43052 w 43256"/>
              <a:gd name="connsiteY10" fmla="*/ 23181 h 43439"/>
              <a:gd name="connsiteX11" fmla="*/ 37440 w 43256"/>
              <a:gd name="connsiteY11" fmla="*/ 30063 h 43439"/>
              <a:gd name="connsiteX12" fmla="*/ 33846 w 43256"/>
              <a:gd name="connsiteY12" fmla="*/ 40824 h 43439"/>
              <a:gd name="connsiteX13" fmla="*/ 28835 w 43256"/>
              <a:gd name="connsiteY13" fmla="*/ 43386 h 43439"/>
              <a:gd name="connsiteX14" fmla="*/ 26211 w 43256"/>
              <a:gd name="connsiteY14" fmla="*/ 42819 h 43439"/>
              <a:gd name="connsiteX15" fmla="*/ 23657 w 43256"/>
              <a:gd name="connsiteY15" fmla="*/ 42091 h 43439"/>
              <a:gd name="connsiteX16" fmla="*/ 16516 w 43256"/>
              <a:gd name="connsiteY16" fmla="*/ 39125 h 43439"/>
              <a:gd name="connsiteX17" fmla="*/ 5840 w 43256"/>
              <a:gd name="connsiteY17" fmla="*/ 35331 h 43439"/>
              <a:gd name="connsiteX18" fmla="*/ 1146 w 43256"/>
              <a:gd name="connsiteY18" fmla="*/ 31109 h 43439"/>
              <a:gd name="connsiteX19" fmla="*/ 2149 w 43256"/>
              <a:gd name="connsiteY19" fmla="*/ 25410 h 43439"/>
              <a:gd name="connsiteX20" fmla="*/ 31 w 43256"/>
              <a:gd name="connsiteY20" fmla="*/ 19563 h 43439"/>
              <a:gd name="connsiteX21" fmla="*/ 3899 w 43256"/>
              <a:gd name="connsiteY21" fmla="*/ 14366 h 43439"/>
              <a:gd name="connsiteX22" fmla="*/ 3936 w 43256"/>
              <a:gd name="connsiteY22" fmla="*/ 14229 h 43439"/>
              <a:gd name="connsiteX0" fmla="*/ 4729 w 43256"/>
              <a:gd name="connsiteY0" fmla="*/ 26036 h 43439"/>
              <a:gd name="connsiteX1" fmla="*/ 2196 w 43256"/>
              <a:gd name="connsiteY1" fmla="*/ 25239 h 43439"/>
              <a:gd name="connsiteX2" fmla="*/ 6964 w 43256"/>
              <a:gd name="connsiteY2" fmla="*/ 34758 h 43439"/>
              <a:gd name="connsiteX3" fmla="*/ 5856 w 43256"/>
              <a:gd name="connsiteY3" fmla="*/ 35139 h 43439"/>
              <a:gd name="connsiteX4" fmla="*/ 16514 w 43256"/>
              <a:gd name="connsiteY4" fmla="*/ 38949 h 43439"/>
              <a:gd name="connsiteX5" fmla="*/ 15846 w 43256"/>
              <a:gd name="connsiteY5" fmla="*/ 37209 h 43439"/>
              <a:gd name="connsiteX6" fmla="*/ 25452 w 43256"/>
              <a:gd name="connsiteY6" fmla="*/ 40726 h 43439"/>
              <a:gd name="connsiteX7" fmla="*/ 25776 w 43256"/>
              <a:gd name="connsiteY7" fmla="*/ 41062 h 43439"/>
              <a:gd name="connsiteX8" fmla="*/ 34165 w 43256"/>
              <a:gd name="connsiteY8" fmla="*/ 22813 h 43439"/>
              <a:gd name="connsiteX9" fmla="*/ 37416 w 43256"/>
              <a:gd name="connsiteY9" fmla="*/ 29949 h 43439"/>
              <a:gd name="connsiteX10" fmla="*/ 41834 w 43256"/>
              <a:gd name="connsiteY10" fmla="*/ 15213 h 43439"/>
              <a:gd name="connsiteX11" fmla="*/ 40386 w 43256"/>
              <a:gd name="connsiteY11" fmla="*/ 17889 h 43439"/>
              <a:gd name="connsiteX12" fmla="*/ 38360 w 43256"/>
              <a:gd name="connsiteY12" fmla="*/ 5285 h 43439"/>
              <a:gd name="connsiteX13" fmla="*/ 38436 w 43256"/>
              <a:gd name="connsiteY13" fmla="*/ 6549 h 43439"/>
              <a:gd name="connsiteX14" fmla="*/ 29114 w 43256"/>
              <a:gd name="connsiteY14" fmla="*/ 3811 h 43439"/>
              <a:gd name="connsiteX15" fmla="*/ 29856 w 43256"/>
              <a:gd name="connsiteY15" fmla="*/ 2199 h 43439"/>
              <a:gd name="connsiteX16" fmla="*/ 22177 w 43256"/>
              <a:gd name="connsiteY16" fmla="*/ 4579 h 43439"/>
              <a:gd name="connsiteX17" fmla="*/ 22536 w 43256"/>
              <a:gd name="connsiteY17" fmla="*/ 3189 h 43439"/>
              <a:gd name="connsiteX18" fmla="*/ 14036 w 43256"/>
              <a:gd name="connsiteY18" fmla="*/ 5051 h 43439"/>
              <a:gd name="connsiteX19" fmla="*/ 15336 w 43256"/>
              <a:gd name="connsiteY19" fmla="*/ 6399 h 43439"/>
              <a:gd name="connsiteX20" fmla="*/ 4163 w 43256"/>
              <a:gd name="connsiteY20" fmla="*/ 15648 h 43439"/>
              <a:gd name="connsiteX21" fmla="*/ 3936 w 43256"/>
              <a:gd name="connsiteY21" fmla="*/ 14229 h 43439"/>
              <a:gd name="connsiteX0" fmla="*/ 3936 w 43256"/>
              <a:gd name="connsiteY0" fmla="*/ 14229 h 43420"/>
              <a:gd name="connsiteX1" fmla="*/ 5659 w 43256"/>
              <a:gd name="connsiteY1" fmla="*/ 6766 h 43420"/>
              <a:gd name="connsiteX2" fmla="*/ 14041 w 43256"/>
              <a:gd name="connsiteY2" fmla="*/ 5061 h 43420"/>
              <a:gd name="connsiteX3" fmla="*/ 22492 w 43256"/>
              <a:gd name="connsiteY3" fmla="*/ 3291 h 43420"/>
              <a:gd name="connsiteX4" fmla="*/ 25785 w 43256"/>
              <a:gd name="connsiteY4" fmla="*/ 59 h 43420"/>
              <a:gd name="connsiteX5" fmla="*/ 29869 w 43256"/>
              <a:gd name="connsiteY5" fmla="*/ 2340 h 43420"/>
              <a:gd name="connsiteX6" fmla="*/ 35499 w 43256"/>
              <a:gd name="connsiteY6" fmla="*/ 549 h 43420"/>
              <a:gd name="connsiteX7" fmla="*/ 38354 w 43256"/>
              <a:gd name="connsiteY7" fmla="*/ 5435 h 43420"/>
              <a:gd name="connsiteX8" fmla="*/ 42018 w 43256"/>
              <a:gd name="connsiteY8" fmla="*/ 10177 h 43420"/>
              <a:gd name="connsiteX9" fmla="*/ 41854 w 43256"/>
              <a:gd name="connsiteY9" fmla="*/ 15319 h 43420"/>
              <a:gd name="connsiteX10" fmla="*/ 43052 w 43256"/>
              <a:gd name="connsiteY10" fmla="*/ 23181 h 43420"/>
              <a:gd name="connsiteX11" fmla="*/ 37440 w 43256"/>
              <a:gd name="connsiteY11" fmla="*/ 30063 h 43420"/>
              <a:gd name="connsiteX12" fmla="*/ 33846 w 43256"/>
              <a:gd name="connsiteY12" fmla="*/ 40824 h 43420"/>
              <a:gd name="connsiteX13" fmla="*/ 28835 w 43256"/>
              <a:gd name="connsiteY13" fmla="*/ 43386 h 43420"/>
              <a:gd name="connsiteX14" fmla="*/ 26211 w 43256"/>
              <a:gd name="connsiteY14" fmla="*/ 42528 h 43420"/>
              <a:gd name="connsiteX15" fmla="*/ 23657 w 43256"/>
              <a:gd name="connsiteY15" fmla="*/ 42091 h 43420"/>
              <a:gd name="connsiteX16" fmla="*/ 16516 w 43256"/>
              <a:gd name="connsiteY16" fmla="*/ 39125 h 43420"/>
              <a:gd name="connsiteX17" fmla="*/ 5840 w 43256"/>
              <a:gd name="connsiteY17" fmla="*/ 35331 h 43420"/>
              <a:gd name="connsiteX18" fmla="*/ 1146 w 43256"/>
              <a:gd name="connsiteY18" fmla="*/ 31109 h 43420"/>
              <a:gd name="connsiteX19" fmla="*/ 2149 w 43256"/>
              <a:gd name="connsiteY19" fmla="*/ 25410 h 43420"/>
              <a:gd name="connsiteX20" fmla="*/ 31 w 43256"/>
              <a:gd name="connsiteY20" fmla="*/ 19563 h 43420"/>
              <a:gd name="connsiteX21" fmla="*/ 3899 w 43256"/>
              <a:gd name="connsiteY21" fmla="*/ 14366 h 43420"/>
              <a:gd name="connsiteX22" fmla="*/ 3936 w 43256"/>
              <a:gd name="connsiteY22" fmla="*/ 14229 h 43420"/>
              <a:gd name="connsiteX0" fmla="*/ 4729 w 43256"/>
              <a:gd name="connsiteY0" fmla="*/ 26036 h 43420"/>
              <a:gd name="connsiteX1" fmla="*/ 2196 w 43256"/>
              <a:gd name="connsiteY1" fmla="*/ 25239 h 43420"/>
              <a:gd name="connsiteX2" fmla="*/ 6964 w 43256"/>
              <a:gd name="connsiteY2" fmla="*/ 34758 h 43420"/>
              <a:gd name="connsiteX3" fmla="*/ 5856 w 43256"/>
              <a:gd name="connsiteY3" fmla="*/ 35139 h 43420"/>
              <a:gd name="connsiteX4" fmla="*/ 16514 w 43256"/>
              <a:gd name="connsiteY4" fmla="*/ 38949 h 43420"/>
              <a:gd name="connsiteX5" fmla="*/ 15846 w 43256"/>
              <a:gd name="connsiteY5" fmla="*/ 37209 h 43420"/>
              <a:gd name="connsiteX6" fmla="*/ 25452 w 43256"/>
              <a:gd name="connsiteY6" fmla="*/ 40726 h 43420"/>
              <a:gd name="connsiteX7" fmla="*/ 25776 w 43256"/>
              <a:gd name="connsiteY7" fmla="*/ 41062 h 43420"/>
              <a:gd name="connsiteX8" fmla="*/ 34165 w 43256"/>
              <a:gd name="connsiteY8" fmla="*/ 22813 h 43420"/>
              <a:gd name="connsiteX9" fmla="*/ 37416 w 43256"/>
              <a:gd name="connsiteY9" fmla="*/ 29949 h 43420"/>
              <a:gd name="connsiteX10" fmla="*/ 41834 w 43256"/>
              <a:gd name="connsiteY10" fmla="*/ 15213 h 43420"/>
              <a:gd name="connsiteX11" fmla="*/ 40386 w 43256"/>
              <a:gd name="connsiteY11" fmla="*/ 17889 h 43420"/>
              <a:gd name="connsiteX12" fmla="*/ 38360 w 43256"/>
              <a:gd name="connsiteY12" fmla="*/ 5285 h 43420"/>
              <a:gd name="connsiteX13" fmla="*/ 38436 w 43256"/>
              <a:gd name="connsiteY13" fmla="*/ 6549 h 43420"/>
              <a:gd name="connsiteX14" fmla="*/ 29114 w 43256"/>
              <a:gd name="connsiteY14" fmla="*/ 3811 h 43420"/>
              <a:gd name="connsiteX15" fmla="*/ 29856 w 43256"/>
              <a:gd name="connsiteY15" fmla="*/ 2199 h 43420"/>
              <a:gd name="connsiteX16" fmla="*/ 22177 w 43256"/>
              <a:gd name="connsiteY16" fmla="*/ 4579 h 43420"/>
              <a:gd name="connsiteX17" fmla="*/ 22536 w 43256"/>
              <a:gd name="connsiteY17" fmla="*/ 3189 h 43420"/>
              <a:gd name="connsiteX18" fmla="*/ 14036 w 43256"/>
              <a:gd name="connsiteY18" fmla="*/ 5051 h 43420"/>
              <a:gd name="connsiteX19" fmla="*/ 15336 w 43256"/>
              <a:gd name="connsiteY19" fmla="*/ 6399 h 43420"/>
              <a:gd name="connsiteX20" fmla="*/ 4163 w 43256"/>
              <a:gd name="connsiteY20" fmla="*/ 15648 h 43420"/>
              <a:gd name="connsiteX21" fmla="*/ 3936 w 43256"/>
              <a:gd name="connsiteY21" fmla="*/ 14229 h 43420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40824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452 w 43256"/>
              <a:gd name="connsiteY6" fmla="*/ 40726 h 42542"/>
              <a:gd name="connsiteX7" fmla="*/ 25776 w 43256"/>
              <a:gd name="connsiteY7" fmla="*/ 41062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452 w 43256"/>
              <a:gd name="connsiteY6" fmla="*/ 40726 h 42542"/>
              <a:gd name="connsiteX7" fmla="*/ 25776 w 43256"/>
              <a:gd name="connsiteY7" fmla="*/ 41062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452 w 43256"/>
              <a:gd name="connsiteY6" fmla="*/ 40726 h 42542"/>
              <a:gd name="connsiteX7" fmla="*/ 25243 w 43256"/>
              <a:gd name="connsiteY7" fmla="*/ 33918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452 w 43256"/>
              <a:gd name="connsiteY6" fmla="*/ 40726 h 42542"/>
              <a:gd name="connsiteX7" fmla="*/ 25243 w 43256"/>
              <a:gd name="connsiteY7" fmla="*/ 33918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452 w 43256"/>
              <a:gd name="connsiteY6" fmla="*/ 40726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6471 w 43256"/>
              <a:gd name="connsiteY6" fmla="*/ 36631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666 w 43256"/>
              <a:gd name="connsiteY6" fmla="*/ 36677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5666 w 43256"/>
              <a:gd name="connsiteY6" fmla="*/ 36677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4671 w 43256"/>
              <a:gd name="connsiteY6" fmla="*/ 35221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4671 w 43256"/>
              <a:gd name="connsiteY6" fmla="*/ 35221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24671 w 43256"/>
              <a:gd name="connsiteY6" fmla="*/ 35221 h 42542"/>
              <a:gd name="connsiteX7" fmla="*/ 25456 w 43256"/>
              <a:gd name="connsiteY7" fmla="*/ 40334 h 42542"/>
              <a:gd name="connsiteX8" fmla="*/ 34165 w 43256"/>
              <a:gd name="connsiteY8" fmla="*/ 22813 h 42542"/>
              <a:gd name="connsiteX9" fmla="*/ 37416 w 43256"/>
              <a:gd name="connsiteY9" fmla="*/ 29949 h 42542"/>
              <a:gd name="connsiteX10" fmla="*/ 41834 w 43256"/>
              <a:gd name="connsiteY10" fmla="*/ 15213 h 42542"/>
              <a:gd name="connsiteX11" fmla="*/ 40386 w 43256"/>
              <a:gd name="connsiteY11" fmla="*/ 17889 h 42542"/>
              <a:gd name="connsiteX12" fmla="*/ 38360 w 43256"/>
              <a:gd name="connsiteY12" fmla="*/ 5285 h 42542"/>
              <a:gd name="connsiteX13" fmla="*/ 38436 w 43256"/>
              <a:gd name="connsiteY13" fmla="*/ 6549 h 42542"/>
              <a:gd name="connsiteX14" fmla="*/ 29114 w 43256"/>
              <a:gd name="connsiteY14" fmla="*/ 3811 h 42542"/>
              <a:gd name="connsiteX15" fmla="*/ 29856 w 43256"/>
              <a:gd name="connsiteY15" fmla="*/ 2199 h 42542"/>
              <a:gd name="connsiteX16" fmla="*/ 22177 w 43256"/>
              <a:gd name="connsiteY16" fmla="*/ 4579 h 42542"/>
              <a:gd name="connsiteX17" fmla="*/ 22536 w 43256"/>
              <a:gd name="connsiteY17" fmla="*/ 3189 h 42542"/>
              <a:gd name="connsiteX18" fmla="*/ 14036 w 43256"/>
              <a:gd name="connsiteY18" fmla="*/ 5051 h 42542"/>
              <a:gd name="connsiteX19" fmla="*/ 15336 w 43256"/>
              <a:gd name="connsiteY19" fmla="*/ 6399 h 42542"/>
              <a:gd name="connsiteX20" fmla="*/ 4163 w 43256"/>
              <a:gd name="connsiteY20" fmla="*/ 15648 h 42542"/>
              <a:gd name="connsiteX21" fmla="*/ 3936 w 43256"/>
              <a:gd name="connsiteY21" fmla="*/ 14229 h 42542"/>
              <a:gd name="connsiteX0" fmla="*/ 3936 w 43256"/>
              <a:gd name="connsiteY0" fmla="*/ 14229 h 42701"/>
              <a:gd name="connsiteX1" fmla="*/ 5659 w 43256"/>
              <a:gd name="connsiteY1" fmla="*/ 6766 h 42701"/>
              <a:gd name="connsiteX2" fmla="*/ 14041 w 43256"/>
              <a:gd name="connsiteY2" fmla="*/ 5061 h 42701"/>
              <a:gd name="connsiteX3" fmla="*/ 22492 w 43256"/>
              <a:gd name="connsiteY3" fmla="*/ 3291 h 42701"/>
              <a:gd name="connsiteX4" fmla="*/ 25785 w 43256"/>
              <a:gd name="connsiteY4" fmla="*/ 59 h 42701"/>
              <a:gd name="connsiteX5" fmla="*/ 29869 w 43256"/>
              <a:gd name="connsiteY5" fmla="*/ 2340 h 42701"/>
              <a:gd name="connsiteX6" fmla="*/ 35499 w 43256"/>
              <a:gd name="connsiteY6" fmla="*/ 549 h 42701"/>
              <a:gd name="connsiteX7" fmla="*/ 38354 w 43256"/>
              <a:gd name="connsiteY7" fmla="*/ 5435 h 42701"/>
              <a:gd name="connsiteX8" fmla="*/ 42018 w 43256"/>
              <a:gd name="connsiteY8" fmla="*/ 10177 h 42701"/>
              <a:gd name="connsiteX9" fmla="*/ 41854 w 43256"/>
              <a:gd name="connsiteY9" fmla="*/ 15319 h 42701"/>
              <a:gd name="connsiteX10" fmla="*/ 43052 w 43256"/>
              <a:gd name="connsiteY10" fmla="*/ 23181 h 42701"/>
              <a:gd name="connsiteX11" fmla="*/ 37440 w 43256"/>
              <a:gd name="connsiteY11" fmla="*/ 30063 h 42701"/>
              <a:gd name="connsiteX12" fmla="*/ 33846 w 43256"/>
              <a:gd name="connsiteY12" fmla="*/ 39659 h 42701"/>
              <a:gd name="connsiteX13" fmla="*/ 28911 w 43256"/>
              <a:gd name="connsiteY13" fmla="*/ 42075 h 42701"/>
              <a:gd name="connsiteX14" fmla="*/ 26211 w 43256"/>
              <a:gd name="connsiteY14" fmla="*/ 42528 h 42701"/>
              <a:gd name="connsiteX15" fmla="*/ 23657 w 43256"/>
              <a:gd name="connsiteY15" fmla="*/ 42091 h 42701"/>
              <a:gd name="connsiteX16" fmla="*/ 16516 w 43256"/>
              <a:gd name="connsiteY16" fmla="*/ 39125 h 42701"/>
              <a:gd name="connsiteX17" fmla="*/ 5840 w 43256"/>
              <a:gd name="connsiteY17" fmla="*/ 35331 h 42701"/>
              <a:gd name="connsiteX18" fmla="*/ 1146 w 43256"/>
              <a:gd name="connsiteY18" fmla="*/ 31109 h 42701"/>
              <a:gd name="connsiteX19" fmla="*/ 2149 w 43256"/>
              <a:gd name="connsiteY19" fmla="*/ 25410 h 42701"/>
              <a:gd name="connsiteX20" fmla="*/ 31 w 43256"/>
              <a:gd name="connsiteY20" fmla="*/ 19563 h 42701"/>
              <a:gd name="connsiteX21" fmla="*/ 3899 w 43256"/>
              <a:gd name="connsiteY21" fmla="*/ 14366 h 42701"/>
              <a:gd name="connsiteX22" fmla="*/ 3936 w 43256"/>
              <a:gd name="connsiteY22" fmla="*/ 14229 h 42701"/>
              <a:gd name="connsiteX0" fmla="*/ 4729 w 43256"/>
              <a:gd name="connsiteY0" fmla="*/ 26036 h 42701"/>
              <a:gd name="connsiteX1" fmla="*/ 2196 w 43256"/>
              <a:gd name="connsiteY1" fmla="*/ 25239 h 42701"/>
              <a:gd name="connsiteX2" fmla="*/ 6964 w 43256"/>
              <a:gd name="connsiteY2" fmla="*/ 34758 h 42701"/>
              <a:gd name="connsiteX3" fmla="*/ 5856 w 43256"/>
              <a:gd name="connsiteY3" fmla="*/ 35139 h 42701"/>
              <a:gd name="connsiteX4" fmla="*/ 16514 w 43256"/>
              <a:gd name="connsiteY4" fmla="*/ 38949 h 42701"/>
              <a:gd name="connsiteX5" fmla="*/ 15846 w 43256"/>
              <a:gd name="connsiteY5" fmla="*/ 37209 h 42701"/>
              <a:gd name="connsiteX6" fmla="*/ 24671 w 43256"/>
              <a:gd name="connsiteY6" fmla="*/ 35221 h 42701"/>
              <a:gd name="connsiteX7" fmla="*/ 24568 w 43256"/>
              <a:gd name="connsiteY7" fmla="*/ 41836 h 42701"/>
              <a:gd name="connsiteX8" fmla="*/ 34165 w 43256"/>
              <a:gd name="connsiteY8" fmla="*/ 22813 h 42701"/>
              <a:gd name="connsiteX9" fmla="*/ 37416 w 43256"/>
              <a:gd name="connsiteY9" fmla="*/ 29949 h 42701"/>
              <a:gd name="connsiteX10" fmla="*/ 41834 w 43256"/>
              <a:gd name="connsiteY10" fmla="*/ 15213 h 42701"/>
              <a:gd name="connsiteX11" fmla="*/ 40386 w 43256"/>
              <a:gd name="connsiteY11" fmla="*/ 17889 h 42701"/>
              <a:gd name="connsiteX12" fmla="*/ 38360 w 43256"/>
              <a:gd name="connsiteY12" fmla="*/ 5285 h 42701"/>
              <a:gd name="connsiteX13" fmla="*/ 38436 w 43256"/>
              <a:gd name="connsiteY13" fmla="*/ 6549 h 42701"/>
              <a:gd name="connsiteX14" fmla="*/ 29114 w 43256"/>
              <a:gd name="connsiteY14" fmla="*/ 3811 h 42701"/>
              <a:gd name="connsiteX15" fmla="*/ 29856 w 43256"/>
              <a:gd name="connsiteY15" fmla="*/ 2199 h 42701"/>
              <a:gd name="connsiteX16" fmla="*/ 22177 w 43256"/>
              <a:gd name="connsiteY16" fmla="*/ 4579 h 42701"/>
              <a:gd name="connsiteX17" fmla="*/ 22536 w 43256"/>
              <a:gd name="connsiteY17" fmla="*/ 3189 h 42701"/>
              <a:gd name="connsiteX18" fmla="*/ 14036 w 43256"/>
              <a:gd name="connsiteY18" fmla="*/ 5051 h 42701"/>
              <a:gd name="connsiteX19" fmla="*/ 15336 w 43256"/>
              <a:gd name="connsiteY19" fmla="*/ 6399 h 42701"/>
              <a:gd name="connsiteX20" fmla="*/ 4163 w 43256"/>
              <a:gd name="connsiteY20" fmla="*/ 15648 h 42701"/>
              <a:gd name="connsiteX21" fmla="*/ 3936 w 43256"/>
              <a:gd name="connsiteY21" fmla="*/ 14229 h 42701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34165 w 43256"/>
              <a:gd name="connsiteY6" fmla="*/ 22813 h 42542"/>
              <a:gd name="connsiteX7" fmla="*/ 37416 w 43256"/>
              <a:gd name="connsiteY7" fmla="*/ 29949 h 42542"/>
              <a:gd name="connsiteX8" fmla="*/ 41834 w 43256"/>
              <a:gd name="connsiteY8" fmla="*/ 15213 h 42542"/>
              <a:gd name="connsiteX9" fmla="*/ 40386 w 43256"/>
              <a:gd name="connsiteY9" fmla="*/ 17889 h 42542"/>
              <a:gd name="connsiteX10" fmla="*/ 38360 w 43256"/>
              <a:gd name="connsiteY10" fmla="*/ 5285 h 42542"/>
              <a:gd name="connsiteX11" fmla="*/ 38436 w 43256"/>
              <a:gd name="connsiteY11" fmla="*/ 6549 h 42542"/>
              <a:gd name="connsiteX12" fmla="*/ 29114 w 43256"/>
              <a:gd name="connsiteY12" fmla="*/ 3811 h 42542"/>
              <a:gd name="connsiteX13" fmla="*/ 29856 w 43256"/>
              <a:gd name="connsiteY13" fmla="*/ 2199 h 42542"/>
              <a:gd name="connsiteX14" fmla="*/ 22177 w 43256"/>
              <a:gd name="connsiteY14" fmla="*/ 4579 h 42542"/>
              <a:gd name="connsiteX15" fmla="*/ 22536 w 43256"/>
              <a:gd name="connsiteY15" fmla="*/ 3189 h 42542"/>
              <a:gd name="connsiteX16" fmla="*/ 14036 w 43256"/>
              <a:gd name="connsiteY16" fmla="*/ 5051 h 42542"/>
              <a:gd name="connsiteX17" fmla="*/ 15336 w 43256"/>
              <a:gd name="connsiteY17" fmla="*/ 6399 h 42542"/>
              <a:gd name="connsiteX18" fmla="*/ 4163 w 43256"/>
              <a:gd name="connsiteY18" fmla="*/ 15648 h 42542"/>
              <a:gd name="connsiteX19" fmla="*/ 3936 w 43256"/>
              <a:gd name="connsiteY19" fmla="*/ 14229 h 42542"/>
              <a:gd name="connsiteX0" fmla="*/ 3936 w 43256"/>
              <a:gd name="connsiteY0" fmla="*/ 14229 h 42542"/>
              <a:gd name="connsiteX1" fmla="*/ 5659 w 43256"/>
              <a:gd name="connsiteY1" fmla="*/ 6766 h 42542"/>
              <a:gd name="connsiteX2" fmla="*/ 14041 w 43256"/>
              <a:gd name="connsiteY2" fmla="*/ 5061 h 42542"/>
              <a:gd name="connsiteX3" fmla="*/ 22492 w 43256"/>
              <a:gd name="connsiteY3" fmla="*/ 3291 h 42542"/>
              <a:gd name="connsiteX4" fmla="*/ 25785 w 43256"/>
              <a:gd name="connsiteY4" fmla="*/ 59 h 42542"/>
              <a:gd name="connsiteX5" fmla="*/ 29869 w 43256"/>
              <a:gd name="connsiteY5" fmla="*/ 2340 h 42542"/>
              <a:gd name="connsiteX6" fmla="*/ 35499 w 43256"/>
              <a:gd name="connsiteY6" fmla="*/ 549 h 42542"/>
              <a:gd name="connsiteX7" fmla="*/ 38354 w 43256"/>
              <a:gd name="connsiteY7" fmla="*/ 5435 h 42542"/>
              <a:gd name="connsiteX8" fmla="*/ 42018 w 43256"/>
              <a:gd name="connsiteY8" fmla="*/ 10177 h 42542"/>
              <a:gd name="connsiteX9" fmla="*/ 41854 w 43256"/>
              <a:gd name="connsiteY9" fmla="*/ 15319 h 42542"/>
              <a:gd name="connsiteX10" fmla="*/ 43052 w 43256"/>
              <a:gd name="connsiteY10" fmla="*/ 23181 h 42542"/>
              <a:gd name="connsiteX11" fmla="*/ 37440 w 43256"/>
              <a:gd name="connsiteY11" fmla="*/ 30063 h 42542"/>
              <a:gd name="connsiteX12" fmla="*/ 33846 w 43256"/>
              <a:gd name="connsiteY12" fmla="*/ 39659 h 42542"/>
              <a:gd name="connsiteX13" fmla="*/ 28911 w 43256"/>
              <a:gd name="connsiteY13" fmla="*/ 42075 h 42542"/>
              <a:gd name="connsiteX14" fmla="*/ 26211 w 43256"/>
              <a:gd name="connsiteY14" fmla="*/ 42528 h 42542"/>
              <a:gd name="connsiteX15" fmla="*/ 23657 w 43256"/>
              <a:gd name="connsiteY15" fmla="*/ 42091 h 42542"/>
              <a:gd name="connsiteX16" fmla="*/ 16516 w 43256"/>
              <a:gd name="connsiteY16" fmla="*/ 39125 h 42542"/>
              <a:gd name="connsiteX17" fmla="*/ 5840 w 43256"/>
              <a:gd name="connsiteY17" fmla="*/ 35331 h 42542"/>
              <a:gd name="connsiteX18" fmla="*/ 1146 w 43256"/>
              <a:gd name="connsiteY18" fmla="*/ 31109 h 42542"/>
              <a:gd name="connsiteX19" fmla="*/ 2149 w 43256"/>
              <a:gd name="connsiteY19" fmla="*/ 25410 h 42542"/>
              <a:gd name="connsiteX20" fmla="*/ 31 w 43256"/>
              <a:gd name="connsiteY20" fmla="*/ 19563 h 42542"/>
              <a:gd name="connsiteX21" fmla="*/ 3899 w 43256"/>
              <a:gd name="connsiteY21" fmla="*/ 14366 h 42542"/>
              <a:gd name="connsiteX22" fmla="*/ 3936 w 43256"/>
              <a:gd name="connsiteY22" fmla="*/ 14229 h 42542"/>
              <a:gd name="connsiteX0" fmla="*/ 4729 w 43256"/>
              <a:gd name="connsiteY0" fmla="*/ 26036 h 42542"/>
              <a:gd name="connsiteX1" fmla="*/ 2196 w 43256"/>
              <a:gd name="connsiteY1" fmla="*/ 25239 h 42542"/>
              <a:gd name="connsiteX2" fmla="*/ 6964 w 43256"/>
              <a:gd name="connsiteY2" fmla="*/ 34758 h 42542"/>
              <a:gd name="connsiteX3" fmla="*/ 5856 w 43256"/>
              <a:gd name="connsiteY3" fmla="*/ 35139 h 42542"/>
              <a:gd name="connsiteX4" fmla="*/ 16514 w 43256"/>
              <a:gd name="connsiteY4" fmla="*/ 38949 h 42542"/>
              <a:gd name="connsiteX5" fmla="*/ 15846 w 43256"/>
              <a:gd name="connsiteY5" fmla="*/ 37209 h 42542"/>
              <a:gd name="connsiteX6" fmla="*/ 34165 w 43256"/>
              <a:gd name="connsiteY6" fmla="*/ 22813 h 42542"/>
              <a:gd name="connsiteX7" fmla="*/ 37416 w 43256"/>
              <a:gd name="connsiteY7" fmla="*/ 29949 h 42542"/>
              <a:gd name="connsiteX8" fmla="*/ 41834 w 43256"/>
              <a:gd name="connsiteY8" fmla="*/ 15213 h 42542"/>
              <a:gd name="connsiteX9" fmla="*/ 40386 w 43256"/>
              <a:gd name="connsiteY9" fmla="*/ 17889 h 42542"/>
              <a:gd name="connsiteX10" fmla="*/ 38360 w 43256"/>
              <a:gd name="connsiteY10" fmla="*/ 5285 h 42542"/>
              <a:gd name="connsiteX11" fmla="*/ 38436 w 43256"/>
              <a:gd name="connsiteY11" fmla="*/ 6549 h 42542"/>
              <a:gd name="connsiteX12" fmla="*/ 29114 w 43256"/>
              <a:gd name="connsiteY12" fmla="*/ 3811 h 42542"/>
              <a:gd name="connsiteX13" fmla="*/ 29856 w 43256"/>
              <a:gd name="connsiteY13" fmla="*/ 2199 h 42542"/>
              <a:gd name="connsiteX14" fmla="*/ 22177 w 43256"/>
              <a:gd name="connsiteY14" fmla="*/ 4579 h 42542"/>
              <a:gd name="connsiteX15" fmla="*/ 22536 w 43256"/>
              <a:gd name="connsiteY15" fmla="*/ 3189 h 42542"/>
              <a:gd name="connsiteX16" fmla="*/ 14036 w 43256"/>
              <a:gd name="connsiteY16" fmla="*/ 5051 h 42542"/>
              <a:gd name="connsiteX17" fmla="*/ 15336 w 43256"/>
              <a:gd name="connsiteY17" fmla="*/ 6399 h 42542"/>
              <a:gd name="connsiteX18" fmla="*/ 4163 w 43256"/>
              <a:gd name="connsiteY18" fmla="*/ 15648 h 42542"/>
              <a:gd name="connsiteX19" fmla="*/ 3936 w 43256"/>
              <a:gd name="connsiteY19" fmla="*/ 14229 h 42542"/>
              <a:gd name="connsiteX0" fmla="*/ 3936 w 43256"/>
              <a:gd name="connsiteY0" fmla="*/ 14229 h 43109"/>
              <a:gd name="connsiteX1" fmla="*/ 5659 w 43256"/>
              <a:gd name="connsiteY1" fmla="*/ 6766 h 43109"/>
              <a:gd name="connsiteX2" fmla="*/ 14041 w 43256"/>
              <a:gd name="connsiteY2" fmla="*/ 5061 h 43109"/>
              <a:gd name="connsiteX3" fmla="*/ 22492 w 43256"/>
              <a:gd name="connsiteY3" fmla="*/ 3291 h 43109"/>
              <a:gd name="connsiteX4" fmla="*/ 25785 w 43256"/>
              <a:gd name="connsiteY4" fmla="*/ 59 h 43109"/>
              <a:gd name="connsiteX5" fmla="*/ 29869 w 43256"/>
              <a:gd name="connsiteY5" fmla="*/ 2340 h 43109"/>
              <a:gd name="connsiteX6" fmla="*/ 35499 w 43256"/>
              <a:gd name="connsiteY6" fmla="*/ 549 h 43109"/>
              <a:gd name="connsiteX7" fmla="*/ 38354 w 43256"/>
              <a:gd name="connsiteY7" fmla="*/ 5435 h 43109"/>
              <a:gd name="connsiteX8" fmla="*/ 42018 w 43256"/>
              <a:gd name="connsiteY8" fmla="*/ 10177 h 43109"/>
              <a:gd name="connsiteX9" fmla="*/ 41854 w 43256"/>
              <a:gd name="connsiteY9" fmla="*/ 15319 h 43109"/>
              <a:gd name="connsiteX10" fmla="*/ 43052 w 43256"/>
              <a:gd name="connsiteY10" fmla="*/ 23181 h 43109"/>
              <a:gd name="connsiteX11" fmla="*/ 37440 w 43256"/>
              <a:gd name="connsiteY11" fmla="*/ 30063 h 43109"/>
              <a:gd name="connsiteX12" fmla="*/ 33846 w 43256"/>
              <a:gd name="connsiteY12" fmla="*/ 39659 h 43109"/>
              <a:gd name="connsiteX13" fmla="*/ 28911 w 43256"/>
              <a:gd name="connsiteY13" fmla="*/ 42075 h 43109"/>
              <a:gd name="connsiteX14" fmla="*/ 26211 w 43256"/>
              <a:gd name="connsiteY14" fmla="*/ 42528 h 43109"/>
              <a:gd name="connsiteX15" fmla="*/ 23847 w 43256"/>
              <a:gd name="connsiteY15" fmla="*/ 42910 h 43109"/>
              <a:gd name="connsiteX16" fmla="*/ 16516 w 43256"/>
              <a:gd name="connsiteY16" fmla="*/ 39125 h 43109"/>
              <a:gd name="connsiteX17" fmla="*/ 5840 w 43256"/>
              <a:gd name="connsiteY17" fmla="*/ 35331 h 43109"/>
              <a:gd name="connsiteX18" fmla="*/ 1146 w 43256"/>
              <a:gd name="connsiteY18" fmla="*/ 31109 h 43109"/>
              <a:gd name="connsiteX19" fmla="*/ 2149 w 43256"/>
              <a:gd name="connsiteY19" fmla="*/ 25410 h 43109"/>
              <a:gd name="connsiteX20" fmla="*/ 31 w 43256"/>
              <a:gd name="connsiteY20" fmla="*/ 19563 h 43109"/>
              <a:gd name="connsiteX21" fmla="*/ 3899 w 43256"/>
              <a:gd name="connsiteY21" fmla="*/ 14366 h 43109"/>
              <a:gd name="connsiteX22" fmla="*/ 3936 w 43256"/>
              <a:gd name="connsiteY22" fmla="*/ 14229 h 43109"/>
              <a:gd name="connsiteX0" fmla="*/ 4729 w 43256"/>
              <a:gd name="connsiteY0" fmla="*/ 26036 h 43109"/>
              <a:gd name="connsiteX1" fmla="*/ 2196 w 43256"/>
              <a:gd name="connsiteY1" fmla="*/ 25239 h 43109"/>
              <a:gd name="connsiteX2" fmla="*/ 6964 w 43256"/>
              <a:gd name="connsiteY2" fmla="*/ 34758 h 43109"/>
              <a:gd name="connsiteX3" fmla="*/ 5856 w 43256"/>
              <a:gd name="connsiteY3" fmla="*/ 35139 h 43109"/>
              <a:gd name="connsiteX4" fmla="*/ 16514 w 43256"/>
              <a:gd name="connsiteY4" fmla="*/ 38949 h 43109"/>
              <a:gd name="connsiteX5" fmla="*/ 15846 w 43256"/>
              <a:gd name="connsiteY5" fmla="*/ 37209 h 43109"/>
              <a:gd name="connsiteX6" fmla="*/ 34165 w 43256"/>
              <a:gd name="connsiteY6" fmla="*/ 22813 h 43109"/>
              <a:gd name="connsiteX7" fmla="*/ 37416 w 43256"/>
              <a:gd name="connsiteY7" fmla="*/ 29949 h 43109"/>
              <a:gd name="connsiteX8" fmla="*/ 41834 w 43256"/>
              <a:gd name="connsiteY8" fmla="*/ 15213 h 43109"/>
              <a:gd name="connsiteX9" fmla="*/ 40386 w 43256"/>
              <a:gd name="connsiteY9" fmla="*/ 17889 h 43109"/>
              <a:gd name="connsiteX10" fmla="*/ 38360 w 43256"/>
              <a:gd name="connsiteY10" fmla="*/ 5285 h 43109"/>
              <a:gd name="connsiteX11" fmla="*/ 38436 w 43256"/>
              <a:gd name="connsiteY11" fmla="*/ 6549 h 43109"/>
              <a:gd name="connsiteX12" fmla="*/ 29114 w 43256"/>
              <a:gd name="connsiteY12" fmla="*/ 3811 h 43109"/>
              <a:gd name="connsiteX13" fmla="*/ 29856 w 43256"/>
              <a:gd name="connsiteY13" fmla="*/ 2199 h 43109"/>
              <a:gd name="connsiteX14" fmla="*/ 22177 w 43256"/>
              <a:gd name="connsiteY14" fmla="*/ 4579 h 43109"/>
              <a:gd name="connsiteX15" fmla="*/ 22536 w 43256"/>
              <a:gd name="connsiteY15" fmla="*/ 3189 h 43109"/>
              <a:gd name="connsiteX16" fmla="*/ 14036 w 43256"/>
              <a:gd name="connsiteY16" fmla="*/ 5051 h 43109"/>
              <a:gd name="connsiteX17" fmla="*/ 15336 w 43256"/>
              <a:gd name="connsiteY17" fmla="*/ 6399 h 43109"/>
              <a:gd name="connsiteX18" fmla="*/ 4163 w 43256"/>
              <a:gd name="connsiteY18" fmla="*/ 15648 h 43109"/>
              <a:gd name="connsiteX19" fmla="*/ 3936 w 43256"/>
              <a:gd name="connsiteY19" fmla="*/ 14229 h 43109"/>
              <a:gd name="connsiteX0" fmla="*/ 3936 w 43256"/>
              <a:gd name="connsiteY0" fmla="*/ 14229 h 42914"/>
              <a:gd name="connsiteX1" fmla="*/ 5659 w 43256"/>
              <a:gd name="connsiteY1" fmla="*/ 6766 h 42914"/>
              <a:gd name="connsiteX2" fmla="*/ 14041 w 43256"/>
              <a:gd name="connsiteY2" fmla="*/ 5061 h 42914"/>
              <a:gd name="connsiteX3" fmla="*/ 22492 w 43256"/>
              <a:gd name="connsiteY3" fmla="*/ 3291 h 42914"/>
              <a:gd name="connsiteX4" fmla="*/ 25785 w 43256"/>
              <a:gd name="connsiteY4" fmla="*/ 59 h 42914"/>
              <a:gd name="connsiteX5" fmla="*/ 29869 w 43256"/>
              <a:gd name="connsiteY5" fmla="*/ 2340 h 42914"/>
              <a:gd name="connsiteX6" fmla="*/ 35499 w 43256"/>
              <a:gd name="connsiteY6" fmla="*/ 549 h 42914"/>
              <a:gd name="connsiteX7" fmla="*/ 38354 w 43256"/>
              <a:gd name="connsiteY7" fmla="*/ 5435 h 42914"/>
              <a:gd name="connsiteX8" fmla="*/ 42018 w 43256"/>
              <a:gd name="connsiteY8" fmla="*/ 10177 h 42914"/>
              <a:gd name="connsiteX9" fmla="*/ 41854 w 43256"/>
              <a:gd name="connsiteY9" fmla="*/ 15319 h 42914"/>
              <a:gd name="connsiteX10" fmla="*/ 43052 w 43256"/>
              <a:gd name="connsiteY10" fmla="*/ 23181 h 42914"/>
              <a:gd name="connsiteX11" fmla="*/ 37440 w 43256"/>
              <a:gd name="connsiteY11" fmla="*/ 30063 h 42914"/>
              <a:gd name="connsiteX12" fmla="*/ 33846 w 43256"/>
              <a:gd name="connsiteY12" fmla="*/ 39659 h 42914"/>
              <a:gd name="connsiteX13" fmla="*/ 28911 w 43256"/>
              <a:gd name="connsiteY13" fmla="*/ 42075 h 42914"/>
              <a:gd name="connsiteX14" fmla="*/ 26211 w 43256"/>
              <a:gd name="connsiteY14" fmla="*/ 42528 h 42914"/>
              <a:gd name="connsiteX15" fmla="*/ 23847 w 43256"/>
              <a:gd name="connsiteY15" fmla="*/ 42910 h 42914"/>
              <a:gd name="connsiteX16" fmla="*/ 16516 w 43256"/>
              <a:gd name="connsiteY16" fmla="*/ 39125 h 42914"/>
              <a:gd name="connsiteX17" fmla="*/ 5840 w 43256"/>
              <a:gd name="connsiteY17" fmla="*/ 35331 h 42914"/>
              <a:gd name="connsiteX18" fmla="*/ 1146 w 43256"/>
              <a:gd name="connsiteY18" fmla="*/ 31109 h 42914"/>
              <a:gd name="connsiteX19" fmla="*/ 2149 w 43256"/>
              <a:gd name="connsiteY19" fmla="*/ 25410 h 42914"/>
              <a:gd name="connsiteX20" fmla="*/ 31 w 43256"/>
              <a:gd name="connsiteY20" fmla="*/ 19563 h 42914"/>
              <a:gd name="connsiteX21" fmla="*/ 3899 w 43256"/>
              <a:gd name="connsiteY21" fmla="*/ 14366 h 42914"/>
              <a:gd name="connsiteX22" fmla="*/ 3936 w 43256"/>
              <a:gd name="connsiteY22" fmla="*/ 14229 h 42914"/>
              <a:gd name="connsiteX0" fmla="*/ 4729 w 43256"/>
              <a:gd name="connsiteY0" fmla="*/ 26036 h 42914"/>
              <a:gd name="connsiteX1" fmla="*/ 2196 w 43256"/>
              <a:gd name="connsiteY1" fmla="*/ 25239 h 42914"/>
              <a:gd name="connsiteX2" fmla="*/ 6964 w 43256"/>
              <a:gd name="connsiteY2" fmla="*/ 34758 h 42914"/>
              <a:gd name="connsiteX3" fmla="*/ 5856 w 43256"/>
              <a:gd name="connsiteY3" fmla="*/ 35139 h 42914"/>
              <a:gd name="connsiteX4" fmla="*/ 16514 w 43256"/>
              <a:gd name="connsiteY4" fmla="*/ 38949 h 42914"/>
              <a:gd name="connsiteX5" fmla="*/ 15846 w 43256"/>
              <a:gd name="connsiteY5" fmla="*/ 37209 h 42914"/>
              <a:gd name="connsiteX6" fmla="*/ 34165 w 43256"/>
              <a:gd name="connsiteY6" fmla="*/ 22813 h 42914"/>
              <a:gd name="connsiteX7" fmla="*/ 37416 w 43256"/>
              <a:gd name="connsiteY7" fmla="*/ 29949 h 42914"/>
              <a:gd name="connsiteX8" fmla="*/ 41834 w 43256"/>
              <a:gd name="connsiteY8" fmla="*/ 15213 h 42914"/>
              <a:gd name="connsiteX9" fmla="*/ 40386 w 43256"/>
              <a:gd name="connsiteY9" fmla="*/ 17889 h 42914"/>
              <a:gd name="connsiteX10" fmla="*/ 38360 w 43256"/>
              <a:gd name="connsiteY10" fmla="*/ 5285 h 42914"/>
              <a:gd name="connsiteX11" fmla="*/ 38436 w 43256"/>
              <a:gd name="connsiteY11" fmla="*/ 6549 h 42914"/>
              <a:gd name="connsiteX12" fmla="*/ 29114 w 43256"/>
              <a:gd name="connsiteY12" fmla="*/ 3811 h 42914"/>
              <a:gd name="connsiteX13" fmla="*/ 29856 w 43256"/>
              <a:gd name="connsiteY13" fmla="*/ 2199 h 42914"/>
              <a:gd name="connsiteX14" fmla="*/ 22177 w 43256"/>
              <a:gd name="connsiteY14" fmla="*/ 4579 h 42914"/>
              <a:gd name="connsiteX15" fmla="*/ 22536 w 43256"/>
              <a:gd name="connsiteY15" fmla="*/ 3189 h 42914"/>
              <a:gd name="connsiteX16" fmla="*/ 14036 w 43256"/>
              <a:gd name="connsiteY16" fmla="*/ 5051 h 42914"/>
              <a:gd name="connsiteX17" fmla="*/ 15336 w 43256"/>
              <a:gd name="connsiteY17" fmla="*/ 6399 h 42914"/>
              <a:gd name="connsiteX18" fmla="*/ 4163 w 43256"/>
              <a:gd name="connsiteY18" fmla="*/ 15648 h 42914"/>
              <a:gd name="connsiteX19" fmla="*/ 3936 w 43256"/>
              <a:gd name="connsiteY19" fmla="*/ 14229 h 42914"/>
              <a:gd name="connsiteX0" fmla="*/ 3936 w 43256"/>
              <a:gd name="connsiteY0" fmla="*/ 14229 h 42914"/>
              <a:gd name="connsiteX1" fmla="*/ 5659 w 43256"/>
              <a:gd name="connsiteY1" fmla="*/ 6766 h 42914"/>
              <a:gd name="connsiteX2" fmla="*/ 14041 w 43256"/>
              <a:gd name="connsiteY2" fmla="*/ 5061 h 42914"/>
              <a:gd name="connsiteX3" fmla="*/ 22492 w 43256"/>
              <a:gd name="connsiteY3" fmla="*/ 3291 h 42914"/>
              <a:gd name="connsiteX4" fmla="*/ 25785 w 43256"/>
              <a:gd name="connsiteY4" fmla="*/ 59 h 42914"/>
              <a:gd name="connsiteX5" fmla="*/ 29869 w 43256"/>
              <a:gd name="connsiteY5" fmla="*/ 2340 h 42914"/>
              <a:gd name="connsiteX6" fmla="*/ 35499 w 43256"/>
              <a:gd name="connsiteY6" fmla="*/ 549 h 42914"/>
              <a:gd name="connsiteX7" fmla="*/ 38354 w 43256"/>
              <a:gd name="connsiteY7" fmla="*/ 5435 h 42914"/>
              <a:gd name="connsiteX8" fmla="*/ 42018 w 43256"/>
              <a:gd name="connsiteY8" fmla="*/ 10177 h 42914"/>
              <a:gd name="connsiteX9" fmla="*/ 41854 w 43256"/>
              <a:gd name="connsiteY9" fmla="*/ 15319 h 42914"/>
              <a:gd name="connsiteX10" fmla="*/ 43052 w 43256"/>
              <a:gd name="connsiteY10" fmla="*/ 23181 h 42914"/>
              <a:gd name="connsiteX11" fmla="*/ 37440 w 43256"/>
              <a:gd name="connsiteY11" fmla="*/ 30063 h 42914"/>
              <a:gd name="connsiteX12" fmla="*/ 33846 w 43256"/>
              <a:gd name="connsiteY12" fmla="*/ 39659 h 42914"/>
              <a:gd name="connsiteX13" fmla="*/ 28911 w 43256"/>
              <a:gd name="connsiteY13" fmla="*/ 42075 h 42914"/>
              <a:gd name="connsiteX14" fmla="*/ 26211 w 43256"/>
              <a:gd name="connsiteY14" fmla="*/ 42528 h 42914"/>
              <a:gd name="connsiteX15" fmla="*/ 23847 w 43256"/>
              <a:gd name="connsiteY15" fmla="*/ 42910 h 42914"/>
              <a:gd name="connsiteX16" fmla="*/ 16516 w 43256"/>
              <a:gd name="connsiteY16" fmla="*/ 39125 h 42914"/>
              <a:gd name="connsiteX17" fmla="*/ 5840 w 43256"/>
              <a:gd name="connsiteY17" fmla="*/ 35331 h 42914"/>
              <a:gd name="connsiteX18" fmla="*/ 1146 w 43256"/>
              <a:gd name="connsiteY18" fmla="*/ 31109 h 42914"/>
              <a:gd name="connsiteX19" fmla="*/ 2149 w 43256"/>
              <a:gd name="connsiteY19" fmla="*/ 25410 h 42914"/>
              <a:gd name="connsiteX20" fmla="*/ 31 w 43256"/>
              <a:gd name="connsiteY20" fmla="*/ 19563 h 42914"/>
              <a:gd name="connsiteX21" fmla="*/ 3899 w 43256"/>
              <a:gd name="connsiteY21" fmla="*/ 14366 h 42914"/>
              <a:gd name="connsiteX22" fmla="*/ 3936 w 43256"/>
              <a:gd name="connsiteY22" fmla="*/ 14229 h 42914"/>
              <a:gd name="connsiteX0" fmla="*/ 4729 w 43256"/>
              <a:gd name="connsiteY0" fmla="*/ 26036 h 42914"/>
              <a:gd name="connsiteX1" fmla="*/ 2196 w 43256"/>
              <a:gd name="connsiteY1" fmla="*/ 25239 h 42914"/>
              <a:gd name="connsiteX2" fmla="*/ 6964 w 43256"/>
              <a:gd name="connsiteY2" fmla="*/ 34758 h 42914"/>
              <a:gd name="connsiteX3" fmla="*/ 5856 w 43256"/>
              <a:gd name="connsiteY3" fmla="*/ 35139 h 42914"/>
              <a:gd name="connsiteX4" fmla="*/ 16514 w 43256"/>
              <a:gd name="connsiteY4" fmla="*/ 38949 h 42914"/>
              <a:gd name="connsiteX5" fmla="*/ 15846 w 43256"/>
              <a:gd name="connsiteY5" fmla="*/ 37209 h 42914"/>
              <a:gd name="connsiteX6" fmla="*/ 34165 w 43256"/>
              <a:gd name="connsiteY6" fmla="*/ 22813 h 42914"/>
              <a:gd name="connsiteX7" fmla="*/ 37416 w 43256"/>
              <a:gd name="connsiteY7" fmla="*/ 29949 h 42914"/>
              <a:gd name="connsiteX8" fmla="*/ 41834 w 43256"/>
              <a:gd name="connsiteY8" fmla="*/ 15213 h 42914"/>
              <a:gd name="connsiteX9" fmla="*/ 40386 w 43256"/>
              <a:gd name="connsiteY9" fmla="*/ 17889 h 42914"/>
              <a:gd name="connsiteX10" fmla="*/ 38360 w 43256"/>
              <a:gd name="connsiteY10" fmla="*/ 5285 h 42914"/>
              <a:gd name="connsiteX11" fmla="*/ 38436 w 43256"/>
              <a:gd name="connsiteY11" fmla="*/ 6549 h 42914"/>
              <a:gd name="connsiteX12" fmla="*/ 29114 w 43256"/>
              <a:gd name="connsiteY12" fmla="*/ 3811 h 42914"/>
              <a:gd name="connsiteX13" fmla="*/ 29856 w 43256"/>
              <a:gd name="connsiteY13" fmla="*/ 2199 h 42914"/>
              <a:gd name="connsiteX14" fmla="*/ 22177 w 43256"/>
              <a:gd name="connsiteY14" fmla="*/ 4579 h 42914"/>
              <a:gd name="connsiteX15" fmla="*/ 22536 w 43256"/>
              <a:gd name="connsiteY15" fmla="*/ 3189 h 42914"/>
              <a:gd name="connsiteX16" fmla="*/ 14036 w 43256"/>
              <a:gd name="connsiteY16" fmla="*/ 5051 h 42914"/>
              <a:gd name="connsiteX17" fmla="*/ 15336 w 43256"/>
              <a:gd name="connsiteY17" fmla="*/ 6399 h 42914"/>
              <a:gd name="connsiteX18" fmla="*/ 4163 w 43256"/>
              <a:gd name="connsiteY18" fmla="*/ 15648 h 42914"/>
              <a:gd name="connsiteX19" fmla="*/ 3936 w 43256"/>
              <a:gd name="connsiteY19" fmla="*/ 14229 h 42914"/>
              <a:gd name="connsiteX0" fmla="*/ 3936 w 43256"/>
              <a:gd name="connsiteY0" fmla="*/ 14229 h 42914"/>
              <a:gd name="connsiteX1" fmla="*/ 5659 w 43256"/>
              <a:gd name="connsiteY1" fmla="*/ 6766 h 42914"/>
              <a:gd name="connsiteX2" fmla="*/ 14041 w 43256"/>
              <a:gd name="connsiteY2" fmla="*/ 5061 h 42914"/>
              <a:gd name="connsiteX3" fmla="*/ 22492 w 43256"/>
              <a:gd name="connsiteY3" fmla="*/ 3291 h 42914"/>
              <a:gd name="connsiteX4" fmla="*/ 25785 w 43256"/>
              <a:gd name="connsiteY4" fmla="*/ 59 h 42914"/>
              <a:gd name="connsiteX5" fmla="*/ 29869 w 43256"/>
              <a:gd name="connsiteY5" fmla="*/ 2340 h 42914"/>
              <a:gd name="connsiteX6" fmla="*/ 35499 w 43256"/>
              <a:gd name="connsiteY6" fmla="*/ 549 h 42914"/>
              <a:gd name="connsiteX7" fmla="*/ 38354 w 43256"/>
              <a:gd name="connsiteY7" fmla="*/ 5435 h 42914"/>
              <a:gd name="connsiteX8" fmla="*/ 42018 w 43256"/>
              <a:gd name="connsiteY8" fmla="*/ 10177 h 42914"/>
              <a:gd name="connsiteX9" fmla="*/ 41854 w 43256"/>
              <a:gd name="connsiteY9" fmla="*/ 15319 h 42914"/>
              <a:gd name="connsiteX10" fmla="*/ 43052 w 43256"/>
              <a:gd name="connsiteY10" fmla="*/ 23181 h 42914"/>
              <a:gd name="connsiteX11" fmla="*/ 37440 w 43256"/>
              <a:gd name="connsiteY11" fmla="*/ 30063 h 42914"/>
              <a:gd name="connsiteX12" fmla="*/ 33846 w 43256"/>
              <a:gd name="connsiteY12" fmla="*/ 39659 h 42914"/>
              <a:gd name="connsiteX13" fmla="*/ 28911 w 43256"/>
              <a:gd name="connsiteY13" fmla="*/ 42075 h 42914"/>
              <a:gd name="connsiteX14" fmla="*/ 26211 w 43256"/>
              <a:gd name="connsiteY14" fmla="*/ 42528 h 42914"/>
              <a:gd name="connsiteX15" fmla="*/ 23847 w 43256"/>
              <a:gd name="connsiteY15" fmla="*/ 42910 h 42914"/>
              <a:gd name="connsiteX16" fmla="*/ 16516 w 43256"/>
              <a:gd name="connsiteY16" fmla="*/ 39125 h 42914"/>
              <a:gd name="connsiteX17" fmla="*/ 5840 w 43256"/>
              <a:gd name="connsiteY17" fmla="*/ 35331 h 42914"/>
              <a:gd name="connsiteX18" fmla="*/ 1146 w 43256"/>
              <a:gd name="connsiteY18" fmla="*/ 31109 h 42914"/>
              <a:gd name="connsiteX19" fmla="*/ 2149 w 43256"/>
              <a:gd name="connsiteY19" fmla="*/ 25410 h 42914"/>
              <a:gd name="connsiteX20" fmla="*/ 31 w 43256"/>
              <a:gd name="connsiteY20" fmla="*/ 19563 h 42914"/>
              <a:gd name="connsiteX21" fmla="*/ 3899 w 43256"/>
              <a:gd name="connsiteY21" fmla="*/ 14366 h 42914"/>
              <a:gd name="connsiteX22" fmla="*/ 3936 w 43256"/>
              <a:gd name="connsiteY22" fmla="*/ 14229 h 42914"/>
              <a:gd name="connsiteX0" fmla="*/ 4729 w 43256"/>
              <a:gd name="connsiteY0" fmla="*/ 26036 h 42914"/>
              <a:gd name="connsiteX1" fmla="*/ 2196 w 43256"/>
              <a:gd name="connsiteY1" fmla="*/ 25239 h 42914"/>
              <a:gd name="connsiteX2" fmla="*/ 6964 w 43256"/>
              <a:gd name="connsiteY2" fmla="*/ 34758 h 42914"/>
              <a:gd name="connsiteX3" fmla="*/ 5856 w 43256"/>
              <a:gd name="connsiteY3" fmla="*/ 35139 h 42914"/>
              <a:gd name="connsiteX4" fmla="*/ 16514 w 43256"/>
              <a:gd name="connsiteY4" fmla="*/ 38949 h 42914"/>
              <a:gd name="connsiteX5" fmla="*/ 15846 w 43256"/>
              <a:gd name="connsiteY5" fmla="*/ 37209 h 42914"/>
              <a:gd name="connsiteX6" fmla="*/ 34165 w 43256"/>
              <a:gd name="connsiteY6" fmla="*/ 22813 h 42914"/>
              <a:gd name="connsiteX7" fmla="*/ 37416 w 43256"/>
              <a:gd name="connsiteY7" fmla="*/ 29949 h 42914"/>
              <a:gd name="connsiteX8" fmla="*/ 41834 w 43256"/>
              <a:gd name="connsiteY8" fmla="*/ 15213 h 42914"/>
              <a:gd name="connsiteX9" fmla="*/ 40386 w 43256"/>
              <a:gd name="connsiteY9" fmla="*/ 17889 h 42914"/>
              <a:gd name="connsiteX10" fmla="*/ 38360 w 43256"/>
              <a:gd name="connsiteY10" fmla="*/ 5285 h 42914"/>
              <a:gd name="connsiteX11" fmla="*/ 38436 w 43256"/>
              <a:gd name="connsiteY11" fmla="*/ 6549 h 42914"/>
              <a:gd name="connsiteX12" fmla="*/ 29114 w 43256"/>
              <a:gd name="connsiteY12" fmla="*/ 3811 h 42914"/>
              <a:gd name="connsiteX13" fmla="*/ 29856 w 43256"/>
              <a:gd name="connsiteY13" fmla="*/ 2199 h 42914"/>
              <a:gd name="connsiteX14" fmla="*/ 22177 w 43256"/>
              <a:gd name="connsiteY14" fmla="*/ 4579 h 42914"/>
              <a:gd name="connsiteX15" fmla="*/ 22536 w 43256"/>
              <a:gd name="connsiteY15" fmla="*/ 3189 h 42914"/>
              <a:gd name="connsiteX16" fmla="*/ 14036 w 43256"/>
              <a:gd name="connsiteY16" fmla="*/ 5051 h 42914"/>
              <a:gd name="connsiteX17" fmla="*/ 15336 w 43256"/>
              <a:gd name="connsiteY17" fmla="*/ 6399 h 42914"/>
              <a:gd name="connsiteX18" fmla="*/ 4163 w 43256"/>
              <a:gd name="connsiteY18" fmla="*/ 15648 h 42914"/>
              <a:gd name="connsiteX19" fmla="*/ 3936 w 43256"/>
              <a:gd name="connsiteY19" fmla="*/ 14229 h 42914"/>
              <a:gd name="connsiteX0" fmla="*/ 3936 w 43256"/>
              <a:gd name="connsiteY0" fmla="*/ 14229 h 42914"/>
              <a:gd name="connsiteX1" fmla="*/ 5659 w 43256"/>
              <a:gd name="connsiteY1" fmla="*/ 6766 h 42914"/>
              <a:gd name="connsiteX2" fmla="*/ 14041 w 43256"/>
              <a:gd name="connsiteY2" fmla="*/ 5061 h 42914"/>
              <a:gd name="connsiteX3" fmla="*/ 22492 w 43256"/>
              <a:gd name="connsiteY3" fmla="*/ 3291 h 42914"/>
              <a:gd name="connsiteX4" fmla="*/ 25785 w 43256"/>
              <a:gd name="connsiteY4" fmla="*/ 59 h 42914"/>
              <a:gd name="connsiteX5" fmla="*/ 29869 w 43256"/>
              <a:gd name="connsiteY5" fmla="*/ 2340 h 42914"/>
              <a:gd name="connsiteX6" fmla="*/ 35499 w 43256"/>
              <a:gd name="connsiteY6" fmla="*/ 549 h 42914"/>
              <a:gd name="connsiteX7" fmla="*/ 38354 w 43256"/>
              <a:gd name="connsiteY7" fmla="*/ 5435 h 42914"/>
              <a:gd name="connsiteX8" fmla="*/ 42018 w 43256"/>
              <a:gd name="connsiteY8" fmla="*/ 10177 h 42914"/>
              <a:gd name="connsiteX9" fmla="*/ 41854 w 43256"/>
              <a:gd name="connsiteY9" fmla="*/ 15319 h 42914"/>
              <a:gd name="connsiteX10" fmla="*/ 43052 w 43256"/>
              <a:gd name="connsiteY10" fmla="*/ 23181 h 42914"/>
              <a:gd name="connsiteX11" fmla="*/ 37440 w 43256"/>
              <a:gd name="connsiteY11" fmla="*/ 30063 h 42914"/>
              <a:gd name="connsiteX12" fmla="*/ 33846 w 43256"/>
              <a:gd name="connsiteY12" fmla="*/ 39659 h 42914"/>
              <a:gd name="connsiteX13" fmla="*/ 28911 w 43256"/>
              <a:gd name="connsiteY13" fmla="*/ 42075 h 42914"/>
              <a:gd name="connsiteX14" fmla="*/ 26211 w 43256"/>
              <a:gd name="connsiteY14" fmla="*/ 42528 h 42914"/>
              <a:gd name="connsiteX15" fmla="*/ 23847 w 43256"/>
              <a:gd name="connsiteY15" fmla="*/ 42910 h 42914"/>
              <a:gd name="connsiteX16" fmla="*/ 16516 w 43256"/>
              <a:gd name="connsiteY16" fmla="*/ 39125 h 42914"/>
              <a:gd name="connsiteX17" fmla="*/ 5840 w 43256"/>
              <a:gd name="connsiteY17" fmla="*/ 35331 h 42914"/>
              <a:gd name="connsiteX18" fmla="*/ 1146 w 43256"/>
              <a:gd name="connsiteY18" fmla="*/ 31109 h 42914"/>
              <a:gd name="connsiteX19" fmla="*/ 2149 w 43256"/>
              <a:gd name="connsiteY19" fmla="*/ 25410 h 42914"/>
              <a:gd name="connsiteX20" fmla="*/ 31 w 43256"/>
              <a:gd name="connsiteY20" fmla="*/ 19563 h 42914"/>
              <a:gd name="connsiteX21" fmla="*/ 3899 w 43256"/>
              <a:gd name="connsiteY21" fmla="*/ 14366 h 42914"/>
              <a:gd name="connsiteX22" fmla="*/ 3936 w 43256"/>
              <a:gd name="connsiteY22" fmla="*/ 14229 h 42914"/>
              <a:gd name="connsiteX0" fmla="*/ 4729 w 43256"/>
              <a:gd name="connsiteY0" fmla="*/ 26036 h 42914"/>
              <a:gd name="connsiteX1" fmla="*/ 2196 w 43256"/>
              <a:gd name="connsiteY1" fmla="*/ 25239 h 42914"/>
              <a:gd name="connsiteX2" fmla="*/ 6964 w 43256"/>
              <a:gd name="connsiteY2" fmla="*/ 34758 h 42914"/>
              <a:gd name="connsiteX3" fmla="*/ 5856 w 43256"/>
              <a:gd name="connsiteY3" fmla="*/ 35139 h 42914"/>
              <a:gd name="connsiteX4" fmla="*/ 16514 w 43256"/>
              <a:gd name="connsiteY4" fmla="*/ 38949 h 42914"/>
              <a:gd name="connsiteX5" fmla="*/ 15846 w 43256"/>
              <a:gd name="connsiteY5" fmla="*/ 37209 h 42914"/>
              <a:gd name="connsiteX6" fmla="*/ 34165 w 43256"/>
              <a:gd name="connsiteY6" fmla="*/ 22813 h 42914"/>
              <a:gd name="connsiteX7" fmla="*/ 37416 w 43256"/>
              <a:gd name="connsiteY7" fmla="*/ 29949 h 42914"/>
              <a:gd name="connsiteX8" fmla="*/ 41834 w 43256"/>
              <a:gd name="connsiteY8" fmla="*/ 15213 h 42914"/>
              <a:gd name="connsiteX9" fmla="*/ 40386 w 43256"/>
              <a:gd name="connsiteY9" fmla="*/ 17889 h 42914"/>
              <a:gd name="connsiteX10" fmla="*/ 38360 w 43256"/>
              <a:gd name="connsiteY10" fmla="*/ 5285 h 42914"/>
              <a:gd name="connsiteX11" fmla="*/ 38436 w 43256"/>
              <a:gd name="connsiteY11" fmla="*/ 6549 h 42914"/>
              <a:gd name="connsiteX12" fmla="*/ 29114 w 43256"/>
              <a:gd name="connsiteY12" fmla="*/ 3811 h 42914"/>
              <a:gd name="connsiteX13" fmla="*/ 29856 w 43256"/>
              <a:gd name="connsiteY13" fmla="*/ 2199 h 42914"/>
              <a:gd name="connsiteX14" fmla="*/ 22177 w 43256"/>
              <a:gd name="connsiteY14" fmla="*/ 4579 h 42914"/>
              <a:gd name="connsiteX15" fmla="*/ 22536 w 43256"/>
              <a:gd name="connsiteY15" fmla="*/ 3189 h 42914"/>
              <a:gd name="connsiteX16" fmla="*/ 14036 w 43256"/>
              <a:gd name="connsiteY16" fmla="*/ 5051 h 42914"/>
              <a:gd name="connsiteX17" fmla="*/ 15336 w 43256"/>
              <a:gd name="connsiteY17" fmla="*/ 6399 h 42914"/>
              <a:gd name="connsiteX18" fmla="*/ 4163 w 43256"/>
              <a:gd name="connsiteY18" fmla="*/ 15648 h 42914"/>
              <a:gd name="connsiteX19" fmla="*/ 3936 w 43256"/>
              <a:gd name="connsiteY19" fmla="*/ 14229 h 42914"/>
              <a:gd name="connsiteX0" fmla="*/ 3936 w 43256"/>
              <a:gd name="connsiteY0" fmla="*/ 14229 h 42914"/>
              <a:gd name="connsiteX1" fmla="*/ 5659 w 43256"/>
              <a:gd name="connsiteY1" fmla="*/ 6766 h 42914"/>
              <a:gd name="connsiteX2" fmla="*/ 14041 w 43256"/>
              <a:gd name="connsiteY2" fmla="*/ 5061 h 42914"/>
              <a:gd name="connsiteX3" fmla="*/ 22492 w 43256"/>
              <a:gd name="connsiteY3" fmla="*/ 3291 h 42914"/>
              <a:gd name="connsiteX4" fmla="*/ 25785 w 43256"/>
              <a:gd name="connsiteY4" fmla="*/ 59 h 42914"/>
              <a:gd name="connsiteX5" fmla="*/ 29869 w 43256"/>
              <a:gd name="connsiteY5" fmla="*/ 2340 h 42914"/>
              <a:gd name="connsiteX6" fmla="*/ 35499 w 43256"/>
              <a:gd name="connsiteY6" fmla="*/ 549 h 42914"/>
              <a:gd name="connsiteX7" fmla="*/ 38354 w 43256"/>
              <a:gd name="connsiteY7" fmla="*/ 5435 h 42914"/>
              <a:gd name="connsiteX8" fmla="*/ 42018 w 43256"/>
              <a:gd name="connsiteY8" fmla="*/ 10177 h 42914"/>
              <a:gd name="connsiteX9" fmla="*/ 41854 w 43256"/>
              <a:gd name="connsiteY9" fmla="*/ 15319 h 42914"/>
              <a:gd name="connsiteX10" fmla="*/ 43052 w 43256"/>
              <a:gd name="connsiteY10" fmla="*/ 23181 h 42914"/>
              <a:gd name="connsiteX11" fmla="*/ 37440 w 43256"/>
              <a:gd name="connsiteY11" fmla="*/ 30063 h 42914"/>
              <a:gd name="connsiteX12" fmla="*/ 33846 w 43256"/>
              <a:gd name="connsiteY12" fmla="*/ 39659 h 42914"/>
              <a:gd name="connsiteX13" fmla="*/ 28911 w 43256"/>
              <a:gd name="connsiteY13" fmla="*/ 42075 h 42914"/>
              <a:gd name="connsiteX14" fmla="*/ 26211 w 43256"/>
              <a:gd name="connsiteY14" fmla="*/ 42528 h 42914"/>
              <a:gd name="connsiteX15" fmla="*/ 23847 w 43256"/>
              <a:gd name="connsiteY15" fmla="*/ 42910 h 42914"/>
              <a:gd name="connsiteX16" fmla="*/ 16516 w 43256"/>
              <a:gd name="connsiteY16" fmla="*/ 39125 h 42914"/>
              <a:gd name="connsiteX17" fmla="*/ 5840 w 43256"/>
              <a:gd name="connsiteY17" fmla="*/ 35331 h 42914"/>
              <a:gd name="connsiteX18" fmla="*/ 1146 w 43256"/>
              <a:gd name="connsiteY18" fmla="*/ 31109 h 42914"/>
              <a:gd name="connsiteX19" fmla="*/ 2149 w 43256"/>
              <a:gd name="connsiteY19" fmla="*/ 25410 h 42914"/>
              <a:gd name="connsiteX20" fmla="*/ 31 w 43256"/>
              <a:gd name="connsiteY20" fmla="*/ 19563 h 42914"/>
              <a:gd name="connsiteX21" fmla="*/ 3899 w 43256"/>
              <a:gd name="connsiteY21" fmla="*/ 14366 h 42914"/>
              <a:gd name="connsiteX22" fmla="*/ 3936 w 43256"/>
              <a:gd name="connsiteY22" fmla="*/ 14229 h 42914"/>
              <a:gd name="connsiteX0" fmla="*/ 4729 w 43256"/>
              <a:gd name="connsiteY0" fmla="*/ 26036 h 42914"/>
              <a:gd name="connsiteX1" fmla="*/ 2196 w 43256"/>
              <a:gd name="connsiteY1" fmla="*/ 25239 h 42914"/>
              <a:gd name="connsiteX2" fmla="*/ 6964 w 43256"/>
              <a:gd name="connsiteY2" fmla="*/ 34758 h 42914"/>
              <a:gd name="connsiteX3" fmla="*/ 5856 w 43256"/>
              <a:gd name="connsiteY3" fmla="*/ 35139 h 42914"/>
              <a:gd name="connsiteX4" fmla="*/ 16514 w 43256"/>
              <a:gd name="connsiteY4" fmla="*/ 38949 h 42914"/>
              <a:gd name="connsiteX5" fmla="*/ 15846 w 43256"/>
              <a:gd name="connsiteY5" fmla="*/ 37209 h 42914"/>
              <a:gd name="connsiteX6" fmla="*/ 34165 w 43256"/>
              <a:gd name="connsiteY6" fmla="*/ 22813 h 42914"/>
              <a:gd name="connsiteX7" fmla="*/ 37416 w 43256"/>
              <a:gd name="connsiteY7" fmla="*/ 29949 h 42914"/>
              <a:gd name="connsiteX8" fmla="*/ 41834 w 43256"/>
              <a:gd name="connsiteY8" fmla="*/ 15213 h 42914"/>
              <a:gd name="connsiteX9" fmla="*/ 40386 w 43256"/>
              <a:gd name="connsiteY9" fmla="*/ 17889 h 42914"/>
              <a:gd name="connsiteX10" fmla="*/ 38360 w 43256"/>
              <a:gd name="connsiteY10" fmla="*/ 5285 h 42914"/>
              <a:gd name="connsiteX11" fmla="*/ 38436 w 43256"/>
              <a:gd name="connsiteY11" fmla="*/ 6549 h 42914"/>
              <a:gd name="connsiteX12" fmla="*/ 29114 w 43256"/>
              <a:gd name="connsiteY12" fmla="*/ 3811 h 42914"/>
              <a:gd name="connsiteX13" fmla="*/ 29856 w 43256"/>
              <a:gd name="connsiteY13" fmla="*/ 2199 h 42914"/>
              <a:gd name="connsiteX14" fmla="*/ 22177 w 43256"/>
              <a:gd name="connsiteY14" fmla="*/ 4579 h 42914"/>
              <a:gd name="connsiteX15" fmla="*/ 22536 w 43256"/>
              <a:gd name="connsiteY15" fmla="*/ 3189 h 42914"/>
              <a:gd name="connsiteX16" fmla="*/ 14036 w 43256"/>
              <a:gd name="connsiteY16" fmla="*/ 5051 h 42914"/>
              <a:gd name="connsiteX17" fmla="*/ 15336 w 43256"/>
              <a:gd name="connsiteY17" fmla="*/ 6399 h 42914"/>
              <a:gd name="connsiteX18" fmla="*/ 4163 w 43256"/>
              <a:gd name="connsiteY18" fmla="*/ 15648 h 42914"/>
              <a:gd name="connsiteX19" fmla="*/ 3936 w 43256"/>
              <a:gd name="connsiteY19" fmla="*/ 14229 h 42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2914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5268" y="37657"/>
                  <a:pt x="33846" y="39659"/>
                </a:cubicBezTo>
                <a:cubicBezTo>
                  <a:pt x="32424" y="41661"/>
                  <a:pt x="29354" y="41870"/>
                  <a:pt x="28911" y="42075"/>
                </a:cubicBezTo>
                <a:cubicBezTo>
                  <a:pt x="28468" y="42280"/>
                  <a:pt x="27316" y="42298"/>
                  <a:pt x="26211" y="42528"/>
                </a:cubicBezTo>
                <a:cubicBezTo>
                  <a:pt x="25106" y="42758"/>
                  <a:pt x="24752" y="42840"/>
                  <a:pt x="23847" y="42910"/>
                </a:cubicBezTo>
                <a:cubicBezTo>
                  <a:pt x="22942" y="42980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2914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34165" y="22813"/>
                </a:moveTo>
                <a:cubicBezTo>
                  <a:pt x="36169" y="24141"/>
                  <a:pt x="37434" y="26917"/>
                  <a:pt x="37416" y="2994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AB18B88-B6D5-31EF-3CB4-97B48A14ADFA}"/>
              </a:ext>
            </a:extLst>
          </p:cNvPr>
          <p:cNvSpPr/>
          <p:nvPr/>
        </p:nvSpPr>
        <p:spPr>
          <a:xfrm>
            <a:off x="1570629" y="4931593"/>
            <a:ext cx="1587525" cy="1107465"/>
          </a:xfrm>
          <a:prstGeom prst="roundRect">
            <a:avLst/>
          </a:prstGeom>
          <a:pattFill prst="pct5">
            <a:fgClr>
              <a:schemeClr val="tx1"/>
            </a:fgClr>
            <a:bgClr>
              <a:srgbClr val="CCECFF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19">
            <a:extLst>
              <a:ext uri="{FF2B5EF4-FFF2-40B4-BE49-F238E27FC236}">
                <a16:creationId xmlns:a16="http://schemas.microsoft.com/office/drawing/2014/main" id="{A5171171-8195-2355-F149-3ABD5F47622C}"/>
              </a:ext>
            </a:extLst>
          </p:cNvPr>
          <p:cNvSpPr/>
          <p:nvPr/>
        </p:nvSpPr>
        <p:spPr>
          <a:xfrm>
            <a:off x="1872122" y="5282347"/>
            <a:ext cx="984539" cy="40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>
                <a:solidFill>
                  <a:schemeClr val="tx1"/>
                </a:solidFill>
              </a:rPr>
              <a:t>IDS</a:t>
            </a:r>
            <a:endParaRPr kumimoji="1" lang="en-US" altLang="ja-JP" b="1">
              <a:solidFill>
                <a:schemeClr val="tx1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62A1724-88D3-2BA4-F493-FFE07C16B089}"/>
              </a:ext>
            </a:extLst>
          </p:cNvPr>
          <p:cNvSpPr txBox="1"/>
          <p:nvPr/>
        </p:nvSpPr>
        <p:spPr>
          <a:xfrm>
            <a:off x="1749176" y="5990009"/>
            <a:ext cx="1230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IDS VM</a:t>
            </a:r>
          </a:p>
        </p:txBody>
      </p:sp>
      <p:sp>
        <p:nvSpPr>
          <p:cNvPr id="8" name="四角形: 角を丸くする 11">
            <a:extLst>
              <a:ext uri="{FF2B5EF4-FFF2-40B4-BE49-F238E27FC236}">
                <a16:creationId xmlns:a16="http://schemas.microsoft.com/office/drawing/2014/main" id="{C22D6266-0969-8BAB-6DEA-C9609F028C78}"/>
              </a:ext>
            </a:extLst>
          </p:cNvPr>
          <p:cNvSpPr/>
          <p:nvPr/>
        </p:nvSpPr>
        <p:spPr>
          <a:xfrm>
            <a:off x="4727597" y="4530935"/>
            <a:ext cx="2504984" cy="1548000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E02C18-6361-8DCF-D284-A51171305383}"/>
              </a:ext>
            </a:extLst>
          </p:cNvPr>
          <p:cNvSpPr txBox="1"/>
          <p:nvPr/>
        </p:nvSpPr>
        <p:spPr>
          <a:xfrm flipH="1">
            <a:off x="5137746" y="6064622"/>
            <a:ext cx="1684687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VM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1392717-8F10-9781-6B5F-7DDC2D6915ED}"/>
              </a:ext>
            </a:extLst>
          </p:cNvPr>
          <p:cNvSpPr/>
          <p:nvPr/>
        </p:nvSpPr>
        <p:spPr>
          <a:xfrm>
            <a:off x="5080596" y="5338837"/>
            <a:ext cx="1798987" cy="29348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エージェント</a:t>
            </a:r>
          </a:p>
        </p:txBody>
      </p:sp>
      <p:sp>
        <p:nvSpPr>
          <p:cNvPr id="11" name="正方形/長方形 26">
            <a:extLst>
              <a:ext uri="{FF2B5EF4-FFF2-40B4-BE49-F238E27FC236}">
                <a16:creationId xmlns:a16="http://schemas.microsoft.com/office/drawing/2014/main" id="{6D73769A-B433-1C6A-0529-A03F3C8D0CFA}"/>
              </a:ext>
            </a:extLst>
          </p:cNvPr>
          <p:cNvSpPr/>
          <p:nvPr/>
        </p:nvSpPr>
        <p:spPr>
          <a:xfrm>
            <a:off x="5257398" y="5696184"/>
            <a:ext cx="1445383" cy="2934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メモリ</a:t>
            </a:r>
            <a:endParaRPr kumimoji="1" lang="ja-JP" altLang="en-US" b="1">
              <a:solidFill>
                <a:schemeClr val="tx1"/>
              </a:solidFill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F2783B0-51F2-E320-192E-A10E64DE4D73}"/>
              </a:ext>
            </a:extLst>
          </p:cNvPr>
          <p:cNvGrpSpPr/>
          <p:nvPr/>
        </p:nvGrpSpPr>
        <p:grpSpPr>
          <a:xfrm>
            <a:off x="4899051" y="4569374"/>
            <a:ext cx="2162077" cy="706932"/>
            <a:chOff x="4899051" y="4569374"/>
            <a:chExt cx="2162077" cy="706932"/>
          </a:xfrm>
        </p:grpSpPr>
        <p:sp>
          <p:nvSpPr>
            <p:cNvPr id="18" name="正方形/長方形 18">
              <a:extLst>
                <a:ext uri="{FF2B5EF4-FFF2-40B4-BE49-F238E27FC236}">
                  <a16:creationId xmlns:a16="http://schemas.microsoft.com/office/drawing/2014/main" id="{3C6BD5C6-15A1-B38A-8BB9-790C4214344F}"/>
                </a:ext>
              </a:extLst>
            </p:cNvPr>
            <p:cNvSpPr/>
            <p:nvPr/>
          </p:nvSpPr>
          <p:spPr>
            <a:xfrm>
              <a:off x="4967924" y="4618709"/>
              <a:ext cx="2093204" cy="6575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421462A2-6ABB-85D1-CEBC-97FD8F33FCAA}"/>
                </a:ext>
              </a:extLst>
            </p:cNvPr>
            <p:cNvSpPr/>
            <p:nvPr/>
          </p:nvSpPr>
          <p:spPr>
            <a:xfrm>
              <a:off x="5115033" y="4931594"/>
              <a:ext cx="1798987" cy="291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システム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35BD95BF-86E8-F196-1F8E-FE8EC0BEA838}"/>
                </a:ext>
              </a:extLst>
            </p:cNvPr>
            <p:cNvSpPr txBox="1"/>
            <p:nvPr/>
          </p:nvSpPr>
          <p:spPr>
            <a:xfrm>
              <a:off x="4899051" y="4569374"/>
              <a:ext cx="1210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/>
                <a:t>隔離環境</a:t>
              </a:r>
            </a:p>
          </p:txBody>
        </p:sp>
      </p:grpSp>
      <p:sp>
        <p:nvSpPr>
          <p:cNvPr id="13" name="テキスト ボックス 25">
            <a:extLst>
              <a:ext uri="{FF2B5EF4-FFF2-40B4-BE49-F238E27FC236}">
                <a16:creationId xmlns:a16="http://schemas.microsoft.com/office/drawing/2014/main" id="{5C8D1C65-11BE-BD01-CC73-BEBA17093DB6}"/>
              </a:ext>
            </a:extLst>
          </p:cNvPr>
          <p:cNvSpPr txBox="1"/>
          <p:nvPr/>
        </p:nvSpPr>
        <p:spPr>
          <a:xfrm>
            <a:off x="3330432" y="502387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/>
              <a:t>アドレス</a:t>
            </a:r>
            <a:endParaRPr kumimoji="1" lang="ja-JP" altLang="en-US" sz="2400" b="1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1950A9E-6DDE-A856-25F6-2E4A6EA70FD5}"/>
              </a:ext>
            </a:extLst>
          </p:cNvPr>
          <p:cNvSpPr txBox="1"/>
          <p:nvPr/>
        </p:nvSpPr>
        <p:spPr>
          <a:xfrm>
            <a:off x="137160" y="4689651"/>
            <a:ext cx="1407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/>
              <a:t>クラウド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FE67B732-F0AF-1F46-F734-916F7C1C9322}"/>
              </a:ext>
            </a:extLst>
          </p:cNvPr>
          <p:cNvCxnSpPr>
            <a:cxnSpLocks/>
          </p:cNvCxnSpPr>
          <p:nvPr/>
        </p:nvCxnSpPr>
        <p:spPr>
          <a:xfrm>
            <a:off x="2910974" y="5380572"/>
            <a:ext cx="20880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BA693461-4534-FB9F-9E07-58ADAF200ED3}"/>
              </a:ext>
            </a:extLst>
          </p:cNvPr>
          <p:cNvCxnSpPr>
            <a:cxnSpLocks/>
          </p:cNvCxnSpPr>
          <p:nvPr/>
        </p:nvCxnSpPr>
        <p:spPr>
          <a:xfrm flipH="1">
            <a:off x="2910974" y="5599680"/>
            <a:ext cx="20880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25">
            <a:extLst>
              <a:ext uri="{FF2B5EF4-FFF2-40B4-BE49-F238E27FC236}">
                <a16:creationId xmlns:a16="http://schemas.microsoft.com/office/drawing/2014/main" id="{08111C48-51AC-783A-99CF-CF485712B777}"/>
              </a:ext>
            </a:extLst>
          </p:cNvPr>
          <p:cNvSpPr txBox="1"/>
          <p:nvPr/>
        </p:nvSpPr>
        <p:spPr>
          <a:xfrm>
            <a:off x="3073952" y="5582430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/>
              <a:t>メモリデータ</a:t>
            </a:r>
            <a:endParaRPr kumimoji="1" lang="ja-JP" altLang="en-US" sz="2800" b="1"/>
          </a:p>
        </p:txBody>
      </p:sp>
      <p:graphicFrame>
        <p:nvGraphicFramePr>
          <p:cNvPr id="25" name="グラフ 24">
            <a:extLst>
              <a:ext uri="{FF2B5EF4-FFF2-40B4-BE49-F238E27FC236}">
                <a16:creationId xmlns:a16="http://schemas.microsoft.com/office/drawing/2014/main" id="{7103F3D0-7CAD-F5C3-BFBD-163799F18FB0}"/>
              </a:ext>
              <a:ext uri="{147F2762-F138-4A5C-976F-8EAC2B608ADB}">
                <a16:predDERef xmlns:a16="http://schemas.microsoft.com/office/drawing/2014/main" pred="{35148C4A-582F-49CA-A980-9883C41F2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767158"/>
              </p:ext>
            </p:extLst>
          </p:nvPr>
        </p:nvGraphicFramePr>
        <p:xfrm>
          <a:off x="8172537" y="4337969"/>
          <a:ext cx="3348000" cy="23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0E12DBE1-DAAE-7E93-92B9-76A38D600EF1}"/>
              </a:ext>
            </a:extLst>
          </p:cNvPr>
          <p:cNvCxnSpPr>
            <a:cxnSpLocks/>
          </p:cNvCxnSpPr>
          <p:nvPr/>
        </p:nvCxnSpPr>
        <p:spPr>
          <a:xfrm flipV="1">
            <a:off x="9758363" y="4805363"/>
            <a:ext cx="863008" cy="168751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A385959-9637-183A-AA16-30618FAC4651}"/>
              </a:ext>
            </a:extLst>
          </p:cNvPr>
          <p:cNvSpPr txBox="1"/>
          <p:nvPr/>
        </p:nvSpPr>
        <p:spPr>
          <a:xfrm flipH="1">
            <a:off x="9467845" y="5289302"/>
            <a:ext cx="785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 dirty="0"/>
              <a:t>30</a:t>
            </a:r>
            <a:r>
              <a:rPr lang="ja-JP" altLang="en-US" sz="2200" b="1" dirty="0"/>
              <a:t>倍</a:t>
            </a:r>
            <a:endParaRPr kumimoji="1" lang="ja-JP" altLang="en-US" sz="2200" b="1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86D1831-205C-26D6-B768-0B4822493DA4}"/>
              </a:ext>
            </a:extLst>
          </p:cNvPr>
          <p:cNvSpPr txBox="1"/>
          <p:nvPr/>
        </p:nvSpPr>
        <p:spPr>
          <a:xfrm>
            <a:off x="9513568" y="4404367"/>
            <a:ext cx="149271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700" b="1" dirty="0"/>
              <a:t>プロセス一覧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A0D19BC-8002-DC15-02AE-3A01EBF4D1A4}"/>
              </a:ext>
            </a:extLst>
          </p:cNvPr>
          <p:cNvSpPr txBox="1"/>
          <p:nvPr/>
        </p:nvSpPr>
        <p:spPr>
          <a:xfrm>
            <a:off x="8605402" y="6567787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/>
              <a:t>直接メモリ</a:t>
            </a:r>
            <a:r>
              <a:rPr lang="ja-JP" altLang="en-US" sz="1600" b="1" dirty="0"/>
              <a:t>参照</a:t>
            </a:r>
            <a:endParaRPr kumimoji="1" lang="ja-JP" altLang="en-US" sz="16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79FDDF-CCDC-98AD-1A84-96B6A3B560C1}"/>
              </a:ext>
            </a:extLst>
          </p:cNvPr>
          <p:cNvSpPr txBox="1"/>
          <p:nvPr/>
        </p:nvSpPr>
        <p:spPr>
          <a:xfrm>
            <a:off x="10323587" y="6567787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 err="1"/>
              <a:t>SEVmonitor</a:t>
            </a:r>
            <a:endParaRPr kumimoji="1"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074210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53B6D435-869C-91C1-BA90-F9A919613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b="1"/>
              <a:t>提案：</a:t>
            </a:r>
            <a:r>
              <a:rPr lang="en-US" altLang="ja-JP" b="1" err="1"/>
              <a:t>eBPFmonitor</a:t>
            </a:r>
            <a:endParaRPr kumimoji="1" lang="ja-JP" altLang="en-US" b="1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44169E6-65C8-F55A-A0AA-9C9C7D054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ja-JP" dirty="0"/>
              <a:t>Confidential VM</a:t>
            </a:r>
            <a:r>
              <a:rPr lang="ja-JP" altLang="en-US" dirty="0"/>
              <a:t>内の</a:t>
            </a:r>
            <a:r>
              <a:rPr lang="en-US" altLang="ja-JP" dirty="0"/>
              <a:t>OS</a:t>
            </a:r>
            <a:r>
              <a:rPr lang="ja-JP" altLang="en-US" dirty="0"/>
              <a:t>データを先読みして一括取得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 dirty="0"/>
              <a:t>からの</a:t>
            </a:r>
            <a:r>
              <a:rPr lang="en-US" altLang="ja-JP" dirty="0"/>
              <a:t>1</a:t>
            </a:r>
            <a:r>
              <a:rPr lang="ja-JP" altLang="en-US" dirty="0"/>
              <a:t>回の要求でエージェントがメモリデータを一括で返送</a:t>
            </a:r>
            <a:endParaRPr lang="en-US" altLang="ja-JP" dirty="0"/>
          </a:p>
          <a:p>
            <a:pPr lvl="1"/>
            <a:r>
              <a:rPr lang="ja-JP" altLang="en-US" dirty="0"/>
              <a:t>通信オーバヘッドを削減し、</a:t>
            </a:r>
            <a:r>
              <a:rPr lang="en-US" altLang="ja-JP" dirty="0"/>
              <a:t>VM</a:t>
            </a:r>
            <a:r>
              <a:rPr lang="ja-JP" altLang="en-US" dirty="0"/>
              <a:t>の監視を高速化</a:t>
            </a:r>
            <a:endParaRPr lang="en-US" altLang="ja-JP" dirty="0"/>
          </a:p>
          <a:p>
            <a:r>
              <a:rPr lang="en-US" altLang="ja-JP" dirty="0"/>
              <a:t>VM</a:t>
            </a:r>
            <a:r>
              <a:rPr lang="ja-JP" altLang="en-US" dirty="0"/>
              <a:t>に</a:t>
            </a:r>
            <a:r>
              <a:rPr lang="en-US" altLang="ja-JP" dirty="0" err="1"/>
              <a:t>eBPF</a:t>
            </a:r>
            <a:r>
              <a:rPr lang="ja-JP" altLang="en-US" dirty="0"/>
              <a:t>プログラムを送り込んで</a:t>
            </a:r>
            <a:r>
              <a:rPr lang="en-US" altLang="ja-JP" dirty="0"/>
              <a:t>OS</a:t>
            </a:r>
            <a:r>
              <a:rPr lang="ja-JP" altLang="en-US" dirty="0"/>
              <a:t>データを収集</a:t>
            </a:r>
            <a:endParaRPr lang="en-US" altLang="ja-JP" dirty="0"/>
          </a:p>
          <a:p>
            <a:pPr lvl="1"/>
            <a:r>
              <a:rPr lang="en-US" altLang="ja-JP" dirty="0" err="1"/>
              <a:t>eBPF</a:t>
            </a:r>
            <a:r>
              <a:rPr lang="ja-JP" altLang="en-US" dirty="0"/>
              <a:t>は</a:t>
            </a:r>
            <a:r>
              <a:rPr lang="en-US" altLang="ja-JP" dirty="0"/>
              <a:t>OS</a:t>
            </a:r>
            <a:r>
              <a:rPr lang="ja-JP" altLang="en-US" dirty="0"/>
              <a:t>内で性能等を監視するために用いられる</a:t>
            </a:r>
            <a:r>
              <a:rPr lang="en-US" altLang="ja-JP" dirty="0"/>
              <a:t>OS</a:t>
            </a:r>
            <a:r>
              <a:rPr lang="ja-JP" altLang="en-US" dirty="0"/>
              <a:t>の機構</a:t>
            </a:r>
            <a:endParaRPr lang="en-US" altLang="ja-JP" dirty="0"/>
          </a:p>
          <a:p>
            <a:pPr lvl="1"/>
            <a:r>
              <a:rPr lang="en-US" altLang="ja-JP" dirty="0"/>
              <a:t>OS</a:t>
            </a:r>
            <a:r>
              <a:rPr lang="ja-JP" altLang="en-US" dirty="0"/>
              <a:t>へのロード時に検査器によって安全な実行が保証される</a:t>
            </a:r>
            <a:endParaRPr lang="en-US" altLang="ja-JP" dirty="0"/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A677AE62-8536-FF92-56FC-649C224FEF33}"/>
              </a:ext>
            </a:extLst>
          </p:cNvPr>
          <p:cNvSpPr>
            <a:spLocks/>
          </p:cNvSpPr>
          <p:nvPr/>
        </p:nvSpPr>
        <p:spPr>
          <a:xfrm>
            <a:off x="1667610" y="4740564"/>
            <a:ext cx="1587525" cy="1245152"/>
          </a:xfrm>
          <a:prstGeom prst="roundRect">
            <a:avLst/>
          </a:prstGeom>
          <a:pattFill prst="pct5">
            <a:fgClr>
              <a:schemeClr val="tx1"/>
            </a:fgClr>
            <a:bgClr>
              <a:srgbClr val="CCECFF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正方形/長方形 19">
            <a:extLst>
              <a:ext uri="{FF2B5EF4-FFF2-40B4-BE49-F238E27FC236}">
                <a16:creationId xmlns:a16="http://schemas.microsoft.com/office/drawing/2014/main" id="{D39EF981-028C-1A87-073E-D7E017D81DED}"/>
              </a:ext>
            </a:extLst>
          </p:cNvPr>
          <p:cNvSpPr>
            <a:spLocks/>
          </p:cNvSpPr>
          <p:nvPr/>
        </p:nvSpPr>
        <p:spPr>
          <a:xfrm>
            <a:off x="1969103" y="5194373"/>
            <a:ext cx="984539" cy="40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>
                <a:solidFill>
                  <a:schemeClr val="tx1"/>
                </a:solidFill>
              </a:rPr>
              <a:t>IDS</a:t>
            </a:r>
            <a:endParaRPr kumimoji="1" lang="en-US" altLang="ja-JP" b="1">
              <a:solidFill>
                <a:schemeClr val="tx1"/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57E019F-EF05-1AE0-6FE8-BDB0505754D6}"/>
              </a:ext>
            </a:extLst>
          </p:cNvPr>
          <p:cNvSpPr txBox="1">
            <a:spLocks/>
          </p:cNvSpPr>
          <p:nvPr/>
        </p:nvSpPr>
        <p:spPr>
          <a:xfrm>
            <a:off x="1846157" y="5966200"/>
            <a:ext cx="1230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IDS VM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957267-F1EE-F269-9554-C136A572B7D5}"/>
              </a:ext>
            </a:extLst>
          </p:cNvPr>
          <p:cNvSpPr txBox="1">
            <a:spLocks/>
          </p:cNvSpPr>
          <p:nvPr/>
        </p:nvSpPr>
        <p:spPr>
          <a:xfrm>
            <a:off x="3325347" y="481260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一括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9620044F-D954-3240-BBD0-A04EBA7B2673}"/>
              </a:ext>
            </a:extLst>
          </p:cNvPr>
          <p:cNvSpPr>
            <a:spLocks/>
          </p:cNvSpPr>
          <p:nvPr/>
        </p:nvSpPr>
        <p:spPr>
          <a:xfrm>
            <a:off x="4177170" y="4657725"/>
            <a:ext cx="6347220" cy="1484696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43D47CE-C131-C785-3EFC-48583813B18F}"/>
              </a:ext>
            </a:extLst>
          </p:cNvPr>
          <p:cNvSpPr txBox="1">
            <a:spLocks/>
          </p:cNvSpPr>
          <p:nvPr/>
        </p:nvSpPr>
        <p:spPr>
          <a:xfrm flipH="1">
            <a:off x="6475317" y="6140467"/>
            <a:ext cx="17509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>
                <a:solidFill>
                  <a:schemeClr val="tx1"/>
                </a:solidFill>
              </a:rPr>
              <a:t>VM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51091ED-257C-F210-A6B2-EEC96AC613C4}"/>
              </a:ext>
            </a:extLst>
          </p:cNvPr>
          <p:cNvSpPr>
            <a:spLocks/>
          </p:cNvSpPr>
          <p:nvPr/>
        </p:nvSpPr>
        <p:spPr>
          <a:xfrm>
            <a:off x="4441662" y="4820262"/>
            <a:ext cx="1750926" cy="429769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エージェント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DA04010-DE21-0649-BAB7-95D60EB07F03}"/>
              </a:ext>
            </a:extLst>
          </p:cNvPr>
          <p:cNvSpPr>
            <a:spLocks/>
          </p:cNvSpPr>
          <p:nvPr/>
        </p:nvSpPr>
        <p:spPr>
          <a:xfrm>
            <a:off x="6431929" y="5674260"/>
            <a:ext cx="3858339" cy="3916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メモリ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6B84F011-5CC8-B103-8938-30E0D86C161A}"/>
              </a:ext>
            </a:extLst>
          </p:cNvPr>
          <p:cNvCxnSpPr>
            <a:cxnSpLocks/>
          </p:cNvCxnSpPr>
          <p:nvPr/>
        </p:nvCxnSpPr>
        <p:spPr>
          <a:xfrm>
            <a:off x="7525058" y="5275051"/>
            <a:ext cx="0" cy="391676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13">
            <a:extLst>
              <a:ext uri="{FF2B5EF4-FFF2-40B4-BE49-F238E27FC236}">
                <a16:creationId xmlns:a16="http://schemas.microsoft.com/office/drawing/2014/main" id="{18D0927F-D091-BBB3-C124-2A0CC26D130E}"/>
              </a:ext>
            </a:extLst>
          </p:cNvPr>
          <p:cNvCxnSpPr>
            <a:cxnSpLocks/>
          </p:cNvCxnSpPr>
          <p:nvPr/>
        </p:nvCxnSpPr>
        <p:spPr>
          <a:xfrm>
            <a:off x="7207329" y="5275060"/>
            <a:ext cx="1" cy="391676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13">
            <a:extLst>
              <a:ext uri="{FF2B5EF4-FFF2-40B4-BE49-F238E27FC236}">
                <a16:creationId xmlns:a16="http://schemas.microsoft.com/office/drawing/2014/main" id="{A02FE119-0953-513B-9621-4FD9953A05A9}"/>
              </a:ext>
            </a:extLst>
          </p:cNvPr>
          <p:cNvCxnSpPr>
            <a:cxnSpLocks/>
          </p:cNvCxnSpPr>
          <p:nvPr/>
        </p:nvCxnSpPr>
        <p:spPr>
          <a:xfrm>
            <a:off x="7842787" y="5283463"/>
            <a:ext cx="1" cy="391676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42792B4-7CC0-CB7B-B47C-E16C9324BE08}"/>
              </a:ext>
            </a:extLst>
          </p:cNvPr>
          <p:cNvSpPr>
            <a:spLocks/>
          </p:cNvSpPr>
          <p:nvPr/>
        </p:nvSpPr>
        <p:spPr>
          <a:xfrm>
            <a:off x="6697834" y="4740565"/>
            <a:ext cx="1654448" cy="5353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err="1">
                <a:solidFill>
                  <a:schemeClr val="tx1"/>
                </a:solidFill>
              </a:rPr>
              <a:t>eBPF</a:t>
            </a:r>
            <a:endParaRPr kumimoji="1" lang="en-US" altLang="ja-JP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b="1">
                <a:solidFill>
                  <a:schemeClr val="tx1"/>
                </a:solidFill>
              </a:rPr>
              <a:t>プログラム</a:t>
            </a: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624AFBB1-4BF4-EBEA-D8CB-A3AFF7BBCB0A}"/>
              </a:ext>
            </a:extLst>
          </p:cNvPr>
          <p:cNvCxnSpPr>
            <a:cxnSpLocks/>
          </p:cNvCxnSpPr>
          <p:nvPr/>
        </p:nvCxnSpPr>
        <p:spPr>
          <a:xfrm flipH="1">
            <a:off x="6192588" y="5035147"/>
            <a:ext cx="478685" cy="0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4E36E00-306D-6B9A-ABBF-0CF2954A837F}"/>
              </a:ext>
            </a:extLst>
          </p:cNvPr>
          <p:cNvCxnSpPr>
            <a:cxnSpLocks/>
            <a:stCxn id="30" idx="1"/>
          </p:cNvCxnSpPr>
          <p:nvPr/>
        </p:nvCxnSpPr>
        <p:spPr>
          <a:xfrm flipH="1">
            <a:off x="2980202" y="5035147"/>
            <a:ext cx="1461460" cy="346944"/>
          </a:xfrm>
          <a:prstGeom prst="straightConnector1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E788761-8F58-A591-48D2-98B7222F4524}"/>
              </a:ext>
            </a:extLst>
          </p:cNvPr>
          <p:cNvGrpSpPr/>
          <p:nvPr/>
        </p:nvGrpSpPr>
        <p:grpSpPr>
          <a:xfrm>
            <a:off x="8395304" y="4736117"/>
            <a:ext cx="1894965" cy="733085"/>
            <a:chOff x="8395304" y="4815246"/>
            <a:chExt cx="1894965" cy="733085"/>
          </a:xfrm>
        </p:grpSpPr>
        <p:sp>
          <p:nvSpPr>
            <p:cNvPr id="11" name="正方形/長方形 18">
              <a:extLst>
                <a:ext uri="{FF2B5EF4-FFF2-40B4-BE49-F238E27FC236}">
                  <a16:creationId xmlns:a16="http://schemas.microsoft.com/office/drawing/2014/main" id="{728E9CE7-D9EC-12B6-0252-5BD1963C89A0}"/>
                </a:ext>
              </a:extLst>
            </p:cNvPr>
            <p:cNvSpPr/>
            <p:nvPr/>
          </p:nvSpPr>
          <p:spPr>
            <a:xfrm>
              <a:off x="8448760" y="4820258"/>
              <a:ext cx="1841509" cy="7280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12" name="正方形/長方形 18">
              <a:extLst>
                <a:ext uri="{FF2B5EF4-FFF2-40B4-BE49-F238E27FC236}">
                  <a16:creationId xmlns:a16="http://schemas.microsoft.com/office/drawing/2014/main" id="{C07D80F1-DB9D-A930-C7BF-30492357FF8B}"/>
                </a:ext>
              </a:extLst>
            </p:cNvPr>
            <p:cNvSpPr/>
            <p:nvPr/>
          </p:nvSpPr>
          <p:spPr>
            <a:xfrm>
              <a:off x="8576677" y="5203590"/>
              <a:ext cx="1585674" cy="2866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システム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737120E6-83EB-1569-0251-946D5AD1BA97}"/>
                </a:ext>
              </a:extLst>
            </p:cNvPr>
            <p:cNvSpPr txBox="1"/>
            <p:nvPr/>
          </p:nvSpPr>
          <p:spPr>
            <a:xfrm>
              <a:off x="8395304" y="4815246"/>
              <a:ext cx="1210588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/>
                <a:t>コンテナ</a:t>
              </a:r>
            </a:p>
          </p:txBody>
        </p: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9745CAA2-F7CC-12CE-BB50-AE48134B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054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8C001E-5CA0-8019-10BE-02359E44F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OS</a:t>
            </a:r>
            <a:r>
              <a:rPr lang="en-JP"/>
              <a:t>データ</a:t>
            </a:r>
            <a:r>
              <a:rPr lang="ja-JP" altLang="en-US"/>
              <a:t>の一括取得の流れ</a:t>
            </a:r>
            <a:endParaRPr lang="en-JP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59899E-6A7B-1F3D-A7DF-432572E60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ja-JP" dirty="0" err="1"/>
              <a:t>eBPF</a:t>
            </a:r>
            <a:r>
              <a:rPr lang="ja-JP" altLang="en-US" dirty="0"/>
              <a:t>プログラムを</a:t>
            </a:r>
            <a:r>
              <a:rPr lang="en-US" altLang="ja-JP" dirty="0"/>
              <a:t>VM</a:t>
            </a:r>
            <a:r>
              <a:rPr lang="ja-JP" altLang="en-US" dirty="0"/>
              <a:t>に送り込み、</a:t>
            </a:r>
            <a:r>
              <a:rPr lang="en-US" altLang="ja-JP" dirty="0"/>
              <a:t>VM</a:t>
            </a:r>
            <a:r>
              <a:rPr lang="ja-JP" altLang="en-US" dirty="0"/>
              <a:t>内の</a:t>
            </a:r>
            <a:r>
              <a:rPr lang="en-US" altLang="ja-JP" dirty="0"/>
              <a:t>OS</a:t>
            </a:r>
            <a:r>
              <a:rPr lang="ja-JP" altLang="en-US" dirty="0"/>
              <a:t>にロード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 dirty="0"/>
              <a:t>ごとに必要な先読みを行う</a:t>
            </a:r>
            <a:r>
              <a:rPr lang="en-US" altLang="ja-JP" dirty="0" err="1"/>
              <a:t>eBPF</a:t>
            </a:r>
            <a:r>
              <a:rPr lang="ja-JP" altLang="en-US" dirty="0"/>
              <a:t>プログラムを用意</a:t>
            </a:r>
            <a:endParaRPr lang="en-US" altLang="ja-JP" dirty="0"/>
          </a:p>
          <a:p>
            <a:r>
              <a:rPr lang="en-US" altLang="ja-JP" dirty="0"/>
              <a:t>OS</a:t>
            </a:r>
            <a:r>
              <a:rPr lang="ja-JP" altLang="en-US" dirty="0"/>
              <a:t>データの一括取得要求を送り、</a:t>
            </a:r>
            <a:r>
              <a:rPr lang="en-US" altLang="ja-JP" dirty="0" err="1"/>
              <a:t>eBPF</a:t>
            </a:r>
            <a:r>
              <a:rPr lang="ja-JP" altLang="en-US" dirty="0"/>
              <a:t>プログラムを実行</a:t>
            </a:r>
            <a:endParaRPr lang="en-US" altLang="ja-JP" dirty="0"/>
          </a:p>
          <a:p>
            <a:pPr lvl="1"/>
            <a:r>
              <a:rPr lang="en-US" altLang="ja-JP" dirty="0" err="1"/>
              <a:t>eBPF</a:t>
            </a:r>
            <a:r>
              <a:rPr lang="ja-JP" altLang="en-US" dirty="0"/>
              <a:t>プログラムはポインタをたどって</a:t>
            </a:r>
            <a:r>
              <a:rPr lang="en-US" altLang="ja-JP" dirty="0"/>
              <a:t>OS</a:t>
            </a:r>
            <a:r>
              <a:rPr lang="ja-JP" altLang="en-US" dirty="0"/>
              <a:t>データの情報を収集</a:t>
            </a:r>
            <a:endParaRPr lang="en-US" altLang="ja-JP" dirty="0"/>
          </a:p>
          <a:p>
            <a:r>
              <a:rPr lang="ja-JP" altLang="en-US" dirty="0"/>
              <a:t>収集した</a:t>
            </a:r>
            <a:r>
              <a:rPr lang="en-US" altLang="ja-JP" dirty="0"/>
              <a:t>OS</a:t>
            </a:r>
            <a:r>
              <a:rPr lang="ja-JP" altLang="en-US" dirty="0"/>
              <a:t>データを含むメモリデータを取得し、</a:t>
            </a:r>
            <a:r>
              <a:rPr lang="en-US" altLang="ja-JP" dirty="0"/>
              <a:t>IDS</a:t>
            </a:r>
            <a:r>
              <a:rPr lang="ja-JP" altLang="en-US" dirty="0"/>
              <a:t>に返送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 dirty="0"/>
              <a:t>はメモリデータをキャッシュに保存して必要になった時に利用</a:t>
            </a:r>
            <a:endParaRPr lang="en-JP" altLang="ja-JP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7D72D8F-4958-65A0-77AF-9D7929B8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B143BD1-B82B-40A9-AF29-64D23C6EA1A4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7A51D7-9788-5247-6DCD-C0AD65A5DA38}"/>
              </a:ext>
            </a:extLst>
          </p:cNvPr>
          <p:cNvSpPr txBox="1">
            <a:spLocks/>
          </p:cNvSpPr>
          <p:nvPr/>
        </p:nvSpPr>
        <p:spPr>
          <a:xfrm flipH="1">
            <a:off x="7002935" y="6281423"/>
            <a:ext cx="1622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>
                <a:solidFill>
                  <a:schemeClr val="tx1"/>
                </a:solidFill>
              </a:rPr>
              <a:t>監視対象</a:t>
            </a:r>
            <a:r>
              <a:rPr kumimoji="1" lang="en-US" altLang="ja-JP" sz="2000" b="1">
                <a:solidFill>
                  <a:schemeClr val="tx1"/>
                </a:solidFill>
              </a:rPr>
              <a:t>VM</a:t>
            </a:r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3" name="四角形: 角を丸くする 35">
            <a:extLst>
              <a:ext uri="{FF2B5EF4-FFF2-40B4-BE49-F238E27FC236}">
                <a16:creationId xmlns:a16="http://schemas.microsoft.com/office/drawing/2014/main" id="{F35141F3-3CE1-C0AC-AEBD-774AE3DBBC69}"/>
              </a:ext>
            </a:extLst>
          </p:cNvPr>
          <p:cNvSpPr>
            <a:spLocks/>
          </p:cNvSpPr>
          <p:nvPr/>
        </p:nvSpPr>
        <p:spPr>
          <a:xfrm>
            <a:off x="4922106" y="4703337"/>
            <a:ext cx="5784268" cy="1608563"/>
          </a:xfrm>
          <a:prstGeom prst="roundRect">
            <a:avLst/>
          </a:prstGeom>
          <a:pattFill prst="pct5">
            <a:fgClr>
              <a:schemeClr val="tx1"/>
            </a:fgClr>
            <a:bgClr>
              <a:schemeClr val="accent2">
                <a:lumMod val="60000"/>
                <a:lumOff val="40000"/>
              </a:schemeClr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2BA74D9-9E1C-9E46-446D-78EA5EC15A70}"/>
              </a:ext>
            </a:extLst>
          </p:cNvPr>
          <p:cNvSpPr>
            <a:spLocks/>
          </p:cNvSpPr>
          <p:nvPr/>
        </p:nvSpPr>
        <p:spPr>
          <a:xfrm>
            <a:off x="8294419" y="4841618"/>
            <a:ext cx="2225898" cy="133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0E97D3-BD52-9F23-E531-20DAFFAFA979}"/>
              </a:ext>
            </a:extLst>
          </p:cNvPr>
          <p:cNvSpPr>
            <a:spLocks/>
          </p:cNvSpPr>
          <p:nvPr/>
        </p:nvSpPr>
        <p:spPr>
          <a:xfrm>
            <a:off x="5162328" y="4841618"/>
            <a:ext cx="1633613" cy="13320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900" b="1">
                <a:solidFill>
                  <a:schemeClr val="tx1"/>
                </a:solidFill>
              </a:rPr>
              <a:t>エージェント</a:t>
            </a:r>
            <a:endParaRPr kumimoji="1" lang="en-US" altLang="ja-JP" sz="1900" b="1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08B5C4-D8EA-F976-90BA-3559CB154909}"/>
              </a:ext>
            </a:extLst>
          </p:cNvPr>
          <p:cNvSpPr>
            <a:spLocks/>
          </p:cNvSpPr>
          <p:nvPr/>
        </p:nvSpPr>
        <p:spPr>
          <a:xfrm>
            <a:off x="8580144" y="5103014"/>
            <a:ext cx="1654448" cy="8847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err="1">
                <a:solidFill>
                  <a:schemeClr val="tx1"/>
                </a:solidFill>
              </a:rPr>
              <a:t>eBPF</a:t>
            </a:r>
            <a:endParaRPr kumimoji="1" lang="en-US" altLang="ja-JP" sz="2000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b="1">
                <a:solidFill>
                  <a:schemeClr val="tx1"/>
                </a:solidFill>
              </a:rPr>
              <a:t>プログラム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7B99068-BDB5-5784-E1A8-92F0BE60F2BE}"/>
              </a:ext>
            </a:extLst>
          </p:cNvPr>
          <p:cNvSpPr txBox="1">
            <a:spLocks/>
          </p:cNvSpPr>
          <p:nvPr/>
        </p:nvSpPr>
        <p:spPr>
          <a:xfrm>
            <a:off x="8229329" y="4792483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OS</a:t>
            </a:r>
            <a:endParaRPr kumimoji="1" lang="ja-JP" altLang="en-US" sz="2000" b="1"/>
          </a:p>
        </p:txBody>
      </p:sp>
      <p:sp>
        <p:nvSpPr>
          <p:cNvPr id="12" name="四角形: 角を丸くする 41">
            <a:extLst>
              <a:ext uri="{FF2B5EF4-FFF2-40B4-BE49-F238E27FC236}">
                <a16:creationId xmlns:a16="http://schemas.microsoft.com/office/drawing/2014/main" id="{797AABE5-ED40-49A3-3029-2C9C949AB5BF}"/>
              </a:ext>
            </a:extLst>
          </p:cNvPr>
          <p:cNvSpPr>
            <a:spLocks/>
          </p:cNvSpPr>
          <p:nvPr/>
        </p:nvSpPr>
        <p:spPr>
          <a:xfrm>
            <a:off x="1468154" y="4952383"/>
            <a:ext cx="1587525" cy="1245152"/>
          </a:xfrm>
          <a:prstGeom prst="roundRect">
            <a:avLst/>
          </a:prstGeom>
          <a:pattFill prst="pct5">
            <a:fgClr>
              <a:schemeClr val="tx1"/>
            </a:fgClr>
            <a:bgClr>
              <a:srgbClr val="CCECFF"/>
            </a:bgClr>
          </a:patt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solidFill>
                  <a:schemeClr val="tx1"/>
                </a:solidFill>
              </a:rPr>
              <a:t>VM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正方形/長方形 19">
            <a:extLst>
              <a:ext uri="{FF2B5EF4-FFF2-40B4-BE49-F238E27FC236}">
                <a16:creationId xmlns:a16="http://schemas.microsoft.com/office/drawing/2014/main" id="{00C1B7CA-247F-6BDA-2771-D10E50D180A9}"/>
              </a:ext>
            </a:extLst>
          </p:cNvPr>
          <p:cNvSpPr>
            <a:spLocks/>
          </p:cNvSpPr>
          <p:nvPr/>
        </p:nvSpPr>
        <p:spPr>
          <a:xfrm>
            <a:off x="1739916" y="5124959"/>
            <a:ext cx="1044000" cy="90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>
                <a:solidFill>
                  <a:schemeClr val="tx1"/>
                </a:solidFill>
              </a:rPr>
              <a:t>IDS</a:t>
            </a:r>
            <a:endParaRPr kumimoji="1" lang="en-US" altLang="ja-JP" b="1">
              <a:solidFill>
                <a:schemeClr val="tx1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60C50A5-8234-B870-65DB-1A0FCD91DA2A}"/>
              </a:ext>
            </a:extLst>
          </p:cNvPr>
          <p:cNvSpPr txBox="1">
            <a:spLocks/>
          </p:cNvSpPr>
          <p:nvPr/>
        </p:nvSpPr>
        <p:spPr>
          <a:xfrm>
            <a:off x="1647283" y="6161185"/>
            <a:ext cx="122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IDS VM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F6CA65BE-75EA-1018-A03D-3FF479A84D4F}"/>
              </a:ext>
            </a:extLst>
          </p:cNvPr>
          <p:cNvCxnSpPr>
            <a:cxnSpLocks/>
          </p:cNvCxnSpPr>
          <p:nvPr/>
        </p:nvCxnSpPr>
        <p:spPr>
          <a:xfrm flipH="1">
            <a:off x="2788160" y="5761069"/>
            <a:ext cx="2340000" cy="0"/>
          </a:xfrm>
          <a:prstGeom prst="straightConnector1">
            <a:avLst/>
          </a:prstGeom>
          <a:ln w="5715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C22277A-CE20-B182-D0CF-0F6F71CC44AC}"/>
              </a:ext>
            </a:extLst>
          </p:cNvPr>
          <p:cNvSpPr txBox="1">
            <a:spLocks/>
          </p:cNvSpPr>
          <p:nvPr/>
        </p:nvSpPr>
        <p:spPr>
          <a:xfrm>
            <a:off x="3016132" y="5406512"/>
            <a:ext cx="188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一括取得要求</a:t>
            </a:r>
          </a:p>
        </p:txBody>
      </p:sp>
      <p:cxnSp>
        <p:nvCxnSpPr>
          <p:cNvPr id="20" name="直線矢印コネクタ 7">
            <a:extLst>
              <a:ext uri="{FF2B5EF4-FFF2-40B4-BE49-F238E27FC236}">
                <a16:creationId xmlns:a16="http://schemas.microsoft.com/office/drawing/2014/main" id="{D4563FF7-D222-3E9C-385D-29244646476D}"/>
              </a:ext>
            </a:extLst>
          </p:cNvPr>
          <p:cNvCxnSpPr>
            <a:cxnSpLocks/>
          </p:cNvCxnSpPr>
          <p:nvPr/>
        </p:nvCxnSpPr>
        <p:spPr>
          <a:xfrm>
            <a:off x="2788160" y="5912118"/>
            <a:ext cx="2340000" cy="0"/>
          </a:xfrm>
          <a:prstGeom prst="straightConnector1">
            <a:avLst/>
          </a:prstGeom>
          <a:ln w="5715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B246533-6289-B9D4-F494-F41E91C0852C}"/>
              </a:ext>
            </a:extLst>
          </p:cNvPr>
          <p:cNvSpPr txBox="1">
            <a:spLocks/>
          </p:cNvSpPr>
          <p:nvPr/>
        </p:nvSpPr>
        <p:spPr>
          <a:xfrm>
            <a:off x="3096386" y="5887566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メモリデータ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6EEC6C84-8099-BBA7-1C90-99D9CBB3A49C}"/>
              </a:ext>
            </a:extLst>
          </p:cNvPr>
          <p:cNvCxnSpPr>
            <a:cxnSpLocks/>
          </p:cNvCxnSpPr>
          <p:nvPr/>
        </p:nvCxnSpPr>
        <p:spPr>
          <a:xfrm flipH="1">
            <a:off x="2788160" y="5225780"/>
            <a:ext cx="2340000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1D5B6E-6701-87AB-52DE-01A0EB804021}"/>
              </a:ext>
            </a:extLst>
          </p:cNvPr>
          <p:cNvSpPr txBox="1">
            <a:spLocks/>
          </p:cNvSpPr>
          <p:nvPr/>
        </p:nvSpPr>
        <p:spPr>
          <a:xfrm>
            <a:off x="3481888" y="4909489"/>
            <a:ext cx="952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ロード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37FDA0D4-50F0-94DE-50DE-DB5CE04256FB}"/>
              </a:ext>
            </a:extLst>
          </p:cNvPr>
          <p:cNvCxnSpPr>
            <a:cxnSpLocks/>
          </p:cNvCxnSpPr>
          <p:nvPr/>
        </p:nvCxnSpPr>
        <p:spPr>
          <a:xfrm flipH="1">
            <a:off x="6799496" y="5225780"/>
            <a:ext cx="1764000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80A6A0F-CDAA-9872-D4F4-0EAEC42A002D}"/>
              </a:ext>
            </a:extLst>
          </p:cNvPr>
          <p:cNvSpPr txBox="1">
            <a:spLocks/>
          </p:cNvSpPr>
          <p:nvPr/>
        </p:nvSpPr>
        <p:spPr>
          <a:xfrm>
            <a:off x="7221819" y="4924878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ロード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E8F4AE1A-DBD4-4ABC-A6F7-006D3EBA6F1E}"/>
              </a:ext>
            </a:extLst>
          </p:cNvPr>
          <p:cNvCxnSpPr>
            <a:cxnSpLocks/>
          </p:cNvCxnSpPr>
          <p:nvPr/>
        </p:nvCxnSpPr>
        <p:spPr>
          <a:xfrm flipH="1">
            <a:off x="6812544" y="5761069"/>
            <a:ext cx="1764000" cy="0"/>
          </a:xfrm>
          <a:prstGeom prst="straightConnector1">
            <a:avLst/>
          </a:prstGeom>
          <a:ln w="57150">
            <a:solidFill>
              <a:schemeClr val="accent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A5852A3-7D79-9B3F-B8CF-61683ACE16AB}"/>
              </a:ext>
            </a:extLst>
          </p:cNvPr>
          <p:cNvSpPr txBox="1">
            <a:spLocks/>
          </p:cNvSpPr>
          <p:nvPr/>
        </p:nvSpPr>
        <p:spPr>
          <a:xfrm>
            <a:off x="7350059" y="5421901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/>
              <a:t>実行</a:t>
            </a:r>
            <a:endParaRPr kumimoji="1" lang="ja-JP" altLang="en-US" sz="2000" b="1" dirty="0"/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26B710DC-E37F-8E8D-555B-C194A21AE26F}"/>
              </a:ext>
            </a:extLst>
          </p:cNvPr>
          <p:cNvCxnSpPr>
            <a:cxnSpLocks/>
          </p:cNvCxnSpPr>
          <p:nvPr/>
        </p:nvCxnSpPr>
        <p:spPr>
          <a:xfrm flipH="1">
            <a:off x="6803122" y="5912118"/>
            <a:ext cx="1764000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CFE2DBF-A184-BFC1-B7EB-AA13F99E5008}"/>
              </a:ext>
            </a:extLst>
          </p:cNvPr>
          <p:cNvSpPr txBox="1">
            <a:spLocks/>
          </p:cNvSpPr>
          <p:nvPr/>
        </p:nvSpPr>
        <p:spPr>
          <a:xfrm>
            <a:off x="7093578" y="590295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アドレス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D116263-ACD8-A1C2-A870-937D45F3B290}"/>
              </a:ext>
            </a:extLst>
          </p:cNvPr>
          <p:cNvSpPr>
            <a:spLocks/>
          </p:cNvSpPr>
          <p:nvPr/>
        </p:nvSpPr>
        <p:spPr>
          <a:xfrm>
            <a:off x="1830162" y="4637225"/>
            <a:ext cx="1522419" cy="695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err="1">
                <a:solidFill>
                  <a:schemeClr val="tx1"/>
                </a:solidFill>
              </a:rPr>
              <a:t>eBPF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プログラム</a:t>
            </a:r>
          </a:p>
        </p:txBody>
      </p:sp>
    </p:spTree>
    <p:extLst>
      <p:ext uri="{BB962C8B-B14F-4D97-AF65-F5344CB8AC3E}">
        <p14:creationId xmlns:p14="http://schemas.microsoft.com/office/powerpoint/2010/main" val="21346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66FF"/>
                                      </p:to>
                                    </p:animClr>
                                    <p:set>
                                      <p:cBhvr>
                                        <p:cTn id="7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0.26419 0.00463 " pathEditMode="relative" rAng="0" ptsTypes="AA">
                                      <p:cBhvr>
                                        <p:cTn id="18" dur="7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03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419 0.00463 L 0.55885 0.07986 " pathEditMode="relative" rAng="0" ptsTypes="AA">
                                      <p:cBhvr>
                                        <p:cTn id="28" dur="7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7" y="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/>
      <p:bldP spid="21" grpId="0"/>
      <p:bldP spid="24" grpId="0"/>
      <p:bldP spid="27" grpId="0"/>
      <p:bldP spid="30" grpId="0"/>
      <p:bldP spid="33" grpId="0"/>
      <p:bldP spid="34" grpId="0" animBg="1"/>
      <p:bldP spid="34" grpId="1" animBg="1"/>
      <p:bldP spid="34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21F5DF-7B8E-616D-0E06-7F8DF93EA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一括取得する</a:t>
            </a:r>
            <a:r>
              <a:rPr lang="ja-JP" altLang="en-US" dirty="0"/>
              <a:t>メモリ</a:t>
            </a:r>
            <a:r>
              <a:rPr kumimoji="1" lang="ja-JP" altLang="en-US" dirty="0"/>
              <a:t>データの粒度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2BDBFE-F3F3-B807-9135-6A881D96C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メモリデータを取得する粒度にはトレードオフがある</a:t>
            </a:r>
            <a:endParaRPr lang="en-US" altLang="ja-JP" dirty="0"/>
          </a:p>
          <a:p>
            <a:pPr lvl="1"/>
            <a:r>
              <a:rPr lang="ja-JP" altLang="en-US" dirty="0"/>
              <a:t>細かい</a:t>
            </a:r>
            <a:r>
              <a:rPr lang="en-US" altLang="ja-JP" dirty="0"/>
              <a:t>OS</a:t>
            </a:r>
            <a:r>
              <a:rPr lang="ja-JP" altLang="en-US" dirty="0"/>
              <a:t>データ単位で取得すると管理オーバヘッドが大きくなる</a:t>
            </a:r>
            <a:endParaRPr lang="en-US" altLang="ja-JP" dirty="0"/>
          </a:p>
          <a:p>
            <a:pPr lvl="1"/>
            <a:r>
              <a:rPr lang="ja-JP" altLang="en-US" dirty="0"/>
              <a:t>固定長単位で取得すると無駄なデータ取得が発生する可能性</a:t>
            </a:r>
            <a:endParaRPr lang="en-US" altLang="ja-JP" dirty="0"/>
          </a:p>
          <a:p>
            <a:r>
              <a:rPr lang="ja-JP" altLang="en-US" dirty="0"/>
              <a:t>メモリデータは指定した粒度で取得することができる</a:t>
            </a:r>
            <a:endParaRPr lang="en-US" altLang="ja-JP" dirty="0"/>
          </a:p>
          <a:p>
            <a:pPr lvl="1"/>
            <a:r>
              <a:rPr lang="ja-JP" altLang="en-US" dirty="0"/>
              <a:t>先読みした</a:t>
            </a:r>
            <a:r>
              <a:rPr lang="en-US" altLang="ja-JP" dirty="0"/>
              <a:t>OS</a:t>
            </a:r>
            <a:r>
              <a:rPr lang="ja-JP" altLang="en-US" dirty="0"/>
              <a:t>データを含む</a:t>
            </a:r>
            <a:r>
              <a:rPr lang="en-US" altLang="ja-JP" dirty="0"/>
              <a:t>16</a:t>
            </a:r>
            <a:r>
              <a:rPr lang="ja-JP" altLang="en-US" dirty="0"/>
              <a:t>バイト～</a:t>
            </a:r>
            <a:r>
              <a:rPr lang="en-US" altLang="ja-JP" dirty="0"/>
              <a:t>8KB</a:t>
            </a:r>
            <a:r>
              <a:rPr lang="ja-JP" altLang="en-US" dirty="0"/>
              <a:t>の固定長単位で取得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 dirty="0"/>
              <a:t>が必要とする</a:t>
            </a:r>
            <a:r>
              <a:rPr lang="en-US" altLang="ja-JP" dirty="0"/>
              <a:t>OS</a:t>
            </a:r>
            <a:r>
              <a:rPr lang="ja-JP" altLang="en-US" dirty="0"/>
              <a:t>データのみをデータ単位で取得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DD236B-F5A6-D15E-DEF7-7CB7C4816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896628-1035-4690-999C-F9B6C6B165E7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9" name="正方形/長方形 26">
            <a:extLst>
              <a:ext uri="{FF2B5EF4-FFF2-40B4-BE49-F238E27FC236}">
                <a16:creationId xmlns:a16="http://schemas.microsoft.com/office/drawing/2014/main" id="{A1F2BDF0-DD8B-6779-BE63-1BC760796A0A}"/>
              </a:ext>
            </a:extLst>
          </p:cNvPr>
          <p:cNvSpPr/>
          <p:nvPr/>
        </p:nvSpPr>
        <p:spPr>
          <a:xfrm>
            <a:off x="4465748" y="4491927"/>
            <a:ext cx="3383279" cy="2061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1" name="正方形/長方形 26">
            <a:extLst>
              <a:ext uri="{FF2B5EF4-FFF2-40B4-BE49-F238E27FC236}">
                <a16:creationId xmlns:a16="http://schemas.microsoft.com/office/drawing/2014/main" id="{D6123AA4-8A1D-1FA2-3888-50FC5CF7D00C}"/>
              </a:ext>
            </a:extLst>
          </p:cNvPr>
          <p:cNvSpPr/>
          <p:nvPr/>
        </p:nvSpPr>
        <p:spPr>
          <a:xfrm>
            <a:off x="6360080" y="4881698"/>
            <a:ext cx="1338072" cy="1290558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5D74E34-8D1C-5DE9-6CD3-4BE5953D5FAC}"/>
              </a:ext>
            </a:extLst>
          </p:cNvPr>
          <p:cNvSpPr txBox="1"/>
          <p:nvPr/>
        </p:nvSpPr>
        <p:spPr>
          <a:xfrm>
            <a:off x="6452281" y="5074336"/>
            <a:ext cx="1152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3</a:t>
            </a:r>
            <a:endParaRPr kumimoji="1" lang="ja-JP" altLang="en-US" sz="2000" b="1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D55C04D-854D-F58D-3DFE-4231A8331AE7}"/>
              </a:ext>
            </a:extLst>
          </p:cNvPr>
          <p:cNvSpPr txBox="1"/>
          <p:nvPr/>
        </p:nvSpPr>
        <p:spPr>
          <a:xfrm>
            <a:off x="6458377" y="5601865"/>
            <a:ext cx="1152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4</a:t>
            </a:r>
            <a:endParaRPr kumimoji="1" lang="ja-JP" altLang="en-US" sz="2000" b="1"/>
          </a:p>
        </p:txBody>
      </p:sp>
      <p:sp>
        <p:nvSpPr>
          <p:cNvPr id="17" name="正方形/長方形 26">
            <a:extLst>
              <a:ext uri="{FF2B5EF4-FFF2-40B4-BE49-F238E27FC236}">
                <a16:creationId xmlns:a16="http://schemas.microsoft.com/office/drawing/2014/main" id="{BA038E66-2FFF-3217-6F14-AD42B9022610}"/>
              </a:ext>
            </a:extLst>
          </p:cNvPr>
          <p:cNvSpPr/>
          <p:nvPr/>
        </p:nvSpPr>
        <p:spPr>
          <a:xfrm>
            <a:off x="4609004" y="4881698"/>
            <a:ext cx="1338072" cy="1290558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CE2DCB1-EB8F-5C1B-D89C-38934AD3A225}"/>
              </a:ext>
            </a:extLst>
          </p:cNvPr>
          <p:cNvSpPr txBox="1"/>
          <p:nvPr/>
        </p:nvSpPr>
        <p:spPr>
          <a:xfrm>
            <a:off x="4701205" y="5074336"/>
            <a:ext cx="1152000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データ</a:t>
            </a:r>
            <a:r>
              <a:rPr kumimoji="1" lang="en-US" altLang="ja-JP" sz="2000" b="1" dirty="0"/>
              <a:t>1</a:t>
            </a:r>
            <a:endParaRPr kumimoji="1" lang="ja-JP" altLang="en-US" sz="20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AD281DD-66BF-0FFE-D444-B005E51DAEA8}"/>
              </a:ext>
            </a:extLst>
          </p:cNvPr>
          <p:cNvSpPr txBox="1"/>
          <p:nvPr/>
        </p:nvSpPr>
        <p:spPr>
          <a:xfrm>
            <a:off x="4707300" y="5601865"/>
            <a:ext cx="1152000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2</a:t>
            </a:r>
            <a:endParaRPr kumimoji="1" lang="ja-JP" altLang="en-US" sz="2000" b="1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23BCBEF-A809-BCA6-DD17-1FF27D4CE13C}"/>
              </a:ext>
            </a:extLst>
          </p:cNvPr>
          <p:cNvSpPr txBox="1"/>
          <p:nvPr/>
        </p:nvSpPr>
        <p:spPr>
          <a:xfrm>
            <a:off x="4426931" y="6212966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OS</a:t>
            </a:r>
            <a:endParaRPr kumimoji="1" lang="ja-JP" altLang="en-US" sz="2000" b="1"/>
          </a:p>
        </p:txBody>
      </p:sp>
      <p:sp>
        <p:nvSpPr>
          <p:cNvPr id="34" name="正方形/長方形 19">
            <a:extLst>
              <a:ext uri="{FF2B5EF4-FFF2-40B4-BE49-F238E27FC236}">
                <a16:creationId xmlns:a16="http://schemas.microsoft.com/office/drawing/2014/main" id="{1D717135-0270-7F6B-EC24-ECAE6FF6E2F1}"/>
              </a:ext>
            </a:extLst>
          </p:cNvPr>
          <p:cNvSpPr/>
          <p:nvPr/>
        </p:nvSpPr>
        <p:spPr>
          <a:xfrm>
            <a:off x="1657041" y="4731577"/>
            <a:ext cx="2165250" cy="1590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b="1">
              <a:solidFill>
                <a:schemeClr val="tx1"/>
              </a:solidFill>
            </a:endParaRPr>
          </a:p>
        </p:txBody>
      </p:sp>
      <p:sp>
        <p:nvSpPr>
          <p:cNvPr id="35" name="テキスト ボックス 39">
            <a:extLst>
              <a:ext uri="{FF2B5EF4-FFF2-40B4-BE49-F238E27FC236}">
                <a16:creationId xmlns:a16="http://schemas.microsoft.com/office/drawing/2014/main" id="{FAB08774-5676-13B5-ACF6-55FB11D496C5}"/>
              </a:ext>
            </a:extLst>
          </p:cNvPr>
          <p:cNvSpPr txBox="1"/>
          <p:nvPr/>
        </p:nvSpPr>
        <p:spPr>
          <a:xfrm>
            <a:off x="2422913" y="6322435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IDS</a:t>
            </a:r>
            <a:endParaRPr kumimoji="1" lang="ja-JP" altLang="en-US" sz="2000" b="1"/>
          </a:p>
        </p:txBody>
      </p:sp>
      <p:sp>
        <p:nvSpPr>
          <p:cNvPr id="40" name="TextBox 35">
            <a:extLst>
              <a:ext uri="{FF2B5EF4-FFF2-40B4-BE49-F238E27FC236}">
                <a16:creationId xmlns:a16="http://schemas.microsoft.com/office/drawing/2014/main" id="{1FF00354-A543-F3BC-8E80-9458F8468E67}"/>
              </a:ext>
            </a:extLst>
          </p:cNvPr>
          <p:cNvSpPr txBox="1"/>
          <p:nvPr/>
        </p:nvSpPr>
        <p:spPr>
          <a:xfrm>
            <a:off x="4727248" y="4547197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b="1"/>
              <a:t>ページ1</a:t>
            </a:r>
          </a:p>
        </p:txBody>
      </p:sp>
      <p:sp>
        <p:nvSpPr>
          <p:cNvPr id="41" name="TextBox 36">
            <a:extLst>
              <a:ext uri="{FF2B5EF4-FFF2-40B4-BE49-F238E27FC236}">
                <a16:creationId xmlns:a16="http://schemas.microsoft.com/office/drawing/2014/main" id="{816A49B2-D687-A038-01DC-CD4AC656C51F}"/>
              </a:ext>
            </a:extLst>
          </p:cNvPr>
          <p:cNvSpPr txBox="1"/>
          <p:nvPr/>
        </p:nvSpPr>
        <p:spPr>
          <a:xfrm>
            <a:off x="6478324" y="4559897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b="1"/>
              <a:t>ページ2</a:t>
            </a:r>
          </a:p>
        </p:txBody>
      </p:sp>
      <p:sp>
        <p:nvSpPr>
          <p:cNvPr id="43" name="正方形/長方形 26">
            <a:extLst>
              <a:ext uri="{FF2B5EF4-FFF2-40B4-BE49-F238E27FC236}">
                <a16:creationId xmlns:a16="http://schemas.microsoft.com/office/drawing/2014/main" id="{43FEC283-17C8-3CFE-8106-F5E68A36FB3E}"/>
              </a:ext>
            </a:extLst>
          </p:cNvPr>
          <p:cNvSpPr/>
          <p:nvPr/>
        </p:nvSpPr>
        <p:spPr>
          <a:xfrm>
            <a:off x="1779817" y="5076977"/>
            <a:ext cx="900000" cy="900000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</a:rPr>
              <a:t>ページ</a:t>
            </a:r>
            <a:r>
              <a:rPr kumimoji="1" lang="en-US" altLang="ja-JP" b="1">
                <a:solidFill>
                  <a:schemeClr val="tx1"/>
                </a:solidFill>
              </a:rPr>
              <a:t>1</a:t>
            </a:r>
            <a:endParaRPr kumimoji="1" lang="ja-JP" altLang="en-US" b="1">
              <a:solidFill>
                <a:schemeClr val="tx1"/>
              </a:solidFill>
            </a:endParaRPr>
          </a:p>
        </p:txBody>
      </p:sp>
      <p:cxnSp>
        <p:nvCxnSpPr>
          <p:cNvPr id="44" name="直線矢印コネクタ 22">
            <a:extLst>
              <a:ext uri="{FF2B5EF4-FFF2-40B4-BE49-F238E27FC236}">
                <a16:creationId xmlns:a16="http://schemas.microsoft.com/office/drawing/2014/main" id="{6BD85528-F03E-0872-501A-D8D409F30B4E}"/>
              </a:ext>
            </a:extLst>
          </p:cNvPr>
          <p:cNvCxnSpPr>
            <a:cxnSpLocks/>
          </p:cNvCxnSpPr>
          <p:nvPr/>
        </p:nvCxnSpPr>
        <p:spPr>
          <a:xfrm flipV="1">
            <a:off x="3683736" y="5526977"/>
            <a:ext cx="915315" cy="0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26">
            <a:extLst>
              <a:ext uri="{FF2B5EF4-FFF2-40B4-BE49-F238E27FC236}">
                <a16:creationId xmlns:a16="http://schemas.microsoft.com/office/drawing/2014/main" id="{26ECB97D-3AF8-1000-DE99-158B9E323BAA}"/>
              </a:ext>
            </a:extLst>
          </p:cNvPr>
          <p:cNvSpPr/>
          <p:nvPr/>
        </p:nvSpPr>
        <p:spPr>
          <a:xfrm>
            <a:off x="2787760" y="5076977"/>
            <a:ext cx="900000" cy="900000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ページ</a:t>
            </a:r>
            <a:r>
              <a:rPr lang="en-US" altLang="ja-JP" b="1" dirty="0">
                <a:solidFill>
                  <a:schemeClr val="tx1"/>
                </a:solidFill>
              </a:rPr>
              <a:t>2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593C50-A5DB-E0C1-5934-3869B9B36D0D}"/>
              </a:ext>
            </a:extLst>
          </p:cNvPr>
          <p:cNvSpPr txBox="1"/>
          <p:nvPr/>
        </p:nvSpPr>
        <p:spPr>
          <a:xfrm>
            <a:off x="1749652" y="4704992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4KB</a:t>
            </a:r>
            <a:r>
              <a:rPr kumimoji="1" lang="ja-JP" altLang="en-US" sz="2000" b="1" dirty="0"/>
              <a:t>バイト単位</a:t>
            </a:r>
          </a:p>
        </p:txBody>
      </p:sp>
      <p:sp>
        <p:nvSpPr>
          <p:cNvPr id="25" name="正方形/長方形 19">
            <a:extLst>
              <a:ext uri="{FF2B5EF4-FFF2-40B4-BE49-F238E27FC236}">
                <a16:creationId xmlns:a16="http://schemas.microsoft.com/office/drawing/2014/main" id="{FBC9C6DC-DDD0-0C10-141A-EAFD0D056EB0}"/>
              </a:ext>
            </a:extLst>
          </p:cNvPr>
          <p:cNvSpPr/>
          <p:nvPr/>
        </p:nvSpPr>
        <p:spPr>
          <a:xfrm>
            <a:off x="8369709" y="4731577"/>
            <a:ext cx="2165250" cy="1590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b="1">
              <a:solidFill>
                <a:schemeClr val="tx1"/>
              </a:solidFill>
            </a:endParaRPr>
          </a:p>
        </p:txBody>
      </p:sp>
      <p:sp>
        <p:nvSpPr>
          <p:cNvPr id="26" name="テキスト ボックス 29">
            <a:extLst>
              <a:ext uri="{FF2B5EF4-FFF2-40B4-BE49-F238E27FC236}">
                <a16:creationId xmlns:a16="http://schemas.microsoft.com/office/drawing/2014/main" id="{14E48E76-840D-0428-D58B-0C1EF1C227BE}"/>
              </a:ext>
            </a:extLst>
          </p:cNvPr>
          <p:cNvSpPr txBox="1"/>
          <p:nvPr/>
        </p:nvSpPr>
        <p:spPr>
          <a:xfrm>
            <a:off x="8869783" y="5074336"/>
            <a:ext cx="1152000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kumimoji="1" lang="en-US" altLang="ja-JP" sz="2000" b="1"/>
              <a:t>1</a:t>
            </a:r>
            <a:endParaRPr kumimoji="1" lang="ja-JP" altLang="en-US" sz="2000" b="1"/>
          </a:p>
        </p:txBody>
      </p:sp>
      <p:sp>
        <p:nvSpPr>
          <p:cNvPr id="27" name="テキスト ボックス 30">
            <a:extLst>
              <a:ext uri="{FF2B5EF4-FFF2-40B4-BE49-F238E27FC236}">
                <a16:creationId xmlns:a16="http://schemas.microsoft.com/office/drawing/2014/main" id="{2A1DE3A1-B3A3-258C-7CB6-EE0F1AFA3558}"/>
              </a:ext>
            </a:extLst>
          </p:cNvPr>
          <p:cNvSpPr txBox="1"/>
          <p:nvPr/>
        </p:nvSpPr>
        <p:spPr>
          <a:xfrm>
            <a:off x="8869783" y="5601865"/>
            <a:ext cx="1152000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データ</a:t>
            </a:r>
            <a:r>
              <a:rPr lang="en-US" altLang="ja-JP" sz="2000" b="1"/>
              <a:t>4</a:t>
            </a:r>
            <a:endParaRPr kumimoji="1" lang="ja-JP" altLang="en-US" sz="2000" b="1"/>
          </a:p>
        </p:txBody>
      </p:sp>
      <p:sp>
        <p:nvSpPr>
          <p:cNvPr id="28" name="テキスト ボックス 39">
            <a:extLst>
              <a:ext uri="{FF2B5EF4-FFF2-40B4-BE49-F238E27FC236}">
                <a16:creationId xmlns:a16="http://schemas.microsoft.com/office/drawing/2014/main" id="{7E99D9CE-583A-84A7-D760-E38B9567A6FF}"/>
              </a:ext>
            </a:extLst>
          </p:cNvPr>
          <p:cNvSpPr txBox="1"/>
          <p:nvPr/>
        </p:nvSpPr>
        <p:spPr>
          <a:xfrm>
            <a:off x="9135581" y="6322435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/>
              <a:t>IDS</a:t>
            </a:r>
            <a:endParaRPr kumimoji="1" lang="ja-JP" altLang="en-US" sz="2000" b="1"/>
          </a:p>
        </p:txBody>
      </p:sp>
      <p:cxnSp>
        <p:nvCxnSpPr>
          <p:cNvPr id="29" name="直線矢印コネクタ 22">
            <a:extLst>
              <a:ext uri="{FF2B5EF4-FFF2-40B4-BE49-F238E27FC236}">
                <a16:creationId xmlns:a16="http://schemas.microsoft.com/office/drawing/2014/main" id="{9DD056A5-FEE0-77E6-C89F-2708F19DE0B9}"/>
              </a:ext>
            </a:extLst>
          </p:cNvPr>
          <p:cNvCxnSpPr>
            <a:cxnSpLocks/>
          </p:cNvCxnSpPr>
          <p:nvPr/>
        </p:nvCxnSpPr>
        <p:spPr>
          <a:xfrm flipH="1">
            <a:off x="7649384" y="5791406"/>
            <a:ext cx="1220399" cy="0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0482647-BBF4-4B69-CC30-23E0C2E7609F}"/>
              </a:ext>
            </a:extLst>
          </p:cNvPr>
          <p:cNvSpPr txBox="1"/>
          <p:nvPr/>
        </p:nvSpPr>
        <p:spPr>
          <a:xfrm>
            <a:off x="8718800" y="469670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データ単位</a:t>
            </a:r>
          </a:p>
        </p:txBody>
      </p:sp>
    </p:spTree>
    <p:extLst>
      <p:ext uri="{BB962C8B-B14F-4D97-AF65-F5344CB8AC3E}">
        <p14:creationId xmlns:p14="http://schemas.microsoft.com/office/powerpoint/2010/main" val="404528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116A8-BD66-EC9F-B0DB-B1A2B47F5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課題</a:t>
            </a:r>
            <a:r>
              <a:rPr kumimoji="1" lang="en-US" altLang="ja-JP" dirty="0"/>
              <a:t>1</a:t>
            </a:r>
            <a:r>
              <a:rPr kumimoji="1" lang="ja-JP" altLang="en-US" dirty="0"/>
              <a:t>：先読み処理の記述性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E9DCD1-3DA1-49B8-08FB-103976EA2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eBPF</a:t>
            </a:r>
            <a:r>
              <a:rPr lang="ja-JP" altLang="en-US" dirty="0"/>
              <a:t>プログラムは</a:t>
            </a:r>
            <a:r>
              <a:rPr lang="en-JP" altLang="ja-JP" dirty="0"/>
              <a:t>動的な終了条件をもつループが使えない</a:t>
            </a:r>
          </a:p>
          <a:p>
            <a:pPr lvl="1"/>
            <a:r>
              <a:rPr lang="en-JP" altLang="ja-JP" dirty="0"/>
              <a:t>先読みを行うにはポインタを用いるデータ構造をたどる必要</a:t>
            </a:r>
          </a:p>
          <a:p>
            <a:pPr lvl="1"/>
            <a:r>
              <a:rPr lang="en-JP" altLang="ja-JP" dirty="0"/>
              <a:t>終了しない可能性のあるループは検証に失敗</a:t>
            </a:r>
          </a:p>
          <a:p>
            <a:r>
              <a:rPr lang="en-US" altLang="ja-JP" dirty="0"/>
              <a:t>BPF</a:t>
            </a:r>
            <a:r>
              <a:rPr lang="ja-JP" altLang="en-US" dirty="0"/>
              <a:t>ヘルパー関数を用いた有限ループでポインタをたどる</a:t>
            </a:r>
            <a:endParaRPr lang="en-US" altLang="ja-JP" dirty="0"/>
          </a:p>
          <a:p>
            <a:pPr lvl="1"/>
            <a:r>
              <a:rPr lang="ja-JP" altLang="en-US" dirty="0"/>
              <a:t>ヘルパー関数から呼び出されるコールバック関数を用いて処理を記述</a:t>
            </a:r>
            <a:endParaRPr lang="en-US" altLang="ja-JP" dirty="0"/>
          </a:p>
          <a:p>
            <a:pPr lvl="1"/>
            <a:r>
              <a:rPr lang="ja-JP" altLang="en-US" dirty="0"/>
              <a:t>ポインタを最後までたどれるようにループ回数を大きめに設定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3B9D63-57F5-FCEB-3349-0ECD444B1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0BFC3-5132-CF4F-B7E9-7B1B4DC842F0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E8963FC2-DD85-A2A9-01C4-4ECB215FB83B}"/>
              </a:ext>
            </a:extLst>
          </p:cNvPr>
          <p:cNvSpPr txBox="1"/>
          <p:nvPr/>
        </p:nvSpPr>
        <p:spPr>
          <a:xfrm>
            <a:off x="722764" y="4785460"/>
            <a:ext cx="4481959" cy="132343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  :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  task 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next_task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(task);</a:t>
            </a:r>
          </a:p>
          <a:p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} while (task != </a:t>
            </a:r>
            <a:r>
              <a:rPr lang="en-US" altLang="ja-JP" sz="2000" b="1" err="1">
                <a:latin typeface="Courier New" panose="02070309020205020404" pitchFamily="49" charset="0"/>
                <a:cs typeface="Courier New" panose="02070309020205020404" pitchFamily="49" charset="0"/>
              </a:rPr>
              <a:t>init_task</a:t>
            </a:r>
            <a:r>
              <a:rPr lang="en-US" altLang="ja-JP" sz="20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47854C89-52E4-DD3E-4EE6-E9080CE4DE04}"/>
              </a:ext>
            </a:extLst>
          </p:cNvPr>
          <p:cNvSpPr txBox="1"/>
          <p:nvPr/>
        </p:nvSpPr>
        <p:spPr>
          <a:xfrm>
            <a:off x="6095172" y="4477683"/>
            <a:ext cx="5374064" cy="193899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(u32 index, void *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task = 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next_task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(task);</a:t>
            </a:r>
          </a:p>
          <a:p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(task == 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init_task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1;</a:t>
            </a:r>
          </a:p>
          <a:p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ja-JP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bpf_loop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(100000, 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ja-JP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altLang="ja-JP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</p:txBody>
      </p:sp>
      <p:sp>
        <p:nvSpPr>
          <p:cNvPr id="7" name="Right Arrow 9">
            <a:extLst>
              <a:ext uri="{FF2B5EF4-FFF2-40B4-BE49-F238E27FC236}">
                <a16:creationId xmlns:a16="http://schemas.microsoft.com/office/drawing/2014/main" id="{038E86E2-3B55-40F8-ADF4-945856A5A2D0}"/>
              </a:ext>
            </a:extLst>
          </p:cNvPr>
          <p:cNvSpPr/>
          <p:nvPr/>
        </p:nvSpPr>
        <p:spPr>
          <a:xfrm>
            <a:off x="5353131" y="4978740"/>
            <a:ext cx="593633" cy="936878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1600">
              <a:solidFill>
                <a:srgbClr val="FF000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9AD1CE-2CA4-55DE-51BF-F3C9852E13ED}"/>
              </a:ext>
            </a:extLst>
          </p:cNvPr>
          <p:cNvSpPr txBox="1"/>
          <p:nvPr/>
        </p:nvSpPr>
        <p:spPr>
          <a:xfrm>
            <a:off x="7712039" y="6365875"/>
            <a:ext cx="2140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err="1"/>
              <a:t>eBPF</a:t>
            </a:r>
            <a:r>
              <a:rPr kumimoji="1" lang="ja-JP" altLang="en-US" sz="2000" b="1" dirty="0"/>
              <a:t>プログラム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367FD1-FCA2-ED3F-957D-8C8EFA80E6EA}"/>
              </a:ext>
            </a:extLst>
          </p:cNvPr>
          <p:cNvSpPr txBox="1"/>
          <p:nvPr/>
        </p:nvSpPr>
        <p:spPr>
          <a:xfrm>
            <a:off x="2014605" y="6086722"/>
            <a:ext cx="1898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Linux</a:t>
            </a:r>
            <a:r>
              <a:rPr lang="ja-JP" altLang="en-US" sz="2000" b="1" dirty="0"/>
              <a:t>のコード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2405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rgbClr val="FF0000"/>
          </a:solidFill>
        </a:ln>
      </a:spPr>
      <a:bodyPr rtlCol="0" anchor="ctr"/>
      <a:lstStyle>
        <a:defPPr algn="ctr">
          <a:defRPr sz="1600" dirty="0" smtClean="0"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発表.potx" id="{924B4060-10CA-4D23-81A8-DAF2DDA4EA45}" vid="{0AE843F2-B237-4D3D-A8F1-C966C1DE793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発表</Template>
  <TotalTime>1091</TotalTime>
  <Words>3833</Words>
  <Application>Microsoft Office PowerPoint</Application>
  <PresentationFormat>ワイド画面</PresentationFormat>
  <Paragraphs>743</Paragraphs>
  <Slides>32</Slides>
  <Notes>29</Notes>
  <HiddenSlides>15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40" baseType="lpstr">
      <vt:lpstr>MS PGothic</vt:lpstr>
      <vt:lpstr>Yu Gothic</vt:lpstr>
      <vt:lpstr>Yu Gothic</vt:lpstr>
      <vt:lpstr>游ゴシック Medium</vt:lpstr>
      <vt:lpstr>Arial</vt:lpstr>
      <vt:lpstr>Courier New</vt:lpstr>
      <vt:lpstr>Wingdings</vt:lpstr>
      <vt:lpstr>Office テーマ</vt:lpstr>
      <vt:lpstr>Confidential VMに対する eBPFを用いた 安全かつ高速な監視</vt:lpstr>
      <vt:lpstr>クラウドの内部犯によるVMの盗聴</vt:lpstr>
      <vt:lpstr>Confidential VMを用いたVMの保護</vt:lpstr>
      <vt:lpstr>IDSによるVM監視の必要性</vt:lpstr>
      <vt:lpstr>先行研究：SEVmonitor [能野+, CSS'22]</vt:lpstr>
      <vt:lpstr>提案：eBPFmonitor</vt:lpstr>
      <vt:lpstr>OSデータの一括取得の流れ</vt:lpstr>
      <vt:lpstr>一括取得するメモリデータの粒度</vt:lpstr>
      <vt:lpstr>課題1：先読み処理の記述性</vt:lpstr>
      <vt:lpstr>課題2：eBPFプログラムの汎用性</vt:lpstr>
      <vt:lpstr>課題3：OSデータ収集の網羅性</vt:lpstr>
      <vt:lpstr>実験</vt:lpstr>
      <vt:lpstr>実験1：IDSの監視性能</vt:lpstr>
      <vt:lpstr>実験2：メモリデータの取得粒度の影響</vt:lpstr>
      <vt:lpstr>実験3：通信速度の影響</vt:lpstr>
      <vt:lpstr>まとめ</vt:lpstr>
      <vt:lpstr>PowerPoint プレゼンテーション</vt:lpstr>
      <vt:lpstr>実験1：OSデータの取得確認</vt:lpstr>
      <vt:lpstr>procファイルシステムの取得情報</vt:lpstr>
      <vt:lpstr>OSデータを一括取得するタイミング</vt:lpstr>
      <vt:lpstr>一括取得するOSデータの範囲</vt:lpstr>
      <vt:lpstr>eBPFによる柔軟性と安全性の両立</vt:lpstr>
      <vt:lpstr>eBPFを用いる上での課題</vt:lpstr>
      <vt:lpstr>課題１：動的な終了条件をもつループ</vt:lpstr>
      <vt:lpstr>ループのためのeBPF機構の利用</vt:lpstr>
      <vt:lpstr>課題２：OSバージョンへの依存</vt:lpstr>
      <vt:lpstr>BPF CO-REを用いたOSデータの取得</vt:lpstr>
      <vt:lpstr>eBPFプログラムの例</vt:lpstr>
      <vt:lpstr>OSデータの収集</vt:lpstr>
      <vt:lpstr>eBPFmonitorライブラリ</vt:lpstr>
      <vt:lpstr>実験2：OSデータの取得性能</vt:lpstr>
      <vt:lpstr>実験3：OSデータの取得粒度の影響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UESUGI Kanta</dc:creator>
  <cp:lastModifiedBy>UESUGI Kanta</cp:lastModifiedBy>
  <cp:revision>1</cp:revision>
  <dcterms:created xsi:type="dcterms:W3CDTF">2023-02-15T01:07:19Z</dcterms:created>
  <dcterms:modified xsi:type="dcterms:W3CDTF">2025-02-13T01:36:19Z</dcterms:modified>
</cp:coreProperties>
</file>