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89" r:id="rId6"/>
    <p:sldId id="295" r:id="rId7"/>
    <p:sldId id="296" r:id="rId8"/>
    <p:sldId id="291" r:id="rId9"/>
    <p:sldId id="270" r:id="rId10"/>
    <p:sldId id="301" r:id="rId11"/>
    <p:sldId id="304" r:id="rId12"/>
    <p:sldId id="305" r:id="rId13"/>
    <p:sldId id="276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80F701-6B29-D547-82AC-9FF6376E6DA9}" v="11" dt="2026-02-18T01:51:05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2" autoAdjust="0"/>
    <p:restoredTop sz="76582"/>
  </p:normalViewPr>
  <p:slideViewPr>
    <p:cSldViewPr snapToGrid="0">
      <p:cViewPr varScale="1">
        <p:scale>
          <a:sx n="93" d="100"/>
          <a:sy n="93" d="100"/>
        </p:scale>
        <p:origin x="13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O Daiki" userId="a0ff2606-ac04-4f9b-aaeb-ece4e25e8847" providerId="ADAL" clId="{EB968DF3-6248-52BD-BA78-9C1D3327019C}"/>
    <pc:docChg chg="undo custSel addSld delSld modSld sldOrd modMainMaster">
      <pc:chgData name="ITO Daiki" userId="a0ff2606-ac04-4f9b-aaeb-ece4e25e8847" providerId="ADAL" clId="{EB968DF3-6248-52BD-BA78-9C1D3327019C}" dt="2026-02-18T01:53:20.888" v="14305" actId="1076"/>
      <pc:docMkLst>
        <pc:docMk/>
      </pc:docMkLst>
      <pc:sldChg chg="modSp mod modNotesTx">
        <pc:chgData name="ITO Daiki" userId="a0ff2606-ac04-4f9b-aaeb-ece4e25e8847" providerId="ADAL" clId="{EB968DF3-6248-52BD-BA78-9C1D3327019C}" dt="2026-02-17T09:03:38.320" v="13952" actId="20577"/>
        <pc:sldMkLst>
          <pc:docMk/>
          <pc:sldMk cId="3034606740" sldId="256"/>
        </pc:sldMkLst>
        <pc:spChg chg="mod">
          <ac:chgData name="ITO Daiki" userId="a0ff2606-ac04-4f9b-aaeb-ece4e25e8847" providerId="ADAL" clId="{EB968DF3-6248-52BD-BA78-9C1D3327019C}" dt="2026-02-16T06:37:57.879" v="12806" actId="2711"/>
          <ac:spMkLst>
            <pc:docMk/>
            <pc:sldMk cId="3034606740" sldId="256"/>
            <ac:spMk id="2" creationId="{3F22610A-C254-4027-EF73-BA2070916CB8}"/>
          </ac:spMkLst>
        </pc:spChg>
        <pc:spChg chg="mod">
          <ac:chgData name="ITO Daiki" userId="a0ff2606-ac04-4f9b-aaeb-ece4e25e8847" providerId="ADAL" clId="{EB968DF3-6248-52BD-BA78-9C1D3327019C}" dt="2026-02-15T05:55:01.088" v="8462" actId="20577"/>
          <ac:spMkLst>
            <pc:docMk/>
            <pc:sldMk cId="3034606740" sldId="256"/>
            <ac:spMk id="3" creationId="{04B2A451-4AB2-2C97-112A-5B637DCF97B7}"/>
          </ac:spMkLst>
        </pc:spChg>
      </pc:sldChg>
      <pc:sldChg chg="addSp delSp modSp mod delAnim modAnim modNotesTx">
        <pc:chgData name="ITO Daiki" userId="a0ff2606-ac04-4f9b-aaeb-ece4e25e8847" providerId="ADAL" clId="{EB968DF3-6248-52BD-BA78-9C1D3327019C}" dt="2026-02-17T09:11:39.541" v="13959"/>
        <pc:sldMkLst>
          <pc:docMk/>
          <pc:sldMk cId="2323216184" sldId="270"/>
        </pc:sldMkLst>
        <pc:spChg chg="mod">
          <ac:chgData name="ITO Daiki" userId="a0ff2606-ac04-4f9b-aaeb-ece4e25e8847" providerId="ADAL" clId="{EB968DF3-6248-52BD-BA78-9C1D3327019C}" dt="2026-02-15T06:08:48.581" v="10472" actId="20577"/>
          <ac:spMkLst>
            <pc:docMk/>
            <pc:sldMk cId="2323216184" sldId="270"/>
            <ac:spMk id="2" creationId="{AF271B22-6215-C4B2-C4D9-6F564A5D85C5}"/>
          </ac:spMkLst>
        </pc:spChg>
        <pc:spChg chg="mod">
          <ac:chgData name="ITO Daiki" userId="a0ff2606-ac04-4f9b-aaeb-ece4e25e8847" providerId="ADAL" clId="{EB968DF3-6248-52BD-BA78-9C1D3327019C}" dt="2026-02-15T13:47:47.780" v="12380" actId="1076"/>
          <ac:spMkLst>
            <pc:docMk/>
            <pc:sldMk cId="2323216184" sldId="270"/>
            <ac:spMk id="3" creationId="{CE442E94-B584-E5D5-598F-9191B6BE3A3A}"/>
          </ac:spMkLst>
        </pc:spChg>
        <pc:spChg chg="add 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6" creationId="{215382A8-F656-A719-E4C0-4D10EF04AC4A}"/>
          </ac:spMkLst>
        </pc:spChg>
        <pc:spChg chg="add mod">
          <ac:chgData name="ITO Daiki" userId="a0ff2606-ac04-4f9b-aaeb-ece4e25e8847" providerId="ADAL" clId="{EB968DF3-6248-52BD-BA78-9C1D3327019C}" dt="2026-02-15T13:36:21.113" v="12336" actId="164"/>
          <ac:spMkLst>
            <pc:docMk/>
            <pc:sldMk cId="2323216184" sldId="270"/>
            <ac:spMk id="7" creationId="{FC7BF61C-C104-02E0-1554-1D4159825D42}"/>
          </ac:spMkLst>
        </pc:spChg>
        <pc:spChg chg="add mod">
          <ac:chgData name="ITO Daiki" userId="a0ff2606-ac04-4f9b-aaeb-ece4e25e8847" providerId="ADAL" clId="{EB968DF3-6248-52BD-BA78-9C1D3327019C}" dt="2026-02-15T13:55:22.064" v="12399" actId="164"/>
          <ac:spMkLst>
            <pc:docMk/>
            <pc:sldMk cId="2323216184" sldId="270"/>
            <ac:spMk id="10" creationId="{2A942A8B-C28C-E7D2-E7F6-6146FC0E4F1F}"/>
          </ac:spMkLst>
        </pc:spChg>
        <pc:spChg chg="add del mod topLvl">
          <ac:chgData name="ITO Daiki" userId="a0ff2606-ac04-4f9b-aaeb-ece4e25e8847" providerId="ADAL" clId="{EB968DF3-6248-52BD-BA78-9C1D3327019C}" dt="2026-02-17T08:43:54.281" v="13802" actId="478"/>
          <ac:spMkLst>
            <pc:docMk/>
            <pc:sldMk cId="2323216184" sldId="270"/>
            <ac:spMk id="12" creationId="{DFA5BCC9-E1EE-FDAD-2F85-BB321F1E3ECB}"/>
          </ac:spMkLst>
        </pc:spChg>
        <pc:spChg chg="add del mod">
          <ac:chgData name="ITO Daiki" userId="a0ff2606-ac04-4f9b-aaeb-ece4e25e8847" providerId="ADAL" clId="{EB968DF3-6248-52BD-BA78-9C1D3327019C}" dt="2026-02-17T08:44:46.953" v="13806"/>
          <ac:spMkLst>
            <pc:docMk/>
            <pc:sldMk cId="2323216184" sldId="270"/>
            <ac:spMk id="14" creationId="{72969CED-868C-00D2-DBDA-3615E419E67A}"/>
          </ac:spMkLst>
        </pc:spChg>
        <pc:spChg chg="mod">
          <ac:chgData name="ITO Daiki" userId="a0ff2606-ac04-4f9b-aaeb-ece4e25e8847" providerId="ADAL" clId="{EB968DF3-6248-52BD-BA78-9C1D3327019C}" dt="2026-02-15T14:11:31.706" v="12445" actId="1076"/>
          <ac:spMkLst>
            <pc:docMk/>
            <pc:sldMk cId="2323216184" sldId="270"/>
            <ac:spMk id="20" creationId="{89D3EAFE-16A0-A5DE-9157-04D48CF925BE}"/>
          </ac:spMkLst>
        </pc:spChg>
        <pc:spChg chg="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21" creationId="{328B21AF-4858-7032-0486-B240E1AC21B8}"/>
          </ac:spMkLst>
        </pc:spChg>
        <pc:spChg chg="mod">
          <ac:chgData name="ITO Daiki" userId="a0ff2606-ac04-4f9b-aaeb-ece4e25e8847" providerId="ADAL" clId="{EB968DF3-6248-52BD-BA78-9C1D3327019C}" dt="2026-02-17T09:04:37.303" v="13954" actId="20577"/>
          <ac:spMkLst>
            <pc:docMk/>
            <pc:sldMk cId="2323216184" sldId="270"/>
            <ac:spMk id="22" creationId="{46EA35D9-51E4-33C8-C2D9-6114F01CFAF0}"/>
          </ac:spMkLst>
        </pc:spChg>
        <pc:spChg chg="mod">
          <ac:chgData name="ITO Daiki" userId="a0ff2606-ac04-4f9b-aaeb-ece4e25e8847" providerId="ADAL" clId="{EB968DF3-6248-52BD-BA78-9C1D3327019C}" dt="2026-02-17T09:04:39.350" v="13956" actId="20577"/>
          <ac:spMkLst>
            <pc:docMk/>
            <pc:sldMk cId="2323216184" sldId="270"/>
            <ac:spMk id="23" creationId="{C84434B0-06FC-3666-A778-E8B89E2CC532}"/>
          </ac:spMkLst>
        </pc:spChg>
        <pc:spChg chg="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27" creationId="{DEA2D9F8-4A64-4477-8481-DB9DF4B766E4}"/>
          </ac:spMkLst>
        </pc:spChg>
        <pc:spChg chg="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28" creationId="{464713BA-4408-76F4-DDEA-B39DB9984F9A}"/>
          </ac:spMkLst>
        </pc:spChg>
        <pc:spChg chg="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29" creationId="{6C08CA41-9894-7802-B996-29C343E3FD29}"/>
          </ac:spMkLst>
        </pc:spChg>
        <pc:spChg chg="mod">
          <ac:chgData name="ITO Daiki" userId="a0ff2606-ac04-4f9b-aaeb-ece4e25e8847" providerId="ADAL" clId="{EB968DF3-6248-52BD-BA78-9C1D3327019C}" dt="2026-02-16T06:11:49.935" v="12797" actId="113"/>
          <ac:spMkLst>
            <pc:docMk/>
            <pc:sldMk cId="2323216184" sldId="270"/>
            <ac:spMk id="30" creationId="{34E21279-818B-99F9-F2E8-D092B9480DD1}"/>
          </ac:spMkLst>
        </pc:spChg>
        <pc:spChg chg="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2" creationId="{A58E1295-AC2E-44B4-F34D-0C2DCE357AA6}"/>
          </ac:spMkLst>
        </pc:spChg>
        <pc:spChg chg="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3" creationId="{3D0A60B0-52F7-6A0C-883C-8EF8FEFA14A8}"/>
          </ac:spMkLst>
        </pc:spChg>
        <pc:spChg chg="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5" creationId="{D7DA9D85-F696-AE94-D969-8F6D5C5F2C80}"/>
          </ac:spMkLst>
        </pc:spChg>
        <pc:spChg chg="add 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6" creationId="{76B41FD8-4352-90A0-ED57-C0DC92F52E61}"/>
          </ac:spMkLst>
        </pc:spChg>
        <pc:spChg chg="add 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7" creationId="{410655A7-294F-B760-7FED-A87E102D845E}"/>
          </ac:spMkLst>
        </pc:spChg>
        <pc:spChg chg="add 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8" creationId="{3ED9B4AE-5C05-A7E2-0F74-2F88766BA142}"/>
          </ac:spMkLst>
        </pc:spChg>
        <pc:spChg chg="add mod">
          <ac:chgData name="ITO Daiki" userId="a0ff2606-ac04-4f9b-aaeb-ece4e25e8847" providerId="ADAL" clId="{EB968DF3-6248-52BD-BA78-9C1D3327019C}" dt="2026-02-17T08:45:02.958" v="13807" actId="1076"/>
          <ac:spMkLst>
            <pc:docMk/>
            <pc:sldMk cId="2323216184" sldId="270"/>
            <ac:spMk id="49" creationId="{3E4D734E-9139-63CE-4F63-9746F5C11324}"/>
          </ac:spMkLst>
        </pc:spChg>
        <pc:grpChg chg="add mod">
          <ac:chgData name="ITO Daiki" userId="a0ff2606-ac04-4f9b-aaeb-ece4e25e8847" providerId="ADAL" clId="{EB968DF3-6248-52BD-BA78-9C1D3327019C}" dt="2026-02-15T13:36:37.312" v="12337" actId="1076"/>
          <ac:grpSpMkLst>
            <pc:docMk/>
            <pc:sldMk cId="2323216184" sldId="270"/>
            <ac:grpSpMk id="8" creationId="{B026C07B-7BD7-E53D-B395-FA748CC10562}"/>
          </ac:grpSpMkLst>
        </pc:grpChg>
        <pc:grpChg chg="add mod">
          <ac:chgData name="ITO Daiki" userId="a0ff2606-ac04-4f9b-aaeb-ece4e25e8847" providerId="ADAL" clId="{EB968DF3-6248-52BD-BA78-9C1D3327019C}" dt="2026-02-15T13:56:09.799" v="12406" actId="20577"/>
          <ac:grpSpMkLst>
            <pc:docMk/>
            <pc:sldMk cId="2323216184" sldId="270"/>
            <ac:grpSpMk id="9" creationId="{56A7D116-7DF2-B272-7CAC-3ECADDE14E86}"/>
          </ac:grpSpMkLst>
        </pc:grpChg>
        <pc:grpChg chg="add mod">
          <ac:chgData name="ITO Daiki" userId="a0ff2606-ac04-4f9b-aaeb-ece4e25e8847" providerId="ADAL" clId="{EB968DF3-6248-52BD-BA78-9C1D3327019C}" dt="2026-02-17T08:45:02.958" v="13807" actId="1076"/>
          <ac:grpSpMkLst>
            <pc:docMk/>
            <pc:sldMk cId="2323216184" sldId="270"/>
            <ac:grpSpMk id="11" creationId="{BEF4483A-3757-03A0-FAC0-0A1F95E82BC8}"/>
          </ac:grpSpMkLst>
        </pc:grpChg>
        <pc:grpChg chg="add del mod">
          <ac:chgData name="ITO Daiki" userId="a0ff2606-ac04-4f9b-aaeb-ece4e25e8847" providerId="ADAL" clId="{EB968DF3-6248-52BD-BA78-9C1D3327019C}" dt="2026-02-17T08:43:54.281" v="13802" actId="478"/>
          <ac:grpSpMkLst>
            <pc:docMk/>
            <pc:sldMk cId="2323216184" sldId="270"/>
            <ac:grpSpMk id="13" creationId="{FFD2C5E2-BFFD-6FE1-ACED-71ADDB8EB259}"/>
          </ac:grpSpMkLst>
        </pc:grpChg>
        <pc:grpChg chg="mod">
          <ac:chgData name="ITO Daiki" userId="a0ff2606-ac04-4f9b-aaeb-ece4e25e8847" providerId="ADAL" clId="{EB968DF3-6248-52BD-BA78-9C1D3327019C}" dt="2026-02-17T08:45:02.958" v="13807" actId="1076"/>
          <ac:grpSpMkLst>
            <pc:docMk/>
            <pc:sldMk cId="2323216184" sldId="270"/>
            <ac:grpSpMk id="19" creationId="{682EBEDD-BFDB-FCF7-8C20-FFC247A63A24}"/>
          </ac:grpSpMkLst>
        </pc:grpChg>
        <pc:grpChg chg="mod">
          <ac:chgData name="ITO Daiki" userId="a0ff2606-ac04-4f9b-aaeb-ece4e25e8847" providerId="ADAL" clId="{EB968DF3-6248-52BD-BA78-9C1D3327019C}" dt="2026-02-17T08:45:02.958" v="13807" actId="1076"/>
          <ac:grpSpMkLst>
            <pc:docMk/>
            <pc:sldMk cId="2323216184" sldId="270"/>
            <ac:grpSpMk id="26" creationId="{7D457417-2516-0934-2D86-FEF1363FDFAA}"/>
          </ac:grpSpMkLst>
        </pc:grpChg>
        <pc:cxnChg chg="mod">
          <ac:chgData name="ITO Daiki" userId="a0ff2606-ac04-4f9b-aaeb-ece4e25e8847" providerId="ADAL" clId="{EB968DF3-6248-52BD-BA78-9C1D3327019C}" dt="2026-02-15T14:11:52.270" v="12446" actId="1076"/>
          <ac:cxnSpMkLst>
            <pc:docMk/>
            <pc:sldMk cId="2323216184" sldId="270"/>
            <ac:cxnSpMk id="24" creationId="{9AF8A0D3-C18A-0CBC-CE62-F87C310E33C3}"/>
          </ac:cxnSpMkLst>
        </pc:cxnChg>
        <pc:cxnChg chg="mod">
          <ac:chgData name="ITO Daiki" userId="a0ff2606-ac04-4f9b-aaeb-ece4e25e8847" providerId="ADAL" clId="{EB968DF3-6248-52BD-BA78-9C1D3327019C}" dt="2026-02-15T14:11:15.598" v="12444" actId="14100"/>
          <ac:cxnSpMkLst>
            <pc:docMk/>
            <pc:sldMk cId="2323216184" sldId="270"/>
            <ac:cxnSpMk id="34" creationId="{960C238C-E4CD-BCCE-D0C2-B6746F148C91}"/>
          </ac:cxnSpMkLst>
        </pc:cxnChg>
        <pc:cxnChg chg="mod topLvl">
          <ac:chgData name="ITO Daiki" userId="a0ff2606-ac04-4f9b-aaeb-ece4e25e8847" providerId="ADAL" clId="{EB968DF3-6248-52BD-BA78-9C1D3327019C}" dt="2026-02-17T08:43:54.281" v="13802" actId="478"/>
          <ac:cxnSpMkLst>
            <pc:docMk/>
            <pc:sldMk cId="2323216184" sldId="270"/>
            <ac:cxnSpMk id="36" creationId="{8CB2EF06-23C8-4DE2-02E4-7CC1F297F8B9}"/>
          </ac:cxnSpMkLst>
        </pc:cxnChg>
        <pc:cxnChg chg="mod">
          <ac:chgData name="ITO Daiki" userId="a0ff2606-ac04-4f9b-aaeb-ece4e25e8847" providerId="ADAL" clId="{EB968DF3-6248-52BD-BA78-9C1D3327019C}" dt="2026-02-15T14:10:52.459" v="12441" actId="1076"/>
          <ac:cxnSpMkLst>
            <pc:docMk/>
            <pc:sldMk cId="2323216184" sldId="270"/>
            <ac:cxnSpMk id="40" creationId="{B5EAE57B-EB54-C9A7-E45A-62B12232E56E}"/>
          </ac:cxnSpMkLst>
        </pc:cxnChg>
        <pc:cxnChg chg="mod">
          <ac:chgData name="ITO Daiki" userId="a0ff2606-ac04-4f9b-aaeb-ece4e25e8847" providerId="ADAL" clId="{EB968DF3-6248-52BD-BA78-9C1D3327019C}" dt="2026-02-15T14:10:52.459" v="12441" actId="1076"/>
          <ac:cxnSpMkLst>
            <pc:docMk/>
            <pc:sldMk cId="2323216184" sldId="270"/>
            <ac:cxnSpMk id="41" creationId="{2B212464-C767-0A5A-C2BB-EB151BE74082}"/>
          </ac:cxnSpMkLst>
        </pc:cxnChg>
        <pc:cxnChg chg="mod">
          <ac:chgData name="ITO Daiki" userId="a0ff2606-ac04-4f9b-aaeb-ece4e25e8847" providerId="ADAL" clId="{EB968DF3-6248-52BD-BA78-9C1D3327019C}" dt="2026-02-15T14:10:52.459" v="12441" actId="1076"/>
          <ac:cxnSpMkLst>
            <pc:docMk/>
            <pc:sldMk cId="2323216184" sldId="270"/>
            <ac:cxnSpMk id="44" creationId="{E120C006-CB16-B0EA-F98B-5DCA4EA70190}"/>
          </ac:cxnSpMkLst>
        </pc:cxnChg>
      </pc:sldChg>
      <pc:sldChg chg="modSp mod">
        <pc:chgData name="ITO Daiki" userId="a0ff2606-ac04-4f9b-aaeb-ece4e25e8847" providerId="ADAL" clId="{EB968DF3-6248-52BD-BA78-9C1D3327019C}" dt="2026-02-16T05:47:32.329" v="12652" actId="20577"/>
        <pc:sldMkLst>
          <pc:docMk/>
          <pc:sldMk cId="3607452821" sldId="276"/>
        </pc:sldMkLst>
        <pc:spChg chg="mod">
          <ac:chgData name="ITO Daiki" userId="a0ff2606-ac04-4f9b-aaeb-ece4e25e8847" providerId="ADAL" clId="{EB968DF3-6248-52BD-BA78-9C1D3327019C}" dt="2026-02-16T05:47:32.329" v="12652" actId="20577"/>
          <ac:spMkLst>
            <pc:docMk/>
            <pc:sldMk cId="3607452821" sldId="276"/>
            <ac:spMk id="3" creationId="{404D586E-6F2F-E6E3-2CB4-A78F5F849FE0}"/>
          </ac:spMkLst>
        </pc:spChg>
      </pc:sldChg>
      <pc:sldChg chg="addSp delSp modSp mod modNotesTx">
        <pc:chgData name="ITO Daiki" userId="a0ff2606-ac04-4f9b-aaeb-ece4e25e8847" providerId="ADAL" clId="{EB968DF3-6248-52BD-BA78-9C1D3327019C}" dt="2026-02-17T08:59:59.961" v="13833" actId="20577"/>
        <pc:sldMkLst>
          <pc:docMk/>
          <pc:sldMk cId="2252704442" sldId="289"/>
        </pc:sldMkLst>
        <pc:spChg chg="mod">
          <ac:chgData name="ITO Daiki" userId="a0ff2606-ac04-4f9b-aaeb-ece4e25e8847" providerId="ADAL" clId="{EB968DF3-6248-52BD-BA78-9C1D3327019C}" dt="2026-02-17T08:59:59.961" v="13833" actId="20577"/>
          <ac:spMkLst>
            <pc:docMk/>
            <pc:sldMk cId="2252704442" sldId="289"/>
            <ac:spMk id="3" creationId="{866020E8-A628-A203-7352-396A955891A3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6" creationId="{3F658168-5451-6611-620C-6769BDE25971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7" creationId="{5C7EF64E-2FF3-5007-64C6-061143797E55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0" creationId="{67F15DC8-ABB3-5074-CE7F-739A87A3FDB0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3" creationId="{A3C19883-4FCA-D307-8937-6E282A720E8A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5" creationId="{E7E64083-1DAE-78B3-C121-8359DC0585BE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6" creationId="{DB28494A-02CD-6CBB-AFA5-F49D69E3B0CF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7" creationId="{FC9DC034-5B3B-A3D8-53D4-0D042500094E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19" creationId="{A87881B0-54D6-5074-F7C5-5A90AE2B451C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20" creationId="{42A4C5DE-198C-0FC7-FF1A-C307EC486E36}"/>
          </ac:spMkLst>
        </pc:spChg>
        <pc:spChg chg="add mod">
          <ac:chgData name="ITO Daiki" userId="a0ff2606-ac04-4f9b-aaeb-ece4e25e8847" providerId="ADAL" clId="{EB968DF3-6248-52BD-BA78-9C1D3327019C}" dt="2026-02-16T06:10:30.858" v="12789" actId="113"/>
          <ac:spMkLst>
            <pc:docMk/>
            <pc:sldMk cId="2252704442" sldId="289"/>
            <ac:spMk id="28" creationId="{7EA490FD-04A7-81FE-88E5-26DE13C0E6FD}"/>
          </ac:spMkLst>
        </pc:spChg>
      </pc:sldChg>
      <pc:sldChg chg="addSp delSp modSp mod modNotesTx">
        <pc:chgData name="ITO Daiki" userId="a0ff2606-ac04-4f9b-aaeb-ece4e25e8847" providerId="ADAL" clId="{EB968DF3-6248-52BD-BA78-9C1D3327019C}" dt="2026-02-17T10:07:24.248" v="14047" actId="20577"/>
        <pc:sldMkLst>
          <pc:docMk/>
          <pc:sldMk cId="3529104116" sldId="291"/>
        </pc:sldMkLst>
        <pc:spChg chg="mod">
          <ac:chgData name="ITO Daiki" userId="a0ff2606-ac04-4f9b-aaeb-ece4e25e8847" providerId="ADAL" clId="{EB968DF3-6248-52BD-BA78-9C1D3327019C}" dt="2026-02-13T05:18:55.742" v="6290" actId="20577"/>
          <ac:spMkLst>
            <pc:docMk/>
            <pc:sldMk cId="3529104116" sldId="291"/>
            <ac:spMk id="2" creationId="{EB01931D-E0E4-5D7A-3008-3D7A5A6AC257}"/>
          </ac:spMkLst>
        </pc:spChg>
        <pc:spChg chg="mod">
          <ac:chgData name="ITO Daiki" userId="a0ff2606-ac04-4f9b-aaeb-ece4e25e8847" providerId="ADAL" clId="{EB968DF3-6248-52BD-BA78-9C1D3327019C}" dt="2026-02-15T06:08:06.585" v="10428" actId="20577"/>
          <ac:spMkLst>
            <pc:docMk/>
            <pc:sldMk cId="3529104116" sldId="291"/>
            <ac:spMk id="3" creationId="{174CB7F0-472A-80F7-2C0E-9475F433923C}"/>
          </ac:spMkLst>
        </pc:spChg>
        <pc:spChg chg="mod">
          <ac:chgData name="ITO Daiki" userId="a0ff2606-ac04-4f9b-aaeb-ece4e25e8847" providerId="ADAL" clId="{EB968DF3-6248-52BD-BA78-9C1D3327019C}" dt="2026-02-16T06:11:31.934" v="12795" actId="113"/>
          <ac:spMkLst>
            <pc:docMk/>
            <pc:sldMk cId="3529104116" sldId="291"/>
            <ac:spMk id="61" creationId="{21ED2A0F-160B-8ADD-E541-30A9525BCF1F}"/>
          </ac:spMkLst>
        </pc:spChg>
        <pc:spChg chg="mod">
          <ac:chgData name="ITO Daiki" userId="a0ff2606-ac04-4f9b-aaeb-ece4e25e8847" providerId="ADAL" clId="{EB968DF3-6248-52BD-BA78-9C1D3327019C}" dt="2026-02-16T06:11:31.934" v="12795" actId="113"/>
          <ac:spMkLst>
            <pc:docMk/>
            <pc:sldMk cId="3529104116" sldId="291"/>
            <ac:spMk id="62" creationId="{819245DA-4CC0-8C40-7364-FC68B14BD46A}"/>
          </ac:spMkLst>
        </pc:spChg>
        <pc:spChg chg="mod">
          <ac:chgData name="ITO Daiki" userId="a0ff2606-ac04-4f9b-aaeb-ece4e25e8847" providerId="ADAL" clId="{EB968DF3-6248-52BD-BA78-9C1D3327019C}" dt="2026-02-17T08:42:33.491" v="13790" actId="20577"/>
          <ac:spMkLst>
            <pc:docMk/>
            <pc:sldMk cId="3529104116" sldId="291"/>
            <ac:spMk id="63" creationId="{88F12CDB-262A-1E9B-0D0B-A671A54BB4AC}"/>
          </ac:spMkLst>
        </pc:spChg>
        <pc:spChg chg="mod">
          <ac:chgData name="ITO Daiki" userId="a0ff2606-ac04-4f9b-aaeb-ece4e25e8847" providerId="ADAL" clId="{EB968DF3-6248-52BD-BA78-9C1D3327019C}" dt="2026-02-17T08:42:37.622" v="13797" actId="20577"/>
          <ac:spMkLst>
            <pc:docMk/>
            <pc:sldMk cId="3529104116" sldId="291"/>
            <ac:spMk id="64" creationId="{897B6AB1-5433-EDAF-E093-B934792D0508}"/>
          </ac:spMkLst>
        </pc:spChg>
        <pc:spChg chg="mod">
          <ac:chgData name="ITO Daiki" userId="a0ff2606-ac04-4f9b-aaeb-ece4e25e8847" providerId="ADAL" clId="{EB968DF3-6248-52BD-BA78-9C1D3327019C}" dt="2026-02-16T06:11:31.934" v="12795" actId="113"/>
          <ac:spMkLst>
            <pc:docMk/>
            <pc:sldMk cId="3529104116" sldId="291"/>
            <ac:spMk id="65" creationId="{045AA623-2B37-D84A-A0B8-1DAD27691985}"/>
          </ac:spMkLst>
        </pc:spChg>
        <pc:spChg chg="mod">
          <ac:chgData name="ITO Daiki" userId="a0ff2606-ac04-4f9b-aaeb-ece4e25e8847" providerId="ADAL" clId="{EB968DF3-6248-52BD-BA78-9C1D3327019C}" dt="2026-02-17T09:01:46.255" v="13878" actId="20577"/>
          <ac:spMkLst>
            <pc:docMk/>
            <pc:sldMk cId="3529104116" sldId="291"/>
            <ac:spMk id="79" creationId="{1E67D9EE-8882-170E-5497-1FE017B07941}"/>
          </ac:spMkLst>
        </pc:spChg>
        <pc:spChg chg="mod">
          <ac:chgData name="ITO Daiki" userId="a0ff2606-ac04-4f9b-aaeb-ece4e25e8847" providerId="ADAL" clId="{EB968DF3-6248-52BD-BA78-9C1D3327019C}" dt="2026-02-17T09:01:50.317" v="13887" actId="20577"/>
          <ac:spMkLst>
            <pc:docMk/>
            <pc:sldMk cId="3529104116" sldId="291"/>
            <ac:spMk id="80" creationId="{A7FD97CB-F1C1-9F75-FD17-68B9B29E4C4A}"/>
          </ac:spMkLst>
        </pc:spChg>
        <pc:spChg chg="mod">
          <ac:chgData name="ITO Daiki" userId="a0ff2606-ac04-4f9b-aaeb-ece4e25e8847" providerId="ADAL" clId="{EB968DF3-6248-52BD-BA78-9C1D3327019C}" dt="2026-02-16T06:11:31.934" v="12795" actId="113"/>
          <ac:spMkLst>
            <pc:docMk/>
            <pc:sldMk cId="3529104116" sldId="291"/>
            <ac:spMk id="81" creationId="{86B74FB1-CD35-E04B-56D2-C512664FA307}"/>
          </ac:spMkLst>
        </pc:spChg>
        <pc:spChg chg="add mod">
          <ac:chgData name="ITO Daiki" userId="a0ff2606-ac04-4f9b-aaeb-ece4e25e8847" providerId="ADAL" clId="{EB968DF3-6248-52BD-BA78-9C1D3327019C}" dt="2026-02-17T08:43:01.629" v="13798" actId="1076"/>
          <ac:spMkLst>
            <pc:docMk/>
            <pc:sldMk cId="3529104116" sldId="291"/>
            <ac:spMk id="82" creationId="{C25BE681-436F-5B06-13F8-A5A255D2CFC7}"/>
          </ac:spMkLst>
        </pc:spChg>
        <pc:grpChg chg="add mod">
          <ac:chgData name="ITO Daiki" userId="a0ff2606-ac04-4f9b-aaeb-ece4e25e8847" providerId="ADAL" clId="{EB968DF3-6248-52BD-BA78-9C1D3327019C}" dt="2026-02-17T08:43:01.629" v="13798" actId="1076"/>
          <ac:grpSpMkLst>
            <pc:docMk/>
            <pc:sldMk cId="3529104116" sldId="291"/>
            <ac:grpSpMk id="60" creationId="{71890DEA-FAC2-2565-033B-E3C49883EE52}"/>
          </ac:grpSpMkLst>
        </pc:grpChg>
        <pc:grpChg chg="add mod">
          <ac:chgData name="ITO Daiki" userId="a0ff2606-ac04-4f9b-aaeb-ece4e25e8847" providerId="ADAL" clId="{EB968DF3-6248-52BD-BA78-9C1D3327019C}" dt="2026-02-17T08:43:01.629" v="13798" actId="1076"/>
          <ac:grpSpMkLst>
            <pc:docMk/>
            <pc:sldMk cId="3529104116" sldId="291"/>
            <ac:grpSpMk id="78" creationId="{3B5E05B3-7E9A-6B9E-0980-2945B6A7A2A0}"/>
          </ac:grpSpMkLst>
        </pc:grpChg>
        <pc:cxnChg chg="mod">
          <ac:chgData name="ITO Daiki" userId="a0ff2606-ac04-4f9b-aaeb-ece4e25e8847" providerId="ADAL" clId="{EB968DF3-6248-52BD-BA78-9C1D3327019C}" dt="2026-02-13T08:18:57.744" v="7748" actId="1076"/>
          <ac:cxnSpMkLst>
            <pc:docMk/>
            <pc:sldMk cId="3529104116" sldId="291"/>
            <ac:cxnSpMk id="68" creationId="{347814DE-678A-8A2B-4614-1D7F6591B912}"/>
          </ac:cxnSpMkLst>
        </pc:cxnChg>
        <pc:cxnChg chg="mod">
          <ac:chgData name="ITO Daiki" userId="a0ff2606-ac04-4f9b-aaeb-ece4e25e8847" providerId="ADAL" clId="{EB968DF3-6248-52BD-BA78-9C1D3327019C}" dt="2026-02-13T08:18:44.468" v="7746" actId="1076"/>
          <ac:cxnSpMkLst>
            <pc:docMk/>
            <pc:sldMk cId="3529104116" sldId="291"/>
            <ac:cxnSpMk id="69" creationId="{BDDFD3C6-5326-37EF-9821-3F2C4185D697}"/>
          </ac:cxnSpMkLst>
        </pc:cxnChg>
        <pc:cxnChg chg="add mod">
          <ac:chgData name="ITO Daiki" userId="a0ff2606-ac04-4f9b-aaeb-ece4e25e8847" providerId="ADAL" clId="{EB968DF3-6248-52BD-BA78-9C1D3327019C}" dt="2026-02-17T08:43:33.901" v="13801" actId="1076"/>
          <ac:cxnSpMkLst>
            <pc:docMk/>
            <pc:sldMk cId="3529104116" sldId="291"/>
            <ac:cxnSpMk id="74" creationId="{B0F08A62-BA7C-4780-CDFB-0548D6CB5466}"/>
          </ac:cxnSpMkLst>
        </pc:cxnChg>
      </pc:sldChg>
      <pc:sldChg chg="addSp delSp modSp mod ord modNotesTx">
        <pc:chgData name="ITO Daiki" userId="a0ff2606-ac04-4f9b-aaeb-ece4e25e8847" providerId="ADAL" clId="{EB968DF3-6248-52BD-BA78-9C1D3327019C}" dt="2026-02-18T01:53:20.888" v="14305" actId="1076"/>
        <pc:sldMkLst>
          <pc:docMk/>
          <pc:sldMk cId="2735065848" sldId="295"/>
        </pc:sldMkLst>
        <pc:spChg chg="mod">
          <ac:chgData name="ITO Daiki" userId="a0ff2606-ac04-4f9b-aaeb-ece4e25e8847" providerId="ADAL" clId="{EB968DF3-6248-52BD-BA78-9C1D3327019C}" dt="2026-02-15T05:57:43.142" v="8859" actId="20577"/>
          <ac:spMkLst>
            <pc:docMk/>
            <pc:sldMk cId="2735065848" sldId="295"/>
            <ac:spMk id="2" creationId="{073C8A72-DDA3-72FB-6BC3-35D2EB15F867}"/>
          </ac:spMkLst>
        </pc:spChg>
        <pc:spChg chg="mod">
          <ac:chgData name="ITO Daiki" userId="a0ff2606-ac04-4f9b-aaeb-ece4e25e8847" providerId="ADAL" clId="{EB968DF3-6248-52BD-BA78-9C1D3327019C}" dt="2026-02-18T01:52:55.226" v="14302" actId="20577"/>
          <ac:spMkLst>
            <pc:docMk/>
            <pc:sldMk cId="2735065848" sldId="295"/>
            <ac:spMk id="3" creationId="{6F22D0D7-BF6C-A2D4-DACB-1E5950378968}"/>
          </ac:spMkLst>
        </pc:spChg>
        <pc:spChg chg="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6" creationId="{67E35AB5-6966-B857-3469-08BD9C022D2E}"/>
          </ac:spMkLst>
        </pc:spChg>
        <pc:spChg chg="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7" creationId="{3813D347-B2F1-965B-F082-544C8D45F851}"/>
          </ac:spMkLst>
        </pc:spChg>
        <pc:spChg chg="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8" creationId="{670729E8-292D-92F4-8F10-8163A00BEC0E}"/>
          </ac:spMkLst>
        </pc:spChg>
        <pc:spChg chg="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9" creationId="{D6F8542D-2D30-DE1E-B55F-6ED0AC3D7307}"/>
          </ac:spMkLst>
        </pc:spChg>
        <pc:spChg chg="add del mod">
          <ac:chgData name="ITO Daiki" userId="a0ff2606-ac04-4f9b-aaeb-ece4e25e8847" providerId="ADAL" clId="{EB968DF3-6248-52BD-BA78-9C1D3327019C}" dt="2026-02-17T09:59:44.581" v="13962"/>
          <ac:spMkLst>
            <pc:docMk/>
            <pc:sldMk cId="2735065848" sldId="295"/>
            <ac:spMk id="10" creationId="{3CD894C3-E251-AFCD-202A-DB31E65E9D8F}"/>
          </ac:spMkLst>
        </pc:spChg>
        <pc:spChg chg="add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11" creationId="{59C7B0C6-61A4-5467-665D-B15B18895F54}"/>
          </ac:spMkLst>
        </pc:spChg>
        <pc:spChg chg="add del mod">
          <ac:chgData name="ITO Daiki" userId="a0ff2606-ac04-4f9b-aaeb-ece4e25e8847" providerId="ADAL" clId="{EB968DF3-6248-52BD-BA78-9C1D3327019C}" dt="2026-02-18T01:51:01.644" v="14192" actId="478"/>
          <ac:spMkLst>
            <pc:docMk/>
            <pc:sldMk cId="2735065848" sldId="295"/>
            <ac:spMk id="13" creationId="{474025B8-F64C-B1AF-7739-BA16576951CD}"/>
          </ac:spMkLst>
        </pc:spChg>
        <pc:spChg chg="add del mod">
          <ac:chgData name="ITO Daiki" userId="a0ff2606-ac04-4f9b-aaeb-ece4e25e8847" providerId="ADAL" clId="{EB968DF3-6248-52BD-BA78-9C1D3327019C}" dt="2026-02-18T01:51:04.450" v="14193" actId="478"/>
          <ac:spMkLst>
            <pc:docMk/>
            <pc:sldMk cId="2735065848" sldId="295"/>
            <ac:spMk id="14" creationId="{5A0F10D3-A27A-A2B5-6002-85ADBAC05DCC}"/>
          </ac:spMkLst>
        </pc:spChg>
        <pc:spChg chg="add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15" creationId="{DD668233-F8FB-368C-3E4B-2A1816F91A22}"/>
          </ac:spMkLst>
        </pc:spChg>
        <pc:spChg chg="add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16" creationId="{BE68FFCD-7142-2E1D-C253-3DF144BDF00F}"/>
          </ac:spMkLst>
        </pc:spChg>
        <pc:spChg chg="add del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17" creationId="{57B6319F-0CF0-F0F2-D4E0-5EA201609DBD}"/>
          </ac:spMkLst>
        </pc:spChg>
        <pc:spChg chg="add mod">
          <ac:chgData name="ITO Daiki" userId="a0ff2606-ac04-4f9b-aaeb-ece4e25e8847" providerId="ADAL" clId="{EB968DF3-6248-52BD-BA78-9C1D3327019C}" dt="2026-02-18T01:53:20.888" v="14305" actId="1076"/>
          <ac:spMkLst>
            <pc:docMk/>
            <pc:sldMk cId="2735065848" sldId="295"/>
            <ac:spMk id="18" creationId="{FAF2FED0-F76F-931F-B7F9-CBC7CE0583F9}"/>
          </ac:spMkLst>
        </pc:spChg>
        <pc:spChg chg="add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19" creationId="{BCBB15EF-CB72-EA2D-C942-BA80BAF6EE34}"/>
          </ac:spMkLst>
        </pc:spChg>
        <pc:spChg chg="add mod">
          <ac:chgData name="ITO Daiki" userId="a0ff2606-ac04-4f9b-aaeb-ece4e25e8847" providerId="ADAL" clId="{EB968DF3-6248-52BD-BA78-9C1D3327019C}" dt="2026-02-18T01:53:11.581" v="14303" actId="1076"/>
          <ac:spMkLst>
            <pc:docMk/>
            <pc:sldMk cId="2735065848" sldId="295"/>
            <ac:spMk id="20" creationId="{EC725B54-7EDB-07C9-111C-497D5D7550F2}"/>
          </ac:spMkLst>
        </pc:spChg>
        <pc:picChg chg="add mod">
          <ac:chgData name="ITO Daiki" userId="a0ff2606-ac04-4f9b-aaeb-ece4e25e8847" providerId="ADAL" clId="{EB968DF3-6248-52BD-BA78-9C1D3327019C}" dt="2026-02-18T01:52:24.182" v="14251" actId="1076"/>
          <ac:picMkLst>
            <pc:docMk/>
            <pc:sldMk cId="2735065848" sldId="295"/>
            <ac:picMk id="12" creationId="{783330EA-0815-A448-17D4-5938DB3EDA21}"/>
          </ac:picMkLst>
        </pc:picChg>
      </pc:sldChg>
      <pc:sldChg chg="addSp modSp mod modNotesTx">
        <pc:chgData name="ITO Daiki" userId="a0ff2606-ac04-4f9b-aaeb-ece4e25e8847" providerId="ADAL" clId="{EB968DF3-6248-52BD-BA78-9C1D3327019C}" dt="2026-02-17T10:22:44.840" v="14048" actId="20577"/>
        <pc:sldMkLst>
          <pc:docMk/>
          <pc:sldMk cId="1436181613" sldId="296"/>
        </pc:sldMkLst>
        <pc:spChg chg="mod">
          <ac:chgData name="ITO Daiki" userId="a0ff2606-ac04-4f9b-aaeb-ece4e25e8847" providerId="ADAL" clId="{EB968DF3-6248-52BD-BA78-9C1D3327019C}" dt="2026-02-16T05:44:54.983" v="12634" actId="20577"/>
          <ac:spMkLst>
            <pc:docMk/>
            <pc:sldMk cId="1436181613" sldId="296"/>
            <ac:spMk id="3" creationId="{CC774172-2B50-6494-12E8-012002218D8E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6" creationId="{916744EE-F390-D1FD-FE00-F13E96F2B42C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7" creationId="{7190F9CB-E99E-BFD8-AD8D-7F7CC5AB0880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8" creationId="{BBEEC727-9C10-4D04-316A-ED87E0363272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9" creationId="{AEA1EBB2-6E85-5C24-D12B-14B9D9986918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10" creationId="{A23D4B17-9389-6AED-F851-F3E44F6B7709}"/>
          </ac:spMkLst>
        </pc:spChg>
        <pc:spChg chg="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11" creationId="{F6B194F5-D1F4-C661-7C6B-20AA0ECDE5B8}"/>
          </ac:spMkLst>
        </pc:spChg>
        <pc:spChg chg="add mod">
          <ac:chgData name="ITO Daiki" userId="a0ff2606-ac04-4f9b-aaeb-ece4e25e8847" providerId="ADAL" clId="{EB968DF3-6248-52BD-BA78-9C1D3327019C}" dt="2026-02-16T06:11:09.472" v="12793" actId="113"/>
          <ac:spMkLst>
            <pc:docMk/>
            <pc:sldMk cId="1436181613" sldId="296"/>
            <ac:spMk id="14" creationId="{64544B0E-F09E-202A-6633-AEA2606EC046}"/>
          </ac:spMkLst>
        </pc:spChg>
        <pc:cxnChg chg="add mod">
          <ac:chgData name="ITO Daiki" userId="a0ff2606-ac04-4f9b-aaeb-ece4e25e8847" providerId="ADAL" clId="{EB968DF3-6248-52BD-BA78-9C1D3327019C}" dt="2026-02-15T06:04:12.104" v="10077" actId="208"/>
          <ac:cxnSpMkLst>
            <pc:docMk/>
            <pc:sldMk cId="1436181613" sldId="296"/>
            <ac:cxnSpMk id="12" creationId="{746B56B4-0470-874F-0AF2-0FDFF258494C}"/>
          </ac:cxnSpMkLst>
        </pc:cxnChg>
        <pc:cxnChg chg="add mod">
          <ac:chgData name="ITO Daiki" userId="a0ff2606-ac04-4f9b-aaeb-ece4e25e8847" providerId="ADAL" clId="{EB968DF3-6248-52BD-BA78-9C1D3327019C}" dt="2026-02-15T06:05:33.608" v="10112" actId="1076"/>
          <ac:cxnSpMkLst>
            <pc:docMk/>
            <pc:sldMk cId="1436181613" sldId="296"/>
            <ac:cxnSpMk id="13" creationId="{8EF31163-D78F-549D-46B7-BA85DCF67CC6}"/>
          </ac:cxnSpMkLst>
        </pc:cxnChg>
      </pc:sldChg>
      <pc:sldChg chg="addSp delSp modSp mod delAnim modAnim modNotesTx">
        <pc:chgData name="ITO Daiki" userId="a0ff2606-ac04-4f9b-aaeb-ece4e25e8847" providerId="ADAL" clId="{EB968DF3-6248-52BD-BA78-9C1D3327019C}" dt="2026-02-17T09:01:39.738" v="13871" actId="20577"/>
        <pc:sldMkLst>
          <pc:docMk/>
          <pc:sldMk cId="3682793906" sldId="301"/>
        </pc:sldMkLst>
        <pc:spChg chg="mod">
          <ac:chgData name="ITO Daiki" userId="a0ff2606-ac04-4f9b-aaeb-ece4e25e8847" providerId="ADAL" clId="{EB968DF3-6248-52BD-BA78-9C1D3327019C}" dt="2026-02-15T06:11:45.314" v="10936" actId="20577"/>
          <ac:spMkLst>
            <pc:docMk/>
            <pc:sldMk cId="3682793906" sldId="301"/>
            <ac:spMk id="2" creationId="{E8635FBE-C941-2908-5945-313D519CADC1}"/>
          </ac:spMkLst>
        </pc:spChg>
        <pc:spChg chg="mod">
          <ac:chgData name="ITO Daiki" userId="a0ff2606-ac04-4f9b-aaeb-ece4e25e8847" providerId="ADAL" clId="{EB968DF3-6248-52BD-BA78-9C1D3327019C}" dt="2026-02-17T08:45:41.638" v="13823" actId="20577"/>
          <ac:spMkLst>
            <pc:docMk/>
            <pc:sldMk cId="3682793906" sldId="301"/>
            <ac:spMk id="3" creationId="{1448B915-7EF2-6B71-23A4-250F366DD837}"/>
          </ac:spMkLst>
        </pc:spChg>
        <pc:spChg chg="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7" creationId="{3E9E777C-09B6-817E-A988-AC78A72798EA}"/>
          </ac:spMkLst>
        </pc:spChg>
        <pc:spChg chg="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9" creationId="{C2486025-5F28-DA57-7823-669782ED97B3}"/>
          </ac:spMkLst>
        </pc:spChg>
        <pc:spChg chg="mod">
          <ac:chgData name="ITO Daiki" userId="a0ff2606-ac04-4f9b-aaeb-ece4e25e8847" providerId="ADAL" clId="{EB968DF3-6248-52BD-BA78-9C1D3327019C}" dt="2026-02-17T09:01:37.434" v="13869" actId="20577"/>
          <ac:spMkLst>
            <pc:docMk/>
            <pc:sldMk cId="3682793906" sldId="301"/>
            <ac:spMk id="10" creationId="{049A8404-85C4-15B0-1CCE-AD057EAB0B02}"/>
          </ac:spMkLst>
        </pc:spChg>
        <pc:spChg chg="add 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11" creationId="{0C6BE40A-FED2-6940-3ABA-F8650E8B9171}"/>
          </ac:spMkLst>
        </pc:spChg>
        <pc:spChg chg="add 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13" creationId="{44438C5C-2D68-E9EF-C37B-CA9734BC0317}"/>
          </ac:spMkLst>
        </pc:spChg>
        <pc:spChg chg="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14" creationId="{E98C68E0-E04C-F14D-AF2F-04B229AA9C2A}"/>
          </ac:spMkLst>
        </pc:spChg>
        <pc:spChg chg="mod">
          <ac:chgData name="ITO Daiki" userId="a0ff2606-ac04-4f9b-aaeb-ece4e25e8847" providerId="ADAL" clId="{EB968DF3-6248-52BD-BA78-9C1D3327019C}" dt="2026-02-17T09:01:39.738" v="13871" actId="20577"/>
          <ac:spMkLst>
            <pc:docMk/>
            <pc:sldMk cId="3682793906" sldId="301"/>
            <ac:spMk id="15" creationId="{52D0BE32-0260-981B-1BEF-080FB2E0A4A4}"/>
          </ac:spMkLst>
        </pc:spChg>
        <pc:spChg chg="mod">
          <ac:chgData name="ITO Daiki" userId="a0ff2606-ac04-4f9b-aaeb-ece4e25e8847" providerId="ADAL" clId="{EB968DF3-6248-52BD-BA78-9C1D3327019C}" dt="2026-02-17T08:45:26.154" v="13808" actId="1076"/>
          <ac:spMkLst>
            <pc:docMk/>
            <pc:sldMk cId="3682793906" sldId="301"/>
            <ac:spMk id="47" creationId="{EE2806BD-E887-E49A-625B-581C67459384}"/>
          </ac:spMkLst>
        </pc:spChg>
        <pc:cxnChg chg="add mod">
          <ac:chgData name="ITO Daiki" userId="a0ff2606-ac04-4f9b-aaeb-ece4e25e8847" providerId="ADAL" clId="{EB968DF3-6248-52BD-BA78-9C1D3327019C}" dt="2026-02-16T06:12:12.766" v="12799" actId="113"/>
          <ac:cxnSpMkLst>
            <pc:docMk/>
            <pc:sldMk cId="3682793906" sldId="301"/>
            <ac:cxnSpMk id="6" creationId="{717C4575-2688-89BB-3BFC-24B41E15C17D}"/>
          </ac:cxnSpMkLst>
        </pc:cxnChg>
        <pc:cxnChg chg="add mod">
          <ac:chgData name="ITO Daiki" userId="a0ff2606-ac04-4f9b-aaeb-ece4e25e8847" providerId="ADAL" clId="{EB968DF3-6248-52BD-BA78-9C1D3327019C}" dt="2026-02-17T08:45:26.154" v="13808" actId="1076"/>
          <ac:cxnSpMkLst>
            <pc:docMk/>
            <pc:sldMk cId="3682793906" sldId="301"/>
            <ac:cxnSpMk id="8" creationId="{EC839058-6057-B257-7B73-91999B7DBF99}"/>
          </ac:cxnSpMkLst>
        </pc:cxnChg>
        <pc:cxnChg chg="mod">
          <ac:chgData name="ITO Daiki" userId="a0ff2606-ac04-4f9b-aaeb-ece4e25e8847" providerId="ADAL" clId="{EB968DF3-6248-52BD-BA78-9C1D3327019C}" dt="2026-02-17T08:45:26.154" v="13808" actId="1076"/>
          <ac:cxnSpMkLst>
            <pc:docMk/>
            <pc:sldMk cId="3682793906" sldId="301"/>
            <ac:cxnSpMk id="12" creationId="{D21B03D4-1ADD-75F4-FE91-190A4F303D44}"/>
          </ac:cxnSpMkLst>
        </pc:cxnChg>
      </pc:sldChg>
      <pc:sldChg chg="addSp delSp modSp mod">
        <pc:chgData name="ITO Daiki" userId="a0ff2606-ac04-4f9b-aaeb-ece4e25e8847" providerId="ADAL" clId="{EB968DF3-6248-52BD-BA78-9C1D3327019C}" dt="2026-02-16T06:12:37.648" v="12803" actId="113"/>
        <pc:sldMkLst>
          <pc:docMk/>
          <pc:sldMk cId="395532421" sldId="304"/>
        </pc:sldMkLst>
        <pc:spChg chg="mod">
          <ac:chgData name="ITO Daiki" userId="a0ff2606-ac04-4f9b-aaeb-ece4e25e8847" providerId="ADAL" clId="{EB968DF3-6248-52BD-BA78-9C1D3327019C}" dt="2026-02-15T06:13:34.382" v="11227" actId="20577"/>
          <ac:spMkLst>
            <pc:docMk/>
            <pc:sldMk cId="395532421" sldId="304"/>
            <ac:spMk id="2" creationId="{D142CFFA-DA80-64B8-8B9D-4E6C562AAC5A}"/>
          </ac:spMkLst>
        </pc:spChg>
        <pc:spChg chg="mod">
          <ac:chgData name="ITO Daiki" userId="a0ff2606-ac04-4f9b-aaeb-ece4e25e8847" providerId="ADAL" clId="{EB968DF3-6248-52BD-BA78-9C1D3327019C}" dt="2026-02-16T05:46:46.993" v="12640" actId="20577"/>
          <ac:spMkLst>
            <pc:docMk/>
            <pc:sldMk cId="395532421" sldId="304"/>
            <ac:spMk id="3" creationId="{E1F59D99-A095-8CF3-9754-41A874C0B9D0}"/>
          </ac:spMkLst>
        </pc:spChg>
        <pc:spChg chg="mod">
          <ac:chgData name="ITO Daiki" userId="a0ff2606-ac04-4f9b-aaeb-ece4e25e8847" providerId="ADAL" clId="{EB968DF3-6248-52BD-BA78-9C1D3327019C}" dt="2026-02-16T06:12:37.648" v="12803" actId="113"/>
          <ac:spMkLst>
            <pc:docMk/>
            <pc:sldMk cId="395532421" sldId="304"/>
            <ac:spMk id="9" creationId="{1FC4B57B-5C27-E29F-6EB0-E9B17DB3BD78}"/>
          </ac:spMkLst>
        </pc:spChg>
        <pc:graphicFrameChg chg="mod modGraphic">
          <ac:chgData name="ITO Daiki" userId="a0ff2606-ac04-4f9b-aaeb-ece4e25e8847" providerId="ADAL" clId="{EB968DF3-6248-52BD-BA78-9C1D3327019C}" dt="2026-02-16T05:48:33.809" v="12665" actId="1076"/>
          <ac:graphicFrameMkLst>
            <pc:docMk/>
            <pc:sldMk cId="395532421" sldId="304"/>
            <ac:graphicFrameMk id="7" creationId="{B1B71E39-93E4-438C-6B03-50F3CE105EA3}"/>
          </ac:graphicFrameMkLst>
        </pc:graphicFrameChg>
        <pc:picChg chg="add mod modCrop">
          <ac:chgData name="ITO Daiki" userId="a0ff2606-ac04-4f9b-aaeb-ece4e25e8847" providerId="ADAL" clId="{EB968DF3-6248-52BD-BA78-9C1D3327019C}" dt="2026-02-16T05:53:48.082" v="12699" actId="1076"/>
          <ac:picMkLst>
            <pc:docMk/>
            <pc:sldMk cId="395532421" sldId="304"/>
            <ac:picMk id="10" creationId="{B2C2AE1E-91F2-ABBF-F575-69EA52640C02}"/>
          </ac:picMkLst>
        </pc:picChg>
      </pc:sldChg>
      <pc:sldChg chg="addSp delSp modSp mod">
        <pc:chgData name="ITO Daiki" userId="a0ff2606-ac04-4f9b-aaeb-ece4e25e8847" providerId="ADAL" clId="{EB968DF3-6248-52BD-BA78-9C1D3327019C}" dt="2026-02-17T04:25:54.824" v="12810" actId="14100"/>
        <pc:sldMkLst>
          <pc:docMk/>
          <pc:sldMk cId="3770811354" sldId="305"/>
        </pc:sldMkLst>
        <pc:spChg chg="mod">
          <ac:chgData name="ITO Daiki" userId="a0ff2606-ac04-4f9b-aaeb-ece4e25e8847" providerId="ADAL" clId="{EB968DF3-6248-52BD-BA78-9C1D3327019C}" dt="2026-02-15T06:15:33.620" v="11521" actId="20577"/>
          <ac:spMkLst>
            <pc:docMk/>
            <pc:sldMk cId="3770811354" sldId="305"/>
            <ac:spMk id="2" creationId="{7E770BE4-D992-6210-1004-350E48A95F63}"/>
          </ac:spMkLst>
        </pc:spChg>
        <pc:spChg chg="mod">
          <ac:chgData name="ITO Daiki" userId="a0ff2606-ac04-4f9b-aaeb-ece4e25e8847" providerId="ADAL" clId="{EB968DF3-6248-52BD-BA78-9C1D3327019C}" dt="2026-02-15T06:17:17.901" v="11868" actId="20577"/>
          <ac:spMkLst>
            <pc:docMk/>
            <pc:sldMk cId="3770811354" sldId="305"/>
            <ac:spMk id="3" creationId="{83189F84-8998-8A8A-6E94-3C15D8637F87}"/>
          </ac:spMkLst>
        </pc:spChg>
        <pc:spChg chg="mod">
          <ac:chgData name="ITO Daiki" userId="a0ff2606-ac04-4f9b-aaeb-ece4e25e8847" providerId="ADAL" clId="{EB968DF3-6248-52BD-BA78-9C1D3327019C}" dt="2026-02-13T05:04:04.732" v="6186" actId="1076"/>
          <ac:spMkLst>
            <pc:docMk/>
            <pc:sldMk cId="3770811354" sldId="305"/>
            <ac:spMk id="5" creationId="{7747D3BB-DAB4-DE78-4867-BBEB5489951F}"/>
          </ac:spMkLst>
        </pc:spChg>
        <pc:spChg chg="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8" creationId="{B8C38AC5-0A59-6364-E09A-60EF1950B567}"/>
          </ac:spMkLst>
        </pc:spChg>
        <pc:spChg chg="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10" creationId="{80CB7EDA-B35E-A97B-5901-77899CA04B77}"/>
          </ac:spMkLst>
        </pc:spChg>
        <pc:spChg chg="add 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18" creationId="{BCB3161C-D9B8-E117-8E54-32A79F3084E1}"/>
          </ac:spMkLst>
        </pc:spChg>
        <pc:spChg chg="add 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20" creationId="{115131B9-26AC-69D2-D7C1-A28CA3DE444E}"/>
          </ac:spMkLst>
        </pc:spChg>
        <pc:spChg chg="add 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22" creationId="{ECE93C37-9DB7-8ACB-CC97-8BBE2CF41BC3}"/>
          </ac:spMkLst>
        </pc:spChg>
        <pc:spChg chg="add mod">
          <ac:chgData name="ITO Daiki" userId="a0ff2606-ac04-4f9b-aaeb-ece4e25e8847" providerId="ADAL" clId="{EB968DF3-6248-52BD-BA78-9C1D3327019C}" dt="2026-02-16T06:13:06.681" v="12805" actId="113"/>
          <ac:spMkLst>
            <pc:docMk/>
            <pc:sldMk cId="3770811354" sldId="305"/>
            <ac:spMk id="25" creationId="{7939918E-5836-0232-D7B0-4A2D8E391B91}"/>
          </ac:spMkLst>
        </pc:spChg>
        <pc:spChg chg="add mod">
          <ac:chgData name="ITO Daiki" userId="a0ff2606-ac04-4f9b-aaeb-ece4e25e8847" providerId="ADAL" clId="{EB968DF3-6248-52BD-BA78-9C1D3327019C}" dt="2026-02-16T06:12:33.868" v="12802" actId="113"/>
          <ac:spMkLst>
            <pc:docMk/>
            <pc:sldMk cId="3770811354" sldId="305"/>
            <ac:spMk id="27" creationId="{7F1F9F8D-4AD5-257D-FEB9-AC865A06EDF4}"/>
          </ac:spMkLst>
        </pc:spChg>
        <pc:graphicFrameChg chg="add mod">
          <ac:chgData name="ITO Daiki" userId="a0ff2606-ac04-4f9b-aaeb-ece4e25e8847" providerId="ADAL" clId="{EB968DF3-6248-52BD-BA78-9C1D3327019C}" dt="2026-02-15T23:10:53.042" v="12461" actId="1076"/>
          <ac:graphicFrameMkLst>
            <pc:docMk/>
            <pc:sldMk cId="3770811354" sldId="305"/>
            <ac:graphicFrameMk id="6" creationId="{432475CD-2376-560A-C439-9637D51E2479}"/>
          </ac:graphicFrameMkLst>
        </pc:graphicFrameChg>
        <pc:graphicFrameChg chg="add mod">
          <ac:chgData name="ITO Daiki" userId="a0ff2606-ac04-4f9b-aaeb-ece4e25e8847" providerId="ADAL" clId="{EB968DF3-6248-52BD-BA78-9C1D3327019C}" dt="2026-02-15T23:12:16.930" v="12470" actId="1076"/>
          <ac:graphicFrameMkLst>
            <pc:docMk/>
            <pc:sldMk cId="3770811354" sldId="305"/>
            <ac:graphicFrameMk id="11" creationId="{DFBF4407-5629-B987-2650-E834D22353F8}"/>
          </ac:graphicFrameMkLst>
        </pc:graphicFrameChg>
        <pc:graphicFrameChg chg="add mod">
          <ac:chgData name="ITO Daiki" userId="a0ff2606-ac04-4f9b-aaeb-ece4e25e8847" providerId="ADAL" clId="{EB968DF3-6248-52BD-BA78-9C1D3327019C}" dt="2026-02-17T04:25:54.824" v="12810" actId="14100"/>
          <ac:graphicFrameMkLst>
            <pc:docMk/>
            <pc:sldMk cId="3770811354" sldId="305"/>
            <ac:graphicFrameMk id="12" creationId="{76928956-7CC0-FAAE-63C9-8169A6713A59}"/>
          </ac:graphicFrameMkLst>
        </pc:graphicFrameChg>
        <pc:graphicFrameChg chg="add mod">
          <ac:chgData name="ITO Daiki" userId="a0ff2606-ac04-4f9b-aaeb-ece4e25e8847" providerId="ADAL" clId="{EB968DF3-6248-52BD-BA78-9C1D3327019C}" dt="2026-02-16T05:47:17.068" v="12642"/>
          <ac:graphicFrameMkLst>
            <pc:docMk/>
            <pc:sldMk cId="3770811354" sldId="305"/>
            <ac:graphicFrameMk id="26" creationId="{4B914CE4-38F6-458E-B22B-6E80A8C0CBB5}"/>
          </ac:graphicFrameMkLst>
        </pc:graphicFrameChg>
        <pc:cxnChg chg="mod">
          <ac:chgData name="ITO Daiki" userId="a0ff2606-ac04-4f9b-aaeb-ece4e25e8847" providerId="ADAL" clId="{EB968DF3-6248-52BD-BA78-9C1D3327019C}" dt="2026-02-15T23:12:53.198" v="12476" actId="1076"/>
          <ac:cxnSpMkLst>
            <pc:docMk/>
            <pc:sldMk cId="3770811354" sldId="305"/>
            <ac:cxnSpMk id="7" creationId="{EBAE81C1-44EC-E914-8C97-3FB7B8FB82E7}"/>
          </ac:cxnSpMkLst>
        </pc:cxnChg>
        <pc:cxnChg chg="mod">
          <ac:chgData name="ITO Daiki" userId="a0ff2606-ac04-4f9b-aaeb-ece4e25e8847" providerId="ADAL" clId="{EB968DF3-6248-52BD-BA78-9C1D3327019C}" dt="2026-02-16T06:13:06.681" v="12805" actId="113"/>
          <ac:cxnSpMkLst>
            <pc:docMk/>
            <pc:sldMk cId="3770811354" sldId="305"/>
            <ac:cxnSpMk id="9" creationId="{3B986DA8-05E0-0794-4C86-CAA0555E34D9}"/>
          </ac:cxnSpMkLst>
        </pc:cxnChg>
        <pc:cxnChg chg="add mod">
          <ac:chgData name="ITO Daiki" userId="a0ff2606-ac04-4f9b-aaeb-ece4e25e8847" providerId="ADAL" clId="{EB968DF3-6248-52BD-BA78-9C1D3327019C}" dt="2026-02-15T23:14:49.156" v="12492" actId="14100"/>
          <ac:cxnSpMkLst>
            <pc:docMk/>
            <pc:sldMk cId="3770811354" sldId="305"/>
            <ac:cxnSpMk id="14" creationId="{320BC537-35F2-7913-19B1-A1141F89D19E}"/>
          </ac:cxnSpMkLst>
        </pc:cxnChg>
        <pc:cxnChg chg="add mod">
          <ac:chgData name="ITO Daiki" userId="a0ff2606-ac04-4f9b-aaeb-ece4e25e8847" providerId="ADAL" clId="{EB968DF3-6248-52BD-BA78-9C1D3327019C}" dt="2026-02-15T23:17:01.843" v="12503" actId="1076"/>
          <ac:cxnSpMkLst>
            <pc:docMk/>
            <pc:sldMk cId="3770811354" sldId="305"/>
            <ac:cxnSpMk id="19" creationId="{B342F4B7-2CCD-1E73-63C3-9D2B2D3D71EE}"/>
          </ac:cxnSpMkLst>
        </pc:cxnChg>
        <pc:cxnChg chg="add mod">
          <ac:chgData name="ITO Daiki" userId="a0ff2606-ac04-4f9b-aaeb-ece4e25e8847" providerId="ADAL" clId="{EB968DF3-6248-52BD-BA78-9C1D3327019C}" dt="2026-02-16T06:13:06.681" v="12805" actId="113"/>
          <ac:cxnSpMkLst>
            <pc:docMk/>
            <pc:sldMk cId="3770811354" sldId="305"/>
            <ac:cxnSpMk id="21" creationId="{217186CE-937A-8EAF-0056-E5C859CDA378}"/>
          </ac:cxnSpMkLst>
        </pc:cxnChg>
        <pc:cxnChg chg="add mod">
          <ac:chgData name="ITO Daiki" userId="a0ff2606-ac04-4f9b-aaeb-ece4e25e8847" providerId="ADAL" clId="{EB968DF3-6248-52BD-BA78-9C1D3327019C}" dt="2026-02-16T06:13:06.681" v="12805" actId="113"/>
          <ac:cxnSpMkLst>
            <pc:docMk/>
            <pc:sldMk cId="3770811354" sldId="305"/>
            <ac:cxnSpMk id="23" creationId="{E52600B8-351E-F234-D4DB-71E1BD41A613}"/>
          </ac:cxnSpMkLst>
        </pc:cxnChg>
      </pc:sldChg>
      <pc:sldMasterChg chg="modSp modSldLayout">
        <pc:chgData name="ITO Daiki" userId="a0ff2606-ac04-4f9b-aaeb-ece4e25e8847" providerId="ADAL" clId="{EB968DF3-6248-52BD-BA78-9C1D3327019C}" dt="2026-02-16T06:39:13.845" v="12809" actId="2711"/>
        <pc:sldMasterMkLst>
          <pc:docMk/>
          <pc:sldMasterMk cId="3126711568" sldId="2147483648"/>
        </pc:sldMasterMkLst>
        <pc:spChg chg="mod">
          <ac:chgData name="ITO Daiki" userId="a0ff2606-ac04-4f9b-aaeb-ece4e25e8847" providerId="ADAL" clId="{EB968DF3-6248-52BD-BA78-9C1D3327019C}" dt="2026-02-16T06:39:06.943" v="12808" actId="2711"/>
          <ac:spMkLst>
            <pc:docMk/>
            <pc:sldMasterMk cId="3126711568" sldId="2147483648"/>
            <ac:spMk id="2" creationId="{53061E49-1E65-6744-FE0A-90EBAB123C3A}"/>
          </ac:spMkLst>
        </pc:spChg>
        <pc:spChg chg="mod">
          <ac:chgData name="ITO Daiki" userId="a0ff2606-ac04-4f9b-aaeb-ece4e25e8847" providerId="ADAL" clId="{EB968DF3-6248-52BD-BA78-9C1D3327019C}" dt="2026-02-16T06:08:22.792" v="12781" actId="2711"/>
          <ac:spMkLst>
            <pc:docMk/>
            <pc:sldMasterMk cId="3126711568" sldId="2147483648"/>
            <ac:spMk id="3" creationId="{25E49ADC-CA41-611F-33AF-D04990177B99}"/>
          </ac:spMkLst>
        </pc:spChg>
        <pc:sldLayoutChg chg="modSp mod">
          <pc:chgData name="ITO Daiki" userId="a0ff2606-ac04-4f9b-aaeb-ece4e25e8847" providerId="ADAL" clId="{EB968DF3-6248-52BD-BA78-9C1D3327019C}" dt="2026-02-16T06:38:40.973" v="12807" actId="2711"/>
          <pc:sldLayoutMkLst>
            <pc:docMk/>
            <pc:sldMasterMk cId="3126711568" sldId="2147483648"/>
            <pc:sldLayoutMk cId="1026647753" sldId="2147483649"/>
          </pc:sldLayoutMkLst>
          <pc:spChg chg="mod">
            <ac:chgData name="ITO Daiki" userId="a0ff2606-ac04-4f9b-aaeb-ece4e25e8847" providerId="ADAL" clId="{EB968DF3-6248-52BD-BA78-9C1D3327019C}" dt="2026-02-16T06:38:40.973" v="12807" actId="2711"/>
            <ac:spMkLst>
              <pc:docMk/>
              <pc:sldMasterMk cId="3126711568" sldId="2147483648"/>
              <pc:sldLayoutMk cId="1026647753" sldId="2147483649"/>
              <ac:spMk id="2" creationId="{EDE5E7FE-6397-6CAD-8746-E1F13FDB9BA8}"/>
            </ac:spMkLst>
          </pc:spChg>
          <pc:spChg chg="mod">
            <ac:chgData name="ITO Daiki" userId="a0ff2606-ac04-4f9b-aaeb-ece4e25e8847" providerId="ADAL" clId="{EB968DF3-6248-52BD-BA78-9C1D3327019C}" dt="2026-02-16T06:09:03.395" v="12785" actId="2711"/>
            <ac:spMkLst>
              <pc:docMk/>
              <pc:sldMasterMk cId="3126711568" sldId="2147483648"/>
              <pc:sldLayoutMk cId="1026647753" sldId="2147483649"/>
              <ac:spMk id="3" creationId="{8830666F-C848-CE7F-95F5-51712173D80B}"/>
            </ac:spMkLst>
          </pc:spChg>
        </pc:sldLayoutChg>
        <pc:sldLayoutChg chg="modSp mod">
          <pc:chgData name="ITO Daiki" userId="a0ff2606-ac04-4f9b-aaeb-ece4e25e8847" providerId="ADAL" clId="{EB968DF3-6248-52BD-BA78-9C1D3327019C}" dt="2026-02-16T06:39:13.845" v="12809" actId="2711"/>
          <pc:sldLayoutMkLst>
            <pc:docMk/>
            <pc:sldMasterMk cId="3126711568" sldId="2147483648"/>
            <pc:sldLayoutMk cId="3111514180" sldId="2147483650"/>
          </pc:sldLayoutMkLst>
          <pc:spChg chg="mod">
            <ac:chgData name="ITO Daiki" userId="a0ff2606-ac04-4f9b-aaeb-ece4e25e8847" providerId="ADAL" clId="{EB968DF3-6248-52BD-BA78-9C1D3327019C}" dt="2026-02-16T06:39:13.845" v="12809" actId="2711"/>
            <ac:spMkLst>
              <pc:docMk/>
              <pc:sldMasterMk cId="3126711568" sldId="2147483648"/>
              <pc:sldLayoutMk cId="3111514180" sldId="2147483650"/>
              <ac:spMk id="2" creationId="{1B656933-5657-2CB3-E554-102A766D7030}"/>
            </ac:spMkLst>
          </pc:spChg>
          <pc:spChg chg="mod">
            <ac:chgData name="ITO Daiki" userId="a0ff2606-ac04-4f9b-aaeb-ece4e25e8847" providerId="ADAL" clId="{EB968DF3-6248-52BD-BA78-9C1D3327019C}" dt="2026-02-16T06:09:25.323" v="12787" actId="2711"/>
            <ac:spMkLst>
              <pc:docMk/>
              <pc:sldMasterMk cId="3126711568" sldId="2147483648"/>
              <pc:sldLayoutMk cId="3111514180" sldId="2147483650"/>
              <ac:spMk id="3" creationId="{3A54601C-8375-6327-A9CB-ED97B99A6121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ito_daiki865_mail_kyutech_jp/Documents/&#20809;&#26469;&#30740;/&#21330;&#26989;&#30740;&#31350;/Linux%20VM%20x%201%20&#12475;&#12461;&#12517;&#12522;&#12486;&#12451;&#12514;&#12491;&#12479;&#12394;&#12375;%20&#12289;Linux%20VM%20x%201%20&#12475;&#12461;&#12517;&#12522;&#12486;&#12451;&#12514;&#12491;&#12479;&#12354;..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ito_daiki865_mail_kyutech_jp/Documents/&#20809;&#26469;&#30740;/&#21330;&#26989;&#30740;&#31350;/Linux%20VM%20x%201%20&#12475;&#12461;&#12517;&#12522;&#12486;&#12451;&#12514;&#12491;&#12479;&#12394;&#12375;%20&#12289;Linux%20VM%20x%201%20&#12475;&#12461;&#12517;&#12522;&#12486;&#12451;&#12514;&#12491;&#12479;&#12354;..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ailkyutechjp-my.sharepoint.com/personal/ito_daiki865_mail_kyutech_jp/Documents/&#20809;&#26469;&#30740;/&#21330;&#26989;&#30740;&#31350;/Linux%20VM%20x%201%20&#12475;&#12461;&#12517;&#12522;&#12486;&#12451;&#12514;&#12491;&#12479;&#12394;&#12375;%20&#12289;Linux%20VM%20x%201%20&#12475;&#12461;&#12517;&#12522;&#12486;&#12451;&#12514;&#12491;&#12479;&#12354;..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'Linux VM x 1 セキュリティモニタなし 、Linux'!$B$78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、Linux'!$A$79:$A$80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、Linux'!$B$79:$B$80</c:f>
              <c:numCache>
                <c:formatCode>General</c:formatCode>
                <c:ptCount val="2"/>
                <c:pt idx="0">
                  <c:v>932.2</c:v>
                </c:pt>
                <c:pt idx="1">
                  <c:v>911.8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E3-6C4B-BCC9-6A826D26BC4E}"/>
            </c:ext>
          </c:extLst>
        </c:ser>
        <c:ser>
          <c:idx val="1"/>
          <c:order val="1"/>
          <c:tx>
            <c:strRef>
              <c:f>'Linux VM x 1 セキュリティモニタなし 、Linux'!$C$78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、Linux'!$A$79:$A$80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、Linux'!$C$79:$C$80</c:f>
              <c:numCache>
                <c:formatCode>General</c:formatCode>
                <c:ptCount val="2"/>
                <c:pt idx="0">
                  <c:v>751.6</c:v>
                </c:pt>
                <c:pt idx="1">
                  <c:v>585.20000000000005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E3-6C4B-BCC9-6A826D26B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2570751"/>
        <c:axId val="1422582831"/>
      </c:barChart>
      <c:catAx>
        <c:axId val="1422570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1422582831"/>
        <c:crosses val="autoZero"/>
        <c:auto val="1"/>
        <c:lblAlgn val="ctr"/>
        <c:lblOffset val="100"/>
        <c:noMultiLvlLbl val="0"/>
      </c:catAx>
      <c:valAx>
        <c:axId val="14225828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+mn-cs"/>
                  </a:defRPr>
                </a:pPr>
                <a:r>
                  <a:rPr lang="en-AU"/>
                  <a:t>TCPスループット(Mbps)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1422570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Hiragino Sans W4" panose="020B0400000000000000" pitchFamily="34" charset="-128"/>
          <a:ea typeface="Hiragino Sans W4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'Linux VM x 1 セキュリティモニタなし 、Linux'!$T$1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、Linux'!$S$2:$S$3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、Linux'!$T$2:$T$3</c:f>
              <c:numCache>
                <c:formatCode>General</c:formatCode>
                <c:ptCount val="2"/>
                <c:pt idx="0">
                  <c:v>1909.37</c:v>
                </c:pt>
                <c:pt idx="1">
                  <c:v>1909.29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D-C347-9B24-6A0B8EC994D2}"/>
            </c:ext>
          </c:extLst>
        </c:ser>
        <c:ser>
          <c:idx val="1"/>
          <c:order val="1"/>
          <c:tx>
            <c:strRef>
              <c:f>'Linux VM x 1 セキュリティモニタなし 、Linux'!$U$1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、Linux'!$S$2:$S$3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、Linux'!$U$2:$U$3</c:f>
              <c:numCache>
                <c:formatCode>General</c:formatCode>
                <c:ptCount val="2"/>
                <c:pt idx="0">
                  <c:v>1904.18</c:v>
                </c:pt>
                <c:pt idx="1">
                  <c:v>1881.28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D-C347-9B24-6A0B8EC994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4164144"/>
        <c:axId val="374141024"/>
      </c:barChart>
      <c:catAx>
        <c:axId val="37416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374141024"/>
        <c:crosses val="autoZero"/>
        <c:auto val="1"/>
        <c:lblAlgn val="ctr"/>
        <c:lblOffset val="100"/>
        <c:noMultiLvlLbl val="0"/>
      </c:catAx>
      <c:valAx>
        <c:axId val="374141024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+mn-cs"/>
                  </a:defRPr>
                </a:pPr>
                <a:r>
                  <a:rPr lang="en-AU"/>
                  <a:t>CPUスループット (events/s)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37416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Hiragino Sans W4" panose="020B0400000000000000" pitchFamily="34" charset="-128"/>
          <a:ea typeface="Hiragino Sans W4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'Linux VM x 1 セキュリティモニタなし 、Linux'!$Y$24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、Linux'!$X$25:$X$26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、Linux'!$Y$25:$Y$26</c:f>
              <c:numCache>
                <c:formatCode>General</c:formatCode>
                <c:ptCount val="2"/>
                <c:pt idx="0">
                  <c:v>553.375</c:v>
                </c:pt>
                <c:pt idx="1">
                  <c:v>521.80999999999995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3-A246-BBCF-74AE1EF6F6BD}"/>
            </c:ext>
          </c:extLst>
        </c:ser>
        <c:ser>
          <c:idx val="1"/>
          <c:order val="1"/>
          <c:tx>
            <c:strRef>
              <c:f>'Linux VM x 1 セキュリティモニタなし 、Linux'!$Z$24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'Linux VM x 1 セキュリティモニタなし 、Linux'!$X$25:$X$26</c:f>
              <c:strCache>
                <c:ptCount val="2"/>
                <c:pt idx="0">
                  <c:v>1 VM</c:v>
                </c:pt>
                <c:pt idx="1">
                  <c:v>2 VMs</c:v>
                </c:pt>
              </c:strCache>
            </c:strRef>
          </c:cat>
          <c:val>
            <c:numRef>
              <c:f>'Linux VM x 1 セキュリティモニタなし 、Linux'!$Z$25:$Z$26</c:f>
              <c:numCache>
                <c:formatCode>General</c:formatCode>
                <c:ptCount val="2"/>
                <c:pt idx="0">
                  <c:v>536.65</c:v>
                </c:pt>
                <c:pt idx="1">
                  <c:v>509.8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93-A246-BBCF-74AE1EF6F6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1703615"/>
        <c:axId val="398847872"/>
      </c:barChart>
      <c:catAx>
        <c:axId val="142170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398847872"/>
        <c:crosses val="autoZero"/>
        <c:auto val="1"/>
        <c:lblAlgn val="ctr"/>
        <c:lblOffset val="100"/>
        <c:noMultiLvlLbl val="0"/>
      </c:catAx>
      <c:valAx>
        <c:axId val="3988478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+mn-cs"/>
                  </a:defRPr>
                </a:pPr>
                <a:r>
                  <a:rPr lang="ja-JP" sz="1400"/>
                  <a:t>メモリ読み書き</a:t>
                </a:r>
                <a:r>
                  <a:rPr lang="ja-JP" altLang="en-US" sz="1400"/>
                  <a:t>性能</a:t>
                </a:r>
                <a:r>
                  <a:rPr lang="en-AU" sz="1400"/>
                  <a:t>(MiB/sec)</a:t>
                </a:r>
                <a:endParaRPr lang="ja-JP" sz="14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+mn-cs"/>
              </a:defRPr>
            </a:pPr>
            <a:endParaRPr lang="ja-JP"/>
          </a:p>
        </c:txPr>
        <c:crossAx val="142170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Hiragino Sans W4" panose="020B0400000000000000" pitchFamily="34" charset="-128"/>
          <a:ea typeface="Hiragino Sans W4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B1366-F5F4-40F1-A20B-75ACDB7D4D2B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0A31C-0693-4740-8AD2-62A53A81F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459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031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743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921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31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26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957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E5E7FE-6397-6CAD-8746-E1F13FDB9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 b="0" i="0"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30666F-C848-CE7F-95F5-51712173D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F371E3-E51D-9D3F-2B32-7D6C9330A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0004-2719-43E6-8EBD-75E1BA71CE1D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356B72-78F2-5997-9374-A54A76B0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A5E9CC-1CAC-F0F9-B6D6-BDB91F1A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664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524D69-2AFD-2647-9331-5EC305A89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607C27-FE55-E827-43FF-4433D64CC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75DB51-55DE-1189-C300-6E2E2670C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91DED-D800-47A3-9499-E6442F22A870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B29C9D-BA66-1020-7CFE-0208B2B7C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A1FB91-F70E-50CA-6917-6CE2673D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225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DA764F-89E9-6BD0-CB4B-2B3AA1575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51AD9C-B693-052F-4DE0-2F2AE31FB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1056FB-DC4C-5786-50DC-0A6030463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078E-F4F7-4BB1-A7E7-90AEE6DD2144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56C5F-AD2B-936D-1063-BB430D06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5F410-40E3-63E4-49A3-8DE4FE7A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60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656933-5657-2CB3-E554-102A766D7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522"/>
          </a:xfrm>
        </p:spPr>
        <p:txBody>
          <a:bodyPr/>
          <a:lstStyle>
            <a:lvl1pPr>
              <a:defRPr b="0" i="0"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54601C-8375-6327-A9CB-ED97B99A6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648"/>
            <a:ext cx="10515600" cy="4976315"/>
          </a:xfrm>
        </p:spPr>
        <p:txBody>
          <a:bodyPr/>
          <a:lstStyle>
            <a:lvl1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1pPr>
            <a:lvl2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2pPr>
            <a:lvl3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3pPr>
            <a:lvl4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4pPr>
            <a:lvl5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F7BF6-C3FC-B1ED-D43F-3EDD5E72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53B617-A2EC-70F1-A11F-B696111E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6EEB81-FBAA-D42A-8A6A-9ECF060AA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51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D3E64-30C6-B745-5C16-A77DDA6E4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7063A-BEE3-36F0-5AE9-FCD0BA793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045FD6-03B0-FF3D-990B-F01C0BFC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486B-80C1-40FC-9E41-A91B4829ADEF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56C30-E775-2219-097C-C56BE3B1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629E99-1896-D799-6651-E3354DEE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43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42CF59-1048-A8AA-BE8F-53719ADBB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2C109A-C879-250E-C42A-4BF7A162C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388440-0EEE-F47F-D80F-749C86803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914166-CA6D-73BF-3242-A3BAEAF6D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EDAE-D398-4CF8-84F9-57FDEA7E5668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05063C-9500-A0CB-2F05-44E21337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6D22AA-A538-0E2A-6AFC-2AC243CA9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69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8340B4-6493-73DE-658C-601E3901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88F1A1-0F0B-DBF3-43AA-EC2507A96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55750C-72B6-0D79-9CE0-959FFF6D0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4C918D-4234-72EA-D6AE-80A3C2ED1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ECCB4AE-6E09-B338-9F2D-F8F1B336D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C5986E4-DB65-FEDA-46CF-9EA648E2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22F1-E42A-4EB1-BB85-E09DC058DB16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2B161A7-54F1-5FA7-045D-A1D5FE92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8609AB-228B-713B-3C85-272C68A2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7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6CD813-7C5F-7518-162A-98D26759D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E021EAE-CE2A-CB4F-0AB1-E71B035E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B2FB-B395-4462-8F4C-817F6FF39507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B5C0E55-DE23-0E5C-8CBD-1CEEB93D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2A1110-9218-2467-BD8C-A2A474E0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15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DD9791-B4A0-9D41-C9D0-66C3F7B0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732-DF5B-4B97-881B-494159F5B372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498C81-B672-5E81-B844-FD283A58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2261B4-2782-6147-BF12-228F2794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41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10DFF-85EB-9638-7561-B78853A2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E4F007-697C-63CF-3BFD-272F3A821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893285-21BE-887B-2629-4D4FA1483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0B1E42-318A-22B6-FF2D-286612E7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1758-A580-49C3-87CB-41DA7331FAAD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5E76BA-74E7-AC28-400F-8C3EAEF15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33D3C8-E73A-DF14-F44B-9ADD1699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78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85BB24-6A1D-1F50-DB31-9C6C5A488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7AE473-361D-0285-1B56-654D634A5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AA4571-EDAB-EBA5-BB18-0459556C4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4023BA-A0D0-6FA5-A8EA-227DB3A2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10073-33EC-4951-88B4-661CF9DDCB6F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FD2D62-1309-A874-6D92-B8640C113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620701-E2BD-3D82-7C21-47997D78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15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061E49-1E65-6744-FE0A-90EBAB12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E49ADC-CA41-611F-33AF-D04990177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CC382D-2490-4F84-15FB-0AEA4CBC9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fld id="{BFDBED8B-C109-48E9-9BC0-A9E8A3E8F6D7}" type="datetime1">
              <a:rPr lang="ja-JP" altLang="en-US" smtClean="0"/>
              <a:pPr/>
              <a:t>2026/2/19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3335B-A099-34EB-F74A-4277DA28C1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AF6B57-53A9-CDBD-5A6A-225C4FA2A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fld id="{B2B460DD-6821-40C4-BE82-83B07D5FD1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671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000" b="0" i="0" kern="1200">
          <a:solidFill>
            <a:schemeClr val="tx1"/>
          </a:solidFill>
          <a:latin typeface="Hiragino Sans W4" panose="020B0400000000000000" pitchFamily="34" charset="-128"/>
          <a:ea typeface="Hiragino Sans W4" panose="020B04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6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2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2610A-C254-4027-EF73-BA2070916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720" y="868362"/>
            <a:ext cx="11680559" cy="23876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RISC-V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 </a:t>
            </a:r>
            <a:r>
              <a:rPr lang="en-AU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PMP</a:t>
            </a: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を用いた</a:t>
            </a:r>
            <a:br>
              <a:rPr kumimoji="1" lang="en-AU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</a:b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静的パーティショニング型</a:t>
            </a:r>
            <a:r>
              <a:rPr kumimoji="1"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VM</a:t>
            </a: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の保護</a:t>
            </a:r>
            <a:endParaRPr kumimoji="1" lang="ja-JP" altLang="en-US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B2A451-4AB2-2C97-112A-5B637DCF9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九州工業大学</a:t>
            </a:r>
            <a:r>
              <a:rPr kumimoji="1" lang="en-US" altLang="ja-JP" dirty="0"/>
              <a:t> </a:t>
            </a:r>
            <a:r>
              <a:rPr kumimoji="1" lang="ja-JP" altLang="en-US"/>
              <a:t>情報工学部</a:t>
            </a:r>
            <a:endParaRPr kumimoji="1" lang="en-US" altLang="ja-JP" dirty="0"/>
          </a:p>
          <a:p>
            <a:r>
              <a:rPr kumimoji="1" lang="ja-JP" altLang="en-US"/>
              <a:t>情報・通信工学科</a:t>
            </a:r>
            <a:r>
              <a:rPr kumimoji="1" lang="en-US" altLang="ja-JP" dirty="0"/>
              <a:t> </a:t>
            </a:r>
            <a:r>
              <a:rPr kumimoji="1" lang="ja-JP" altLang="en-US"/>
              <a:t>光來研究室</a:t>
            </a:r>
            <a:endParaRPr kumimoji="1" lang="en-US" altLang="ja-JP" dirty="0"/>
          </a:p>
          <a:p>
            <a:r>
              <a:rPr kumimoji="1" lang="en-AU" altLang="ja-JP" dirty="0"/>
              <a:t>24222201</a:t>
            </a:r>
            <a:r>
              <a:rPr kumimoji="1" lang="en-US" altLang="ja-JP" dirty="0"/>
              <a:t> </a:t>
            </a:r>
            <a:r>
              <a:rPr kumimoji="1" lang="ja-JP" altLang="en-US"/>
              <a:t>伊藤</a:t>
            </a:r>
            <a:r>
              <a:rPr kumimoji="1" lang="ja-JP" altLang="en-US" dirty="0"/>
              <a:t>大輝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AF1D80-9E68-CCBE-F125-E5C32938A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5B418-EC99-45AD-9635-EFBA0607D770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ED7775-5F49-791C-8366-65445874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4606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B24DF-CDB5-1479-9E33-CCB9A313C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6A158-CBEB-E33F-758F-2097DC0B3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4D586E-6F2F-E6E3-2CB4-A78F5F84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RISC-V</a:t>
            </a:r>
            <a:r>
              <a:rPr lang="ja-JP" altLang="en-US"/>
              <a:t>の</a:t>
            </a:r>
            <a:r>
              <a:rPr lang="en-AU" altLang="ja-JP" dirty="0"/>
              <a:t>PMP</a:t>
            </a:r>
            <a:r>
              <a:rPr lang="ja-JP" altLang="en-US"/>
              <a:t>を用いて</a:t>
            </a:r>
            <a:r>
              <a:rPr lang="en-US" altLang="ja-JP" dirty="0"/>
              <a:t>VM</a:t>
            </a:r>
            <a:r>
              <a:rPr lang="ja-JP" altLang="en-US"/>
              <a:t>の隔離を行う</a:t>
            </a:r>
            <a:r>
              <a:rPr lang="en-AU" altLang="ja-JP" dirty="0"/>
              <a:t>PRICEE</a:t>
            </a:r>
            <a:r>
              <a:rPr lang="ja-JP" altLang="en-US"/>
              <a:t>を提案</a:t>
            </a:r>
            <a:endParaRPr lang="en-US" altLang="ja-JP" dirty="0"/>
          </a:p>
          <a:p>
            <a:pPr lvl="1"/>
            <a:r>
              <a:rPr lang="ja-JP" altLang="en-US"/>
              <a:t>メモリが連続している静的パーティショニング型</a:t>
            </a:r>
            <a:r>
              <a:rPr lang="en-AU" altLang="ja-JP" dirty="0"/>
              <a:t>VM</a:t>
            </a:r>
            <a:r>
              <a:rPr lang="ja-JP" altLang="en-US"/>
              <a:t>に適用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の実行中だけその</a:t>
            </a:r>
            <a:r>
              <a:rPr lang="en-AU" altLang="ja-JP" dirty="0"/>
              <a:t>VM</a:t>
            </a:r>
            <a:r>
              <a:rPr lang="ja-JP" altLang="en-US"/>
              <a:t>のメモリをアクセス可にする</a:t>
            </a:r>
            <a:endParaRPr lang="en-AU" altLang="ja-JP" dirty="0"/>
          </a:p>
          <a:p>
            <a:pPr lvl="1"/>
            <a:r>
              <a:rPr lang="ja-JP" altLang="en-US"/>
              <a:t>セキュリティモニタが</a:t>
            </a:r>
            <a:r>
              <a:rPr lang="en-AU" altLang="ja-JP" dirty="0"/>
              <a:t>VM</a:t>
            </a:r>
            <a:r>
              <a:rPr lang="ja-JP" altLang="en-US"/>
              <a:t>とハイパーバイザ間の遷移時に設定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の隔離実行を確認し、性能を測定</a:t>
            </a:r>
            <a:endParaRPr kumimoji="1" lang="en-AU" altLang="ja-JP" dirty="0"/>
          </a:p>
          <a:p>
            <a:r>
              <a:rPr kumimoji="1" lang="ja-JP" altLang="en-US"/>
              <a:t>今後の課題</a:t>
            </a:r>
            <a:endParaRPr kumimoji="1" lang="en-US" altLang="ja-JP" dirty="0"/>
          </a:p>
          <a:p>
            <a:pPr lvl="1"/>
            <a:r>
              <a:rPr lang="ja-JP" altLang="en-US"/>
              <a:t>ハイパーバイザに必要最小限の</a:t>
            </a:r>
            <a:r>
              <a:rPr lang="en-AU" altLang="ja-JP" dirty="0"/>
              <a:t>VM</a:t>
            </a:r>
            <a:r>
              <a:rPr lang="ja-JP" altLang="en-US"/>
              <a:t>のレジスタのみを公開</a:t>
            </a:r>
            <a:endParaRPr lang="en-US" altLang="ja-JP" dirty="0"/>
          </a:p>
          <a:p>
            <a:pPr lvl="1"/>
            <a:r>
              <a:rPr kumimoji="1" lang="ja-JP" altLang="en-US"/>
              <a:t>実機</a:t>
            </a:r>
            <a:r>
              <a:rPr lang="ja-JP" altLang="en-US"/>
              <a:t>を用いて</a:t>
            </a:r>
            <a:r>
              <a:rPr kumimoji="1" lang="ja-JP" altLang="en-US"/>
              <a:t>検証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CA8470-7BE0-E348-E560-7BB3E25A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781B49-13BF-6065-2CD5-F65BCFA7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45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E9F3CA-CA8F-E842-2364-A0F930F17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組み込みシステムの複雑化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020E8-A628-A203-7352-396A95589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自動車や産業制</a:t>
            </a:r>
            <a:r>
              <a:rPr kumimoji="1" lang="ja-JP" altLang="en-US"/>
              <a:t>御分野で</a:t>
            </a:r>
            <a:r>
              <a:rPr lang="ja-JP" altLang="en-US"/>
              <a:t>も仮想マシン</a:t>
            </a:r>
            <a:r>
              <a:rPr lang="en-AU" altLang="ja-JP" dirty="0"/>
              <a:t>(VM)</a:t>
            </a:r>
            <a:r>
              <a:rPr lang="ja-JP" altLang="en-US"/>
              <a:t>を採用する動き</a:t>
            </a:r>
            <a:endParaRPr lang="en-US" altLang="ja-JP" dirty="0"/>
          </a:p>
          <a:p>
            <a:pPr lvl="1"/>
            <a:r>
              <a:rPr lang="ja-JP" altLang="en-US"/>
              <a:t>複数の要求を持つサブシステムを</a:t>
            </a:r>
            <a:r>
              <a:rPr lang="en-AU" altLang="ja-JP" dirty="0"/>
              <a:t>VM</a:t>
            </a:r>
            <a:r>
              <a:rPr lang="ja-JP" altLang="en-US"/>
              <a:t>にして統合</a:t>
            </a:r>
            <a:endParaRPr lang="en-US" altLang="ja-JP" dirty="0"/>
          </a:p>
          <a:p>
            <a:pPr lvl="1"/>
            <a:r>
              <a:rPr lang="ja-JP" altLang="en-US"/>
              <a:t>インターネットに接続される</a:t>
            </a:r>
            <a:r>
              <a:rPr lang="en-US" altLang="ja-JP" dirty="0"/>
              <a:t>VM</a:t>
            </a:r>
            <a:r>
              <a:rPr lang="ja-JP" altLang="en-US"/>
              <a:t>も存在</a:t>
            </a:r>
            <a:endParaRPr lang="en-US" altLang="ja-JP" dirty="0"/>
          </a:p>
          <a:p>
            <a:r>
              <a:rPr lang="ja-JP" altLang="en-US"/>
              <a:t>静的パーティショニング型</a:t>
            </a:r>
            <a:r>
              <a:rPr lang="en-US" altLang="ja-JP" dirty="0"/>
              <a:t>VM</a:t>
            </a:r>
            <a:r>
              <a:rPr lang="ja-JP" altLang="en-US"/>
              <a:t>が用いられることが多い</a:t>
            </a:r>
            <a:endParaRPr kumimoji="1"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に固定の</a:t>
            </a:r>
            <a:r>
              <a:rPr lang="en-US" altLang="ja-JP" dirty="0"/>
              <a:t>CPU</a:t>
            </a:r>
            <a:r>
              <a:rPr lang="ja-JP" altLang="en-US"/>
              <a:t>やメモリ領域を割り当て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間の干渉を防ぎ、リアルタイム性を確保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EDA3E1-2654-C2D3-A43E-0E4789D30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CEF0A-CB52-C894-FC68-F556B971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658168-5451-6611-620C-6769BDE25971}"/>
              </a:ext>
            </a:extLst>
          </p:cNvPr>
          <p:cNvSpPr/>
          <p:nvPr/>
        </p:nvSpPr>
        <p:spPr>
          <a:xfrm>
            <a:off x="2729474" y="5995118"/>
            <a:ext cx="935126" cy="491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1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7EF64E-2FF3-5007-64C6-061143797E55}"/>
              </a:ext>
            </a:extLst>
          </p:cNvPr>
          <p:cNvSpPr/>
          <p:nvPr/>
        </p:nvSpPr>
        <p:spPr>
          <a:xfrm>
            <a:off x="2701727" y="5192975"/>
            <a:ext cx="7069675" cy="6219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226FE5C-FE6E-2407-0270-1C59F28045B8}"/>
              </a:ext>
            </a:extLst>
          </p:cNvPr>
          <p:cNvCxnSpPr>
            <a:cxnSpLocks/>
          </p:cNvCxnSpPr>
          <p:nvPr/>
        </p:nvCxnSpPr>
        <p:spPr>
          <a:xfrm flipV="1">
            <a:off x="5010831" y="4235769"/>
            <a:ext cx="0" cy="2431712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F15DC8-ABB3-5074-CE7F-739A87A3FDB0}"/>
              </a:ext>
            </a:extLst>
          </p:cNvPr>
          <p:cNvSpPr/>
          <p:nvPr/>
        </p:nvSpPr>
        <p:spPr>
          <a:xfrm>
            <a:off x="2701725" y="4410678"/>
            <a:ext cx="2144703" cy="6219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VM1(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制御系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7F90288-EBCA-1B47-466F-DEC6115E23B6}"/>
              </a:ext>
            </a:extLst>
          </p:cNvPr>
          <p:cNvCxnSpPr>
            <a:cxnSpLocks/>
          </p:cNvCxnSpPr>
          <p:nvPr/>
        </p:nvCxnSpPr>
        <p:spPr>
          <a:xfrm flipV="1">
            <a:off x="7485766" y="4274457"/>
            <a:ext cx="0" cy="2337144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3C19883-4FCA-D307-8937-6E282A720E8A}"/>
              </a:ext>
            </a:extLst>
          </p:cNvPr>
          <p:cNvSpPr/>
          <p:nvPr/>
        </p:nvSpPr>
        <p:spPr>
          <a:xfrm>
            <a:off x="5148137" y="4410677"/>
            <a:ext cx="2144700" cy="621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VM2(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カーナビ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7E64083-1DAE-78B3-C121-8359DC0585BE}"/>
              </a:ext>
            </a:extLst>
          </p:cNvPr>
          <p:cNvSpPr/>
          <p:nvPr/>
        </p:nvSpPr>
        <p:spPr>
          <a:xfrm>
            <a:off x="7626704" y="4410676"/>
            <a:ext cx="2144700" cy="6219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r>
              <a:rPr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3(</a:t>
            </a:r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エアコン</a:t>
            </a:r>
            <a:r>
              <a:rPr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B28494A-02CD-6CBB-AFA5-F49D69E3B0CF}"/>
              </a:ext>
            </a:extLst>
          </p:cNvPr>
          <p:cNvSpPr/>
          <p:nvPr/>
        </p:nvSpPr>
        <p:spPr>
          <a:xfrm>
            <a:off x="5148137" y="5995117"/>
            <a:ext cx="935121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CPU2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C9DC034-5B3B-A3D8-53D4-0D042500094E}"/>
              </a:ext>
            </a:extLst>
          </p:cNvPr>
          <p:cNvSpPr/>
          <p:nvPr/>
        </p:nvSpPr>
        <p:spPr>
          <a:xfrm>
            <a:off x="7646259" y="5989820"/>
            <a:ext cx="95100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3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87881B0-54D6-5074-F7C5-5A90AE2B451C}"/>
              </a:ext>
            </a:extLst>
          </p:cNvPr>
          <p:cNvSpPr/>
          <p:nvPr/>
        </p:nvSpPr>
        <p:spPr>
          <a:xfrm>
            <a:off x="3757592" y="5995117"/>
            <a:ext cx="1095614" cy="4919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UART1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2A4C5DE-198C-0FC7-FF1A-C307EC486E36}"/>
              </a:ext>
            </a:extLst>
          </p:cNvPr>
          <p:cNvSpPr/>
          <p:nvPr/>
        </p:nvSpPr>
        <p:spPr>
          <a:xfrm>
            <a:off x="6176255" y="5995117"/>
            <a:ext cx="109561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UART2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EA490FD-04A7-81FE-88E5-26DE13C0E6FD}"/>
              </a:ext>
            </a:extLst>
          </p:cNvPr>
          <p:cNvSpPr/>
          <p:nvPr/>
        </p:nvSpPr>
        <p:spPr>
          <a:xfrm>
            <a:off x="8674377" y="5989819"/>
            <a:ext cx="109561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GPIO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270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3C8A72-DDA3-72FB-6BC3-35D2EB15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機密</a:t>
            </a:r>
            <a:r>
              <a:rPr kumimoji="1" lang="en-US" altLang="ja-JP" dirty="0"/>
              <a:t>VM</a:t>
            </a:r>
            <a:r>
              <a:rPr kumimoji="1" lang="ja-JP" altLang="en-US"/>
              <a:t>の必要性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22D0D7-BF6C-A2D4-DACB-1E5950378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ja-JP" altLang="en-US"/>
              <a:t>内の</a:t>
            </a:r>
            <a:r>
              <a:rPr lang="en-US" altLang="ja-JP" dirty="0"/>
              <a:t>AI</a:t>
            </a:r>
            <a:r>
              <a:rPr lang="ja-JP" altLang="en-US"/>
              <a:t>モデル等、企業の知的財産を保護する必要</a:t>
            </a:r>
            <a:endParaRPr kumimoji="1" lang="en-US" altLang="ja-JP" dirty="0"/>
          </a:p>
          <a:p>
            <a:pPr lvl="1"/>
            <a:r>
              <a:rPr lang="ja-JP" altLang="en-US"/>
              <a:t>複数の</a:t>
            </a:r>
            <a:r>
              <a:rPr lang="en-US" altLang="ja-JP" dirty="0"/>
              <a:t>VM</a:t>
            </a:r>
            <a:r>
              <a:rPr lang="ja-JP" altLang="en-US"/>
              <a:t>の内、最も脆弱な</a:t>
            </a:r>
            <a:r>
              <a:rPr lang="en-US" altLang="ja-JP" dirty="0"/>
              <a:t>VM</a:t>
            </a:r>
            <a:r>
              <a:rPr lang="ja-JP" altLang="en-US"/>
              <a:t>が外部からの攻撃を受ける</a:t>
            </a:r>
            <a:endParaRPr kumimoji="1" lang="en-US" altLang="ja-JP" dirty="0"/>
          </a:p>
          <a:p>
            <a:pPr lvl="1"/>
            <a:r>
              <a:rPr kumimoji="1" lang="ja-JP" altLang="en-US"/>
              <a:t>ハイパーバイザにも脆弱性があると</a:t>
            </a:r>
            <a:r>
              <a:rPr lang="ja-JP" altLang="en-US"/>
              <a:t>すべて</a:t>
            </a:r>
            <a:r>
              <a:rPr kumimoji="1" lang="ja-JP" altLang="en-US"/>
              <a:t>の</a:t>
            </a:r>
            <a:r>
              <a:rPr kumimoji="1" lang="en-US" altLang="ja-JP" dirty="0"/>
              <a:t>VM</a:t>
            </a:r>
            <a:r>
              <a:rPr kumimoji="1" lang="ja-JP" altLang="en-US"/>
              <a:t>が攻撃される</a:t>
            </a:r>
            <a:endParaRPr kumimoji="1" lang="en-AU" altLang="ja-JP" dirty="0"/>
          </a:p>
          <a:p>
            <a:r>
              <a:rPr lang="en-AU" altLang="ja-JP" dirty="0"/>
              <a:t>CPU</a:t>
            </a:r>
            <a:r>
              <a:rPr lang="ja-JP" altLang="en-US"/>
              <a:t>が提供する隔離実行環境を用いることで</a:t>
            </a:r>
            <a:r>
              <a:rPr lang="en-US" altLang="ja-JP" dirty="0"/>
              <a:t>VM</a:t>
            </a:r>
            <a:r>
              <a:rPr lang="ja-JP" altLang="en-US"/>
              <a:t>を保護可能</a:t>
            </a:r>
            <a:endParaRPr lang="en-US" altLang="ja-JP" dirty="0"/>
          </a:p>
          <a:p>
            <a:pPr lvl="1"/>
            <a:r>
              <a:rPr lang="ja-JP" altLang="en-US"/>
              <a:t>例）</a:t>
            </a:r>
            <a:r>
              <a:rPr lang="en-AU" altLang="ja-JP" dirty="0"/>
              <a:t>AMD SEV</a:t>
            </a:r>
            <a:r>
              <a:rPr lang="ja-JP" altLang="en-US"/>
              <a:t>、</a:t>
            </a:r>
            <a:r>
              <a:rPr lang="en-AU" altLang="ja-JP" dirty="0"/>
              <a:t>Intel TDX</a:t>
            </a:r>
            <a:r>
              <a:rPr lang="ja-JP" altLang="en-US"/>
              <a:t>、</a:t>
            </a:r>
            <a:r>
              <a:rPr lang="en-AU" altLang="ja-JP" dirty="0"/>
              <a:t>Arm CCA</a:t>
            </a:r>
          </a:p>
          <a:p>
            <a:pPr lvl="1"/>
            <a:r>
              <a:rPr kumimoji="1" lang="ja-JP" altLang="en-US"/>
              <a:t>ハイパーバイザや他の</a:t>
            </a:r>
            <a:r>
              <a:rPr kumimoji="1" lang="en-US" altLang="ja-JP" dirty="0"/>
              <a:t>VM</a:t>
            </a:r>
            <a:r>
              <a:rPr kumimoji="1" lang="ja-JP" altLang="en-US"/>
              <a:t>からの不正メモリアクセスを防止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E2720-6FFB-09C7-374A-9A4A3785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B9C191-1422-2CA8-6473-B4A5AA1F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E35AB5-6966-B857-3469-08BD9C022D2E}"/>
              </a:ext>
            </a:extLst>
          </p:cNvPr>
          <p:cNvSpPr/>
          <p:nvPr/>
        </p:nvSpPr>
        <p:spPr>
          <a:xfrm>
            <a:off x="5158647" y="5873114"/>
            <a:ext cx="4550954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13D347-B2F1-965B-F082-544C8D45F851}"/>
              </a:ext>
            </a:extLst>
          </p:cNvPr>
          <p:cNvSpPr/>
          <p:nvPr/>
        </p:nvSpPr>
        <p:spPr>
          <a:xfrm>
            <a:off x="7820766" y="4466503"/>
            <a:ext cx="1888836" cy="61976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70729E8-292D-92F4-8F10-8163A00BEC0E}"/>
              </a:ext>
            </a:extLst>
          </p:cNvPr>
          <p:cNvSpPr/>
          <p:nvPr/>
        </p:nvSpPr>
        <p:spPr>
          <a:xfrm>
            <a:off x="5158647" y="4466504"/>
            <a:ext cx="1888836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脆弱性のある</a:t>
            </a:r>
            <a:endParaRPr lang="en-US" altLang="ja-JP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6F8542D-2D30-DE1E-B55F-6ED0AC3D7307}"/>
              </a:ext>
            </a:extLst>
          </p:cNvPr>
          <p:cNvSpPr/>
          <p:nvPr/>
        </p:nvSpPr>
        <p:spPr>
          <a:xfrm>
            <a:off x="5158647" y="5175958"/>
            <a:ext cx="4550954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脆弱性のある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9C7B0C6-61A4-5467-665D-B15B18895F54}"/>
              </a:ext>
            </a:extLst>
          </p:cNvPr>
          <p:cNvSpPr txBox="1"/>
          <p:nvPr/>
        </p:nvSpPr>
        <p:spPr>
          <a:xfrm>
            <a:off x="1477775" y="6120449"/>
            <a:ext cx="1132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攻撃者</a:t>
            </a:r>
            <a:endParaRPr kumimoji="1" lang="ja-JP" altLang="en-US" b="1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pic>
        <p:nvPicPr>
          <p:cNvPr id="12" name="図 11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783330EA-0815-A448-17D4-5938DB3EDA2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291" y="4387249"/>
            <a:ext cx="1625600" cy="1625600"/>
          </a:xfrm>
          <a:prstGeom prst="rect">
            <a:avLst/>
          </a:prstGeom>
        </p:spPr>
      </p:pic>
      <p:sp>
        <p:nvSpPr>
          <p:cNvPr id="15" name="右矢印 14">
            <a:extLst>
              <a:ext uri="{FF2B5EF4-FFF2-40B4-BE49-F238E27FC236}">
                <a16:creationId xmlns:a16="http://schemas.microsoft.com/office/drawing/2014/main" id="{DD668233-F8FB-368C-3E4B-2A1816F91A22}"/>
              </a:ext>
            </a:extLst>
          </p:cNvPr>
          <p:cNvSpPr/>
          <p:nvPr/>
        </p:nvSpPr>
        <p:spPr>
          <a:xfrm rot="5400000">
            <a:off x="5201417" y="5004106"/>
            <a:ext cx="438906" cy="33751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>
            <a:extLst>
              <a:ext uri="{FF2B5EF4-FFF2-40B4-BE49-F238E27FC236}">
                <a16:creationId xmlns:a16="http://schemas.microsoft.com/office/drawing/2014/main" id="{BE68FFCD-7142-2E1D-C253-3DF144BDF00F}"/>
              </a:ext>
            </a:extLst>
          </p:cNvPr>
          <p:cNvSpPr/>
          <p:nvPr/>
        </p:nvSpPr>
        <p:spPr>
          <a:xfrm rot="16200000">
            <a:off x="9261367" y="4968501"/>
            <a:ext cx="438906" cy="33751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乗算記号 16">
            <a:extLst>
              <a:ext uri="{FF2B5EF4-FFF2-40B4-BE49-F238E27FC236}">
                <a16:creationId xmlns:a16="http://schemas.microsoft.com/office/drawing/2014/main" id="{57B6319F-0CF0-F0F2-D4E0-5EA201609DBD}"/>
              </a:ext>
            </a:extLst>
          </p:cNvPr>
          <p:cNvSpPr/>
          <p:nvPr/>
        </p:nvSpPr>
        <p:spPr>
          <a:xfrm>
            <a:off x="9074008" y="4686596"/>
            <a:ext cx="832775" cy="79933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AF2FED0-F76F-931F-B7F9-CBC7CE0583F9}"/>
              </a:ext>
            </a:extLst>
          </p:cNvPr>
          <p:cNvSpPr txBox="1"/>
          <p:nvPr/>
        </p:nvSpPr>
        <p:spPr>
          <a:xfrm>
            <a:off x="9780358" y="4721761"/>
            <a:ext cx="2188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盗聴・</a:t>
            </a:r>
            <a:r>
              <a:rPr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改ざん</a:t>
            </a:r>
            <a:endParaRPr lang="en-US" altLang="ja-JP" sz="24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不可</a:t>
            </a:r>
            <a:endParaRPr kumimoji="1" lang="ja-JP" altLang="en-US" sz="2400" b="1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19" name="右矢印 18">
            <a:extLst>
              <a:ext uri="{FF2B5EF4-FFF2-40B4-BE49-F238E27FC236}">
                <a16:creationId xmlns:a16="http://schemas.microsoft.com/office/drawing/2014/main" id="{BCBB15EF-CB72-EA2D-C942-BA80BAF6EE34}"/>
              </a:ext>
            </a:extLst>
          </p:cNvPr>
          <p:cNvSpPr/>
          <p:nvPr/>
        </p:nvSpPr>
        <p:spPr>
          <a:xfrm>
            <a:off x="2915448" y="4621244"/>
            <a:ext cx="2096420" cy="29656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C725B54-7EDB-07C9-111C-497D5D7550F2}"/>
              </a:ext>
            </a:extLst>
          </p:cNvPr>
          <p:cNvSpPr txBox="1"/>
          <p:nvPr/>
        </p:nvSpPr>
        <p:spPr>
          <a:xfrm>
            <a:off x="3248220" y="4845121"/>
            <a:ext cx="1132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侵入</a:t>
            </a:r>
          </a:p>
        </p:txBody>
      </p:sp>
    </p:spTree>
    <p:extLst>
      <p:ext uri="{BB962C8B-B14F-4D97-AF65-F5344CB8AC3E}">
        <p14:creationId xmlns:p14="http://schemas.microsoft.com/office/powerpoint/2010/main" val="273506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099978-1D01-4574-3564-01D0CC91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AU" altLang="ja-JP" dirty="0"/>
              <a:t>RISC-V</a:t>
            </a:r>
            <a:r>
              <a:rPr kumimoji="1" lang="ja-JP" altLang="en-US"/>
              <a:t>の機密</a:t>
            </a:r>
            <a:r>
              <a:rPr kumimoji="1" lang="en-US" altLang="ja-JP" dirty="0"/>
              <a:t>VM</a:t>
            </a:r>
            <a:r>
              <a:rPr kumimoji="1" lang="ja-JP" altLang="en-US"/>
              <a:t>拡張</a:t>
            </a:r>
            <a:r>
              <a:rPr kumimoji="1" lang="en-AU" altLang="ja-JP" dirty="0"/>
              <a:t>(</a:t>
            </a:r>
            <a:r>
              <a:rPr kumimoji="1" lang="en-AU" altLang="ja-JP" dirty="0" err="1"/>
              <a:t>CoVE</a:t>
            </a:r>
            <a:r>
              <a:rPr kumimoji="1" lang="en-AU" altLang="ja-JP" dirty="0"/>
              <a:t>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774172-2B50-6494-12E8-012002218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AU" altLang="ja-JP" dirty="0"/>
              <a:t>RISC-V</a:t>
            </a:r>
            <a:r>
              <a:rPr kumimoji="1" lang="ja-JP" altLang="en-US"/>
              <a:t>でも機密</a:t>
            </a:r>
            <a:r>
              <a:rPr kumimoji="1" lang="en-US" altLang="ja-JP" dirty="0"/>
              <a:t>VM</a:t>
            </a:r>
            <a:r>
              <a:rPr kumimoji="1" lang="ja-JP" altLang="en-US"/>
              <a:t>拡張</a:t>
            </a:r>
            <a:r>
              <a:rPr kumimoji="1" lang="en-AU" altLang="ja-JP" dirty="0"/>
              <a:t>(</a:t>
            </a:r>
            <a:r>
              <a:rPr kumimoji="1" lang="en-AU" altLang="ja-JP" dirty="0" err="1"/>
              <a:t>CoVE</a:t>
            </a:r>
            <a:r>
              <a:rPr kumimoji="1" lang="en-AU" altLang="ja-JP" dirty="0"/>
              <a:t>)</a:t>
            </a:r>
            <a:r>
              <a:rPr kumimoji="1" lang="ja-JP" altLang="en-US"/>
              <a:t>が提供されている</a:t>
            </a:r>
            <a:endParaRPr kumimoji="1" lang="en-AU" altLang="ja-JP" dirty="0"/>
          </a:p>
          <a:p>
            <a:pPr lvl="1"/>
            <a:r>
              <a:rPr kumimoji="1" lang="en-AU" altLang="ja-JP" dirty="0"/>
              <a:t>RISC-V</a:t>
            </a:r>
            <a:r>
              <a:rPr kumimoji="1" lang="ja-JP" altLang="en-US"/>
              <a:t>プロセッサは組み込みシステムでの導入が進んでいる</a:t>
            </a:r>
            <a:endParaRPr kumimoji="1" lang="en-US" altLang="ja-JP" dirty="0"/>
          </a:p>
          <a:p>
            <a:pPr lvl="1"/>
            <a:r>
              <a:rPr lang="ja-JP" altLang="en-US"/>
              <a:t>機密</a:t>
            </a:r>
            <a:r>
              <a:rPr lang="en-AU" altLang="ja-JP" dirty="0"/>
              <a:t>VM</a:t>
            </a:r>
            <a:r>
              <a:rPr lang="ja-JP" altLang="en-US"/>
              <a:t>には機密メモリを割り当ててハイパーバイザから隔離</a:t>
            </a:r>
            <a:endParaRPr kumimoji="1" lang="en-AU" altLang="ja-JP" dirty="0"/>
          </a:p>
          <a:p>
            <a:r>
              <a:rPr lang="ja-JP" altLang="en-US"/>
              <a:t>機密</a:t>
            </a:r>
            <a:r>
              <a:rPr lang="en-US" altLang="ja-JP" dirty="0"/>
              <a:t>VM</a:t>
            </a:r>
            <a:r>
              <a:rPr lang="ja-JP" altLang="en-US"/>
              <a:t>間の隔離まで可能な</a:t>
            </a:r>
            <a:r>
              <a:rPr lang="en-US" altLang="ja-JP" dirty="0"/>
              <a:t>RISC-V</a:t>
            </a:r>
            <a:r>
              <a:rPr lang="ja-JP" altLang="en-US"/>
              <a:t>プロセッサは存在しない</a:t>
            </a:r>
            <a:endParaRPr lang="en-AU" altLang="ja-JP" dirty="0"/>
          </a:p>
          <a:p>
            <a:pPr lvl="1"/>
            <a:r>
              <a:rPr lang="ja-JP" altLang="en-US"/>
              <a:t>専用ハードウェアの</a:t>
            </a:r>
            <a:r>
              <a:rPr lang="en-AU" altLang="ja-JP" dirty="0"/>
              <a:t>Memory Tracking Table(MTT)</a:t>
            </a:r>
            <a:r>
              <a:rPr lang="ja-JP" altLang="en-US"/>
              <a:t>が必要</a:t>
            </a:r>
            <a:endParaRPr lang="en-AU" altLang="ja-JP" dirty="0"/>
          </a:p>
          <a:p>
            <a:pPr lvl="1"/>
            <a:r>
              <a:rPr lang="ja-JP" altLang="en-US"/>
              <a:t>現状はハイパーバイザと機密</a:t>
            </a:r>
            <a:r>
              <a:rPr lang="en-AU" altLang="ja-JP" dirty="0"/>
              <a:t>VM</a:t>
            </a:r>
            <a:r>
              <a:rPr lang="ja-JP" altLang="en-US"/>
              <a:t>の間の隔離のみに対応</a:t>
            </a:r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5846C2-8E9C-1FBE-6F47-D6A5423E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9D52F25-FB7F-C55A-2BD7-98D44C17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6744EE-F390-D1FD-FE00-F13E96F2B42C}"/>
              </a:ext>
            </a:extLst>
          </p:cNvPr>
          <p:cNvSpPr/>
          <p:nvPr/>
        </p:nvSpPr>
        <p:spPr>
          <a:xfrm>
            <a:off x="2448559" y="5905781"/>
            <a:ext cx="7294880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ファームウェア＋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TEE</a:t>
            </a:r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セキュリティマネージャドライバ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190F9CB-E99E-BFD8-AD8D-7F7CC5AB0880}"/>
              </a:ext>
            </a:extLst>
          </p:cNvPr>
          <p:cNvSpPr/>
          <p:nvPr/>
        </p:nvSpPr>
        <p:spPr>
          <a:xfrm>
            <a:off x="2448560" y="5175958"/>
            <a:ext cx="3532110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BEEC727-9C10-4D04-316A-ED87E0363272}"/>
              </a:ext>
            </a:extLst>
          </p:cNvPr>
          <p:cNvSpPr/>
          <p:nvPr/>
        </p:nvSpPr>
        <p:spPr>
          <a:xfrm>
            <a:off x="6211328" y="5175958"/>
            <a:ext cx="3532111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TEE</a:t>
            </a:r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セキュリティマネージャ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EA1EBB2-6E85-5C24-D12B-14B9D9986918}"/>
              </a:ext>
            </a:extLst>
          </p:cNvPr>
          <p:cNvSpPr/>
          <p:nvPr/>
        </p:nvSpPr>
        <p:spPr>
          <a:xfrm>
            <a:off x="6211329" y="4478802"/>
            <a:ext cx="1625350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23D4B17-9389-6AED-F851-F3E44F6B7709}"/>
              </a:ext>
            </a:extLst>
          </p:cNvPr>
          <p:cNvSpPr/>
          <p:nvPr/>
        </p:nvSpPr>
        <p:spPr>
          <a:xfrm>
            <a:off x="2448560" y="4478802"/>
            <a:ext cx="1625237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通常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B194F5-D1F4-C661-7C6B-20AA0ECDE5B8}"/>
              </a:ext>
            </a:extLst>
          </p:cNvPr>
          <p:cNvSpPr/>
          <p:nvPr/>
        </p:nvSpPr>
        <p:spPr>
          <a:xfrm>
            <a:off x="8118089" y="4478802"/>
            <a:ext cx="1625350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12" name="Straight Connector 14">
            <a:extLst>
              <a:ext uri="{FF2B5EF4-FFF2-40B4-BE49-F238E27FC236}">
                <a16:creationId xmlns:a16="http://schemas.microsoft.com/office/drawing/2014/main" id="{746B56B4-0470-874F-0AF2-0FDFF258494C}"/>
              </a:ext>
            </a:extLst>
          </p:cNvPr>
          <p:cNvCxnSpPr>
            <a:cxnSpLocks/>
          </p:cNvCxnSpPr>
          <p:nvPr/>
        </p:nvCxnSpPr>
        <p:spPr>
          <a:xfrm flipH="1">
            <a:off x="6096000" y="4263450"/>
            <a:ext cx="9067" cy="153226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4">
            <a:extLst>
              <a:ext uri="{FF2B5EF4-FFF2-40B4-BE49-F238E27FC236}">
                <a16:creationId xmlns:a16="http://schemas.microsoft.com/office/drawing/2014/main" id="{8EF31163-D78F-549D-46B7-BA85DCF67CC6}"/>
              </a:ext>
            </a:extLst>
          </p:cNvPr>
          <p:cNvCxnSpPr>
            <a:cxnSpLocks/>
          </p:cNvCxnSpPr>
          <p:nvPr/>
        </p:nvCxnSpPr>
        <p:spPr>
          <a:xfrm>
            <a:off x="1894609" y="5851504"/>
            <a:ext cx="4201391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4544B0E-F09E-202A-6633-AEA2606EC046}"/>
              </a:ext>
            </a:extLst>
          </p:cNvPr>
          <p:cNvSpPr/>
          <p:nvPr/>
        </p:nvSpPr>
        <p:spPr>
          <a:xfrm>
            <a:off x="4355207" y="4478802"/>
            <a:ext cx="1625237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通常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618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1AD57-740E-5378-713B-07094E485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01931D-E0E4-5D7A-3008-3D7A5A6AC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提案：</a:t>
            </a:r>
            <a:r>
              <a:rPr lang="en-AU" altLang="ja-JP" dirty="0"/>
              <a:t>PRICEE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4CB7F0-472A-80F7-2C0E-9475F433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AU" altLang="ja-JP" dirty="0"/>
              <a:t>RISC-V</a:t>
            </a:r>
            <a:r>
              <a:rPr kumimoji="1" lang="ja-JP" altLang="en-US"/>
              <a:t>の標準ハードウェアの</a:t>
            </a:r>
            <a:r>
              <a:rPr kumimoji="1" lang="en-US" altLang="ja-JP" dirty="0">
                <a:solidFill>
                  <a:srgbClr val="FF0000"/>
                </a:solidFill>
              </a:rPr>
              <a:t>PMP</a:t>
            </a:r>
            <a:r>
              <a:rPr lang="ja-JP" altLang="en-US"/>
              <a:t>を用いて各</a:t>
            </a:r>
            <a:r>
              <a:rPr lang="en-US" altLang="ja-JP" dirty="0"/>
              <a:t>VM</a:t>
            </a:r>
            <a:r>
              <a:rPr lang="ja-JP" altLang="en-US"/>
              <a:t>を隔離</a:t>
            </a:r>
            <a:endParaRPr lang="en-AU" altLang="ja-JP" dirty="0"/>
          </a:p>
          <a:p>
            <a:pPr lvl="1"/>
            <a:r>
              <a:rPr lang="en-US" altLang="ja-JP" dirty="0"/>
              <a:t>PMP</a:t>
            </a:r>
            <a:r>
              <a:rPr lang="ja-JP" altLang="en-US"/>
              <a:t>は連続するメモリ領域にアクセス権を設定可能</a:t>
            </a:r>
            <a:endParaRPr lang="en-US" altLang="ja-JP" dirty="0"/>
          </a:p>
          <a:p>
            <a:pPr lvl="1"/>
            <a:r>
              <a:rPr lang="ja-JP" altLang="en-US"/>
              <a:t>静的パーティショニング型</a:t>
            </a:r>
            <a:r>
              <a:rPr lang="en-US" altLang="ja-JP" dirty="0"/>
              <a:t>VM</a:t>
            </a:r>
            <a:r>
              <a:rPr lang="ja-JP" altLang="en-US"/>
              <a:t>はメモリが連続なので利用可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の実行中だけその</a:t>
            </a:r>
            <a:r>
              <a:rPr lang="en-AU" altLang="ja-JP" dirty="0"/>
              <a:t>VM</a:t>
            </a:r>
            <a:r>
              <a:rPr lang="ja-JP" altLang="en-US"/>
              <a:t>のメモリをアクセス可に設定</a:t>
            </a:r>
            <a:endParaRPr lang="en-AU" altLang="ja-JP" dirty="0"/>
          </a:p>
          <a:p>
            <a:r>
              <a:rPr kumimoji="1" lang="ja-JP" altLang="en-US"/>
              <a:t>最も高い特権モードで動作するセキュリティモニタが制御</a:t>
            </a:r>
            <a:endParaRPr kumimoji="1" lang="en-US" altLang="ja-JP" dirty="0"/>
          </a:p>
          <a:p>
            <a:pPr lvl="1"/>
            <a:r>
              <a:rPr lang="ja-JP" altLang="en-US"/>
              <a:t>信頼できないハイパーバイザは</a:t>
            </a:r>
            <a:r>
              <a:rPr lang="en-US" altLang="ja-JP" dirty="0"/>
              <a:t>PMP</a:t>
            </a:r>
            <a:r>
              <a:rPr lang="ja-JP" altLang="en-US"/>
              <a:t>の設定を変更できない</a:t>
            </a:r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56F23C-7C95-9420-76E8-7B3A6C6A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709CEF-8865-4503-DB0E-C105038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5</a:t>
            </a:fld>
            <a:endParaRPr kumimoji="1" lang="ja-JP" altLang="en-US"/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71890DEA-FAC2-2565-033B-E3C49883EE52}"/>
              </a:ext>
            </a:extLst>
          </p:cNvPr>
          <p:cNvGrpSpPr/>
          <p:nvPr/>
        </p:nvGrpSpPr>
        <p:grpSpPr>
          <a:xfrm>
            <a:off x="1777487" y="4302943"/>
            <a:ext cx="8637026" cy="1689354"/>
            <a:chOff x="1106414" y="4779057"/>
            <a:chExt cx="8637026" cy="1689354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21ED2A0F-160B-8ADD-E541-30A9525BCF1F}"/>
                </a:ext>
              </a:extLst>
            </p:cNvPr>
            <p:cNvSpPr/>
            <p:nvPr/>
          </p:nvSpPr>
          <p:spPr>
            <a:xfrm>
              <a:off x="2448560" y="5477765"/>
              <a:ext cx="7294880" cy="369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819245DA-4CC0-8C40-7364-FC68B14BD46A}"/>
                </a:ext>
              </a:extLst>
            </p:cNvPr>
            <p:cNvSpPr/>
            <p:nvPr/>
          </p:nvSpPr>
          <p:spPr>
            <a:xfrm>
              <a:off x="2448560" y="6099079"/>
              <a:ext cx="7294880" cy="3693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88F12CDB-262A-1E9B-0D0B-A671A54BB4AC}"/>
                </a:ext>
              </a:extLst>
            </p:cNvPr>
            <p:cNvSpPr/>
            <p:nvPr/>
          </p:nvSpPr>
          <p:spPr>
            <a:xfrm>
              <a:off x="2448560" y="4779058"/>
              <a:ext cx="3027680" cy="3693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897B6AB1-5433-EDAF-E093-B934792D0508}"/>
                </a:ext>
              </a:extLst>
            </p:cNvPr>
            <p:cNvSpPr/>
            <p:nvPr/>
          </p:nvSpPr>
          <p:spPr>
            <a:xfrm>
              <a:off x="6715759" y="4779057"/>
              <a:ext cx="3027680" cy="36933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045AA623-2B37-D84A-A0B8-1DAD27691985}"/>
                </a:ext>
              </a:extLst>
            </p:cNvPr>
            <p:cNvSpPr txBox="1"/>
            <p:nvPr/>
          </p:nvSpPr>
          <p:spPr>
            <a:xfrm>
              <a:off x="1106414" y="6099079"/>
              <a:ext cx="12179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M</a:t>
              </a:r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モード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cxnSp>
          <p:nvCxnSpPr>
            <p:cNvPr id="68" name="Straight Connector 14">
              <a:extLst>
                <a:ext uri="{FF2B5EF4-FFF2-40B4-BE49-F238E27FC236}">
                  <a16:creationId xmlns:a16="http://schemas.microsoft.com/office/drawing/2014/main" id="{347814DE-678A-8A2B-4614-1D7F6591B912}"/>
                </a:ext>
              </a:extLst>
            </p:cNvPr>
            <p:cNvCxnSpPr>
              <a:cxnSpLocks/>
            </p:cNvCxnSpPr>
            <p:nvPr/>
          </p:nvCxnSpPr>
          <p:spPr>
            <a:xfrm>
              <a:off x="2324376" y="5342668"/>
              <a:ext cx="7419063" cy="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14">
              <a:extLst>
                <a:ext uri="{FF2B5EF4-FFF2-40B4-BE49-F238E27FC236}">
                  <a16:creationId xmlns:a16="http://schemas.microsoft.com/office/drawing/2014/main" id="{BDDFD3C6-5326-37EF-9821-3F2C4185D697}"/>
                </a:ext>
              </a:extLst>
            </p:cNvPr>
            <p:cNvCxnSpPr>
              <a:cxnSpLocks/>
            </p:cNvCxnSpPr>
            <p:nvPr/>
          </p:nvCxnSpPr>
          <p:spPr>
            <a:xfrm>
              <a:off x="2324377" y="5995834"/>
              <a:ext cx="7419063" cy="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4" name="Straight Connector 14">
            <a:extLst>
              <a:ext uri="{FF2B5EF4-FFF2-40B4-BE49-F238E27FC236}">
                <a16:creationId xmlns:a16="http://schemas.microsoft.com/office/drawing/2014/main" id="{B0F08A62-BA7C-4780-CDFB-0548D6CB5466}"/>
              </a:ext>
            </a:extLst>
          </p:cNvPr>
          <p:cNvCxnSpPr>
            <a:cxnSpLocks/>
          </p:cNvCxnSpPr>
          <p:nvPr/>
        </p:nvCxnSpPr>
        <p:spPr>
          <a:xfrm>
            <a:off x="6764980" y="4256137"/>
            <a:ext cx="0" cy="61041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3B5E05B3-7E9A-6B9E-0980-2945B6A7A2A0}"/>
              </a:ext>
            </a:extLst>
          </p:cNvPr>
          <p:cNvGrpSpPr/>
          <p:nvPr/>
        </p:nvGrpSpPr>
        <p:grpSpPr>
          <a:xfrm>
            <a:off x="3119632" y="6171684"/>
            <a:ext cx="7294880" cy="353189"/>
            <a:chOff x="6835756" y="3168812"/>
            <a:chExt cx="1415013" cy="353064"/>
          </a:xfrm>
        </p:grpSpPr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1E67D9EE-8882-170E-5497-1FE017B07941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A7FD97CB-F1C1-9F75-FD17-68B9B29E4C4A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86B74FB1-CD35-E04B-56D2-C512664FA307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C25BE681-436F-5B06-13F8-A5A255D2CFC7}"/>
              </a:ext>
            </a:extLst>
          </p:cNvPr>
          <p:cNvSpPr txBox="1"/>
          <p:nvPr/>
        </p:nvSpPr>
        <p:spPr>
          <a:xfrm>
            <a:off x="1669284" y="6171684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910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4B1E1-ED22-C1AD-D1AC-7C11B6CEE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71B22-6215-C4B2-C4D9-6F564A5D8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コンテキストに応じた</a:t>
            </a:r>
            <a:r>
              <a:rPr lang="en-US" altLang="ja-JP" dirty="0"/>
              <a:t>PMP</a:t>
            </a:r>
            <a:r>
              <a:rPr lang="ja-JP" altLang="en-US"/>
              <a:t>の設定</a:t>
            </a:r>
            <a:r>
              <a:rPr kumimoji="1" lang="ja-JP" altLang="en-US"/>
              <a:t>切り替え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442E94-B584-E5D5-598F-9191B6BE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ja-JP" altLang="en-US"/>
              <a:t>からハイパーバイザへの遷移時</a:t>
            </a:r>
            <a:endParaRPr lang="en-US" altLang="ja-JP" dirty="0"/>
          </a:p>
          <a:p>
            <a:pPr lvl="1"/>
            <a:r>
              <a:rPr lang="ja-JP" altLang="en-US"/>
              <a:t>発生した例外や割り込みをセキュリティモニタがトラップ</a:t>
            </a:r>
            <a:endParaRPr lang="en-US" altLang="ja-JP" dirty="0"/>
          </a:p>
          <a:p>
            <a:pPr lvl="1"/>
            <a:r>
              <a:rPr lang="ja-JP" altLang="en-US"/>
              <a:t>ハイパーバイザが</a:t>
            </a:r>
            <a:r>
              <a:rPr lang="en-AU" altLang="ja-JP" dirty="0"/>
              <a:t>VM</a:t>
            </a:r>
            <a:r>
              <a:rPr lang="ja-JP" altLang="en-US"/>
              <a:t>のメモリにアクセスできないように設定</a:t>
            </a:r>
            <a:endParaRPr lang="en-US" altLang="ja-JP" dirty="0"/>
          </a:p>
          <a:p>
            <a:r>
              <a:rPr lang="ja-JP" altLang="en-US"/>
              <a:t>ハイパーバイザから</a:t>
            </a:r>
            <a:r>
              <a:rPr lang="en-AU" altLang="ja-JP" dirty="0"/>
              <a:t>VM</a:t>
            </a:r>
            <a:r>
              <a:rPr lang="ja-JP" altLang="en-US"/>
              <a:t>への遷移時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に戻るための命令をセキュリティモニタがトラップ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が自身のメモリにのみアクセスできるように設定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7B1696-D8D4-1F19-599A-668D58E54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092408-B9ED-5AC0-F524-815928625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6</a:t>
            </a:fld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82EBEDD-BFDB-FCF7-8C20-FFC247A63A24}"/>
              </a:ext>
            </a:extLst>
          </p:cNvPr>
          <p:cNvGrpSpPr/>
          <p:nvPr/>
        </p:nvGrpSpPr>
        <p:grpSpPr>
          <a:xfrm>
            <a:off x="4393135" y="4223854"/>
            <a:ext cx="3405729" cy="1959346"/>
            <a:chOff x="691926" y="4658405"/>
            <a:chExt cx="3405729" cy="1959346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89D3EAFE-16A0-A5DE-9157-04D48CF925BE}"/>
                </a:ext>
              </a:extLst>
            </p:cNvPr>
            <p:cNvSpPr/>
            <p:nvPr/>
          </p:nvSpPr>
          <p:spPr>
            <a:xfrm>
              <a:off x="705771" y="5380785"/>
              <a:ext cx="3391884" cy="453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328B21AF-4858-7032-0486-B240E1AC21B8}"/>
                </a:ext>
              </a:extLst>
            </p:cNvPr>
            <p:cNvSpPr/>
            <p:nvPr/>
          </p:nvSpPr>
          <p:spPr>
            <a:xfrm>
              <a:off x="694975" y="6164151"/>
              <a:ext cx="3391884" cy="453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46EA35D9-51E4-33C8-C2D9-6114F01CFAF0}"/>
                </a:ext>
              </a:extLst>
            </p:cNvPr>
            <p:cNvSpPr/>
            <p:nvPr/>
          </p:nvSpPr>
          <p:spPr>
            <a:xfrm>
              <a:off x="698737" y="4660842"/>
              <a:ext cx="1570406" cy="45405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C84434B0-06FC-3666-A778-E8B89E2CC532}"/>
                </a:ext>
              </a:extLst>
            </p:cNvPr>
            <p:cNvSpPr/>
            <p:nvPr/>
          </p:nvSpPr>
          <p:spPr>
            <a:xfrm>
              <a:off x="2501529" y="4658405"/>
              <a:ext cx="1560298" cy="453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cxnSp>
          <p:nvCxnSpPr>
            <p:cNvPr id="24" name="Straight Connector 14">
              <a:extLst>
                <a:ext uri="{FF2B5EF4-FFF2-40B4-BE49-F238E27FC236}">
                  <a16:creationId xmlns:a16="http://schemas.microsoft.com/office/drawing/2014/main" id="{9AF8A0D3-C18A-0CBC-CE62-F87C310E33C3}"/>
                </a:ext>
              </a:extLst>
            </p:cNvPr>
            <p:cNvCxnSpPr>
              <a:cxnSpLocks/>
            </p:cNvCxnSpPr>
            <p:nvPr/>
          </p:nvCxnSpPr>
          <p:spPr>
            <a:xfrm>
              <a:off x="691926" y="5185064"/>
              <a:ext cx="3283026" cy="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14">
              <a:extLst>
                <a:ext uri="{FF2B5EF4-FFF2-40B4-BE49-F238E27FC236}">
                  <a16:creationId xmlns:a16="http://schemas.microsoft.com/office/drawing/2014/main" id="{5EBD9E93-C603-974F-A0A0-B18F1E929EDD}"/>
                </a:ext>
              </a:extLst>
            </p:cNvPr>
            <p:cNvCxnSpPr>
              <a:cxnSpLocks/>
            </p:cNvCxnSpPr>
            <p:nvPr/>
          </p:nvCxnSpPr>
          <p:spPr>
            <a:xfrm>
              <a:off x="745590" y="6031303"/>
              <a:ext cx="3283026" cy="0"/>
            </a:xfrm>
            <a:prstGeom prst="line">
              <a:avLst/>
            </a:prstGeom>
            <a:ln w="38100">
              <a:prstDash val="sys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7D457417-2516-0934-2D86-FEF1363FDFAA}"/>
              </a:ext>
            </a:extLst>
          </p:cNvPr>
          <p:cNvGrpSpPr/>
          <p:nvPr/>
        </p:nvGrpSpPr>
        <p:grpSpPr>
          <a:xfrm>
            <a:off x="4423768" y="6271131"/>
            <a:ext cx="3386516" cy="353212"/>
            <a:chOff x="6835756" y="3168812"/>
            <a:chExt cx="1415013" cy="353087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EA2D9F8-4A64-4477-8481-DB9DF4B766E4}"/>
                </a:ext>
              </a:extLst>
            </p:cNvPr>
            <p:cNvSpPr/>
            <p:nvPr/>
          </p:nvSpPr>
          <p:spPr>
            <a:xfrm>
              <a:off x="6835756" y="3169106"/>
              <a:ext cx="313535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64713BA-4408-76F4-DDEA-B39DB9984F9A}"/>
                </a:ext>
              </a:extLst>
            </p:cNvPr>
            <p:cNvSpPr/>
            <p:nvPr/>
          </p:nvSpPr>
          <p:spPr>
            <a:xfrm>
              <a:off x="7154871" y="3169106"/>
              <a:ext cx="313535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6C08CA41-9894-7802-B996-29C343E3FD29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31F60426-1F02-A5BA-B519-67AE133A224B}"/>
              </a:ext>
            </a:extLst>
          </p:cNvPr>
          <p:cNvCxnSpPr>
            <a:cxnSpLocks/>
          </p:cNvCxnSpPr>
          <p:nvPr/>
        </p:nvCxnSpPr>
        <p:spPr>
          <a:xfrm>
            <a:off x="6088312" y="4223854"/>
            <a:ext cx="0" cy="511398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60C238C-E4CD-BCCE-D0C2-B6746F148C91}"/>
              </a:ext>
            </a:extLst>
          </p:cNvPr>
          <p:cNvCxnSpPr>
            <a:cxnSpLocks/>
          </p:cNvCxnSpPr>
          <p:nvPr/>
        </p:nvCxnSpPr>
        <p:spPr>
          <a:xfrm flipV="1">
            <a:off x="5636670" y="5402494"/>
            <a:ext cx="0" cy="32444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曲線コネクタ 39">
            <a:extLst>
              <a:ext uri="{FF2B5EF4-FFF2-40B4-BE49-F238E27FC236}">
                <a16:creationId xmlns:a16="http://schemas.microsoft.com/office/drawing/2014/main" id="{B5EAE57B-EB54-C9A7-E45A-62B12232E56E}"/>
              </a:ext>
            </a:extLst>
          </p:cNvPr>
          <p:cNvCxnSpPr>
            <a:cxnSpLocks/>
            <a:stCxn id="22" idx="1"/>
            <a:endCxn id="21" idx="1"/>
          </p:cNvCxnSpPr>
          <p:nvPr/>
        </p:nvCxnSpPr>
        <p:spPr>
          <a:xfrm rot="10800000" flipV="1">
            <a:off x="4396184" y="4453320"/>
            <a:ext cx="3762" cy="1503080"/>
          </a:xfrm>
          <a:prstGeom prst="curvedConnector3">
            <a:avLst>
              <a:gd name="adj1" fmla="val 6176555"/>
            </a:avLst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58E1295-AC2E-44B4-F34D-0C2DCE357AA6}"/>
              </a:ext>
            </a:extLst>
          </p:cNvPr>
          <p:cNvSpPr txBox="1"/>
          <p:nvPr/>
        </p:nvSpPr>
        <p:spPr>
          <a:xfrm>
            <a:off x="2915127" y="6247775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D0A60B0-52F7-6A0C-883C-8EF8FEFA14A8}"/>
              </a:ext>
            </a:extLst>
          </p:cNvPr>
          <p:cNvSpPr txBox="1"/>
          <p:nvPr/>
        </p:nvSpPr>
        <p:spPr>
          <a:xfrm>
            <a:off x="2833769" y="5659395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M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モード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6A7D116-7DF2-B272-7CAC-3ECADDE14E86}"/>
              </a:ext>
            </a:extLst>
          </p:cNvPr>
          <p:cNvGrpSpPr/>
          <p:nvPr/>
        </p:nvGrpSpPr>
        <p:grpSpPr>
          <a:xfrm>
            <a:off x="7788068" y="5542274"/>
            <a:ext cx="1794307" cy="864711"/>
            <a:chOff x="7788068" y="5406714"/>
            <a:chExt cx="1794307" cy="864711"/>
          </a:xfrm>
        </p:grpSpPr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4E21279-818B-99F9-F2E8-D092B9480DD1}"/>
                </a:ext>
              </a:extLst>
            </p:cNvPr>
            <p:cNvSpPr txBox="1"/>
            <p:nvPr/>
          </p:nvSpPr>
          <p:spPr>
            <a:xfrm>
              <a:off x="7961792" y="5406714"/>
              <a:ext cx="1620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設定切り替え</a:t>
              </a:r>
            </a:p>
          </p:txBody>
        </p:sp>
        <p:cxnSp>
          <p:nvCxnSpPr>
            <p:cNvPr id="44" name="カギ線コネクタ 43">
              <a:extLst>
                <a:ext uri="{FF2B5EF4-FFF2-40B4-BE49-F238E27FC236}">
                  <a16:creationId xmlns:a16="http://schemas.microsoft.com/office/drawing/2014/main" id="{E120C006-CB16-B0EA-F98B-5DCA4EA70190}"/>
                </a:ext>
              </a:extLst>
            </p:cNvPr>
            <p:cNvCxnSpPr>
              <a:cxnSpLocks/>
              <a:stCxn id="21" idx="3"/>
              <a:endCxn id="45" idx="0"/>
            </p:cNvCxnSpPr>
            <p:nvPr/>
          </p:nvCxnSpPr>
          <p:spPr>
            <a:xfrm>
              <a:off x="7788068" y="5956400"/>
              <a:ext cx="696768" cy="315025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D7DA9D85-F696-AE94-D969-8F6D5C5F2C80}"/>
              </a:ext>
            </a:extLst>
          </p:cNvPr>
          <p:cNvSpPr/>
          <p:nvPr/>
        </p:nvSpPr>
        <p:spPr>
          <a:xfrm>
            <a:off x="8109648" y="6271425"/>
            <a:ext cx="750376" cy="3526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PMP 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76B41FD8-4352-90A0-ED57-C0DC92F52E61}"/>
              </a:ext>
            </a:extLst>
          </p:cNvPr>
          <p:cNvSpPr/>
          <p:nvPr/>
        </p:nvSpPr>
        <p:spPr>
          <a:xfrm>
            <a:off x="9311044" y="4847708"/>
            <a:ext cx="180000" cy="1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10655A7-294F-B760-7FED-A87E102D845E}"/>
              </a:ext>
            </a:extLst>
          </p:cNvPr>
          <p:cNvSpPr txBox="1"/>
          <p:nvPr/>
        </p:nvSpPr>
        <p:spPr>
          <a:xfrm>
            <a:off x="9491044" y="4750513"/>
            <a:ext cx="159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アクセス不可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ED9B4AE-5C05-A7E2-0F74-2F88766BA142}"/>
              </a:ext>
            </a:extLst>
          </p:cNvPr>
          <p:cNvSpPr/>
          <p:nvPr/>
        </p:nvSpPr>
        <p:spPr>
          <a:xfrm>
            <a:off x="9307317" y="522249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E4D734E-9139-63CE-4F63-9746F5C11324}"/>
              </a:ext>
            </a:extLst>
          </p:cNvPr>
          <p:cNvSpPr txBox="1"/>
          <p:nvPr/>
        </p:nvSpPr>
        <p:spPr>
          <a:xfrm>
            <a:off x="9461720" y="5127828"/>
            <a:ext cx="142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アクセス可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026C07B-7BD7-E53D-B395-FA748CC10562}"/>
              </a:ext>
            </a:extLst>
          </p:cNvPr>
          <p:cNvGrpSpPr/>
          <p:nvPr/>
        </p:nvGrpSpPr>
        <p:grpSpPr>
          <a:xfrm>
            <a:off x="3094495" y="4184415"/>
            <a:ext cx="1319094" cy="646331"/>
            <a:chOff x="3076461" y="4053222"/>
            <a:chExt cx="1319094" cy="64633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15382A8-F656-A719-E4C0-4D10EF04AC4A}"/>
                </a:ext>
              </a:extLst>
            </p:cNvPr>
            <p:cNvSpPr txBox="1"/>
            <p:nvPr/>
          </p:nvSpPr>
          <p:spPr>
            <a:xfrm>
              <a:off x="3076461" y="4053222"/>
              <a:ext cx="11433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例外・</a:t>
              </a:r>
              <a:endParaRPr kumimoji="1" lang="en-US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  <a:p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割り込み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7" name="爆発 1 6">
              <a:extLst>
                <a:ext uri="{FF2B5EF4-FFF2-40B4-BE49-F238E27FC236}">
                  <a16:creationId xmlns:a16="http://schemas.microsoft.com/office/drawing/2014/main" id="{FC7BF61C-C104-02E0-1554-1D4159825D42}"/>
                </a:ext>
              </a:extLst>
            </p:cNvPr>
            <p:cNvSpPr/>
            <p:nvPr/>
          </p:nvSpPr>
          <p:spPr>
            <a:xfrm>
              <a:off x="3915484" y="4061151"/>
              <a:ext cx="480071" cy="453600"/>
            </a:xfrm>
            <a:prstGeom prst="irregularSeal1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EF4483A-3757-03A0-FAC0-0A1F95E82BC8}"/>
              </a:ext>
            </a:extLst>
          </p:cNvPr>
          <p:cNvGrpSpPr/>
          <p:nvPr/>
        </p:nvGrpSpPr>
        <p:grpSpPr>
          <a:xfrm>
            <a:off x="7763036" y="4322914"/>
            <a:ext cx="949784" cy="1769046"/>
            <a:chOff x="7763036" y="4187354"/>
            <a:chExt cx="949784" cy="1769046"/>
          </a:xfrm>
        </p:grpSpPr>
        <p:cxnSp>
          <p:nvCxnSpPr>
            <p:cNvPr id="41" name="曲線コネクタ 40">
              <a:extLst>
                <a:ext uri="{FF2B5EF4-FFF2-40B4-BE49-F238E27FC236}">
                  <a16:creationId xmlns:a16="http://schemas.microsoft.com/office/drawing/2014/main" id="{2B212464-C767-0A5A-C2BB-EB151BE74082}"/>
                </a:ext>
              </a:extLst>
            </p:cNvPr>
            <p:cNvCxnSpPr>
              <a:cxnSpLocks/>
              <a:stCxn id="21" idx="3"/>
              <a:endCxn id="23" idx="3"/>
            </p:cNvCxnSpPr>
            <p:nvPr/>
          </p:nvCxnSpPr>
          <p:spPr>
            <a:xfrm flipH="1" flipV="1">
              <a:off x="7763036" y="4450654"/>
              <a:ext cx="25032" cy="1505746"/>
            </a:xfrm>
            <a:prstGeom prst="curvedConnector3">
              <a:avLst>
                <a:gd name="adj1" fmla="val -913231"/>
              </a:avLst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A942A8B-C28C-E7D2-E7F6-6146FC0E4F1F}"/>
                </a:ext>
              </a:extLst>
            </p:cNvPr>
            <p:cNvSpPr txBox="1"/>
            <p:nvPr/>
          </p:nvSpPr>
          <p:spPr>
            <a:xfrm>
              <a:off x="7997232" y="4187354"/>
              <a:ext cx="7155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復帰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8CB2EF06-23C8-4DE2-02E4-7CC1F297F8B9}"/>
              </a:ext>
            </a:extLst>
          </p:cNvPr>
          <p:cNvCxnSpPr>
            <a:cxnSpLocks/>
          </p:cNvCxnSpPr>
          <p:nvPr/>
        </p:nvCxnSpPr>
        <p:spPr>
          <a:xfrm>
            <a:off x="6689333" y="5434172"/>
            <a:ext cx="0" cy="29276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21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8A902-AB6E-8CFF-7433-ABE78C323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635FBE-C941-2908-5945-313D519C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ハイパーバイザによる</a:t>
            </a:r>
            <a:r>
              <a:rPr lang="en-US" altLang="ja-JP" dirty="0"/>
              <a:t>VM</a:t>
            </a:r>
            <a:r>
              <a:rPr lang="ja-JP" altLang="en-US"/>
              <a:t>のメモリアクセス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48B915-7EF2-6B71-23A4-250F366D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ハイパーバイザは</a:t>
            </a:r>
            <a:r>
              <a:rPr lang="en-US" altLang="ja-JP" dirty="0"/>
              <a:t>VM</a:t>
            </a:r>
            <a:r>
              <a:rPr lang="ja-JP" altLang="en-US"/>
              <a:t>のメモリの一部にアクセスする必要</a:t>
            </a:r>
            <a:endParaRPr lang="en-US" altLang="ja-JP" dirty="0"/>
          </a:p>
          <a:p>
            <a:pPr lvl="1"/>
            <a:r>
              <a:rPr lang="ja-JP" altLang="en-US"/>
              <a:t>完全にアクセスを禁止すると</a:t>
            </a:r>
            <a:r>
              <a:rPr lang="en-AU" altLang="ja-JP" dirty="0"/>
              <a:t>VM</a:t>
            </a:r>
            <a:r>
              <a:rPr lang="ja-JP" altLang="en-US"/>
              <a:t>を実行できない</a:t>
            </a:r>
            <a:endParaRPr lang="en-US" altLang="ja-JP" dirty="0"/>
          </a:p>
          <a:p>
            <a:r>
              <a:rPr lang="en-AU" altLang="ja-JP" dirty="0"/>
              <a:t>VM</a:t>
            </a:r>
            <a:r>
              <a:rPr lang="ja-JP" altLang="en-US"/>
              <a:t>の起動時に</a:t>
            </a:r>
            <a:r>
              <a:rPr lang="en-US" altLang="ja-JP" dirty="0"/>
              <a:t>OS</a:t>
            </a:r>
            <a:r>
              <a:rPr lang="ja-JP" altLang="en-US"/>
              <a:t>等の初期イメージを書き込み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への最初の遷移時まで</a:t>
            </a:r>
            <a:r>
              <a:rPr lang="en-AU" altLang="ja-JP" dirty="0"/>
              <a:t>VM</a:t>
            </a:r>
            <a:r>
              <a:rPr lang="ja-JP" altLang="en-US"/>
              <a:t>のメモリへのアクセスを許可</a:t>
            </a:r>
            <a:endParaRPr lang="en-US" altLang="ja-JP" dirty="0"/>
          </a:p>
          <a:p>
            <a:r>
              <a:rPr lang="en-US" altLang="ja-JP" dirty="0"/>
              <a:t>VM</a:t>
            </a:r>
            <a:r>
              <a:rPr lang="ja-JP" altLang="en-US"/>
              <a:t>による</a:t>
            </a:r>
            <a:r>
              <a:rPr lang="en-AU" altLang="ja-JP" dirty="0"/>
              <a:t>I/O</a:t>
            </a:r>
            <a:r>
              <a:rPr lang="ja-JP" altLang="en-US"/>
              <a:t>アクセスで命令をエミュレートする必要</a:t>
            </a:r>
            <a:endParaRPr lang="en-US" altLang="ja-JP" dirty="0"/>
          </a:p>
          <a:p>
            <a:pPr lvl="1"/>
            <a:r>
              <a:rPr lang="ja-JP" altLang="en-US"/>
              <a:t>セキュリティモニタから共有メモリ経由で命令の情報を取得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4556B-218E-BB1B-654A-A085900F6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71022B-371F-B8A2-3671-35EB9AFD7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7</a:t>
            </a:fld>
            <a:endParaRPr kumimoji="1" lang="ja-JP" altLang="en-US"/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D21B03D4-1ADD-75F4-FE91-190A4F303D44}"/>
              </a:ext>
            </a:extLst>
          </p:cNvPr>
          <p:cNvCxnSpPr>
            <a:cxnSpLocks/>
          </p:cNvCxnSpPr>
          <p:nvPr/>
        </p:nvCxnSpPr>
        <p:spPr>
          <a:xfrm>
            <a:off x="6064853" y="5769886"/>
            <a:ext cx="0" cy="406082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98C68E0-E04C-F14D-AF2F-04B229AA9C2A}"/>
              </a:ext>
            </a:extLst>
          </p:cNvPr>
          <p:cNvSpPr/>
          <p:nvPr/>
        </p:nvSpPr>
        <p:spPr>
          <a:xfrm>
            <a:off x="3730841" y="6166801"/>
            <a:ext cx="4721674" cy="44037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共有メモリ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E9E777C-09B6-817E-A988-AC78A72798EA}"/>
              </a:ext>
            </a:extLst>
          </p:cNvPr>
          <p:cNvSpPr/>
          <p:nvPr/>
        </p:nvSpPr>
        <p:spPr>
          <a:xfrm>
            <a:off x="3730841" y="4907915"/>
            <a:ext cx="4721674" cy="3165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2486025-5F28-DA57-7823-669782ED97B3}"/>
              </a:ext>
            </a:extLst>
          </p:cNvPr>
          <p:cNvSpPr/>
          <p:nvPr/>
        </p:nvSpPr>
        <p:spPr>
          <a:xfrm>
            <a:off x="3707176" y="5444178"/>
            <a:ext cx="4721674" cy="3165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セキュリティモニタ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49A8404-85C4-15B0-1CCE-AD057EAB0B02}"/>
              </a:ext>
            </a:extLst>
          </p:cNvPr>
          <p:cNvSpPr/>
          <p:nvPr/>
        </p:nvSpPr>
        <p:spPr>
          <a:xfrm>
            <a:off x="3730841" y="4371652"/>
            <a:ext cx="2101138" cy="3165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 1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D0BE32-0260-981B-1BEF-080FB2E0A4A4}"/>
              </a:ext>
            </a:extLst>
          </p:cNvPr>
          <p:cNvSpPr/>
          <p:nvPr/>
        </p:nvSpPr>
        <p:spPr>
          <a:xfrm>
            <a:off x="6327712" y="4371652"/>
            <a:ext cx="2101138" cy="3165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 2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E2806BD-E887-E49A-625B-581C67459384}"/>
              </a:ext>
            </a:extLst>
          </p:cNvPr>
          <p:cNvSpPr txBox="1"/>
          <p:nvPr/>
        </p:nvSpPr>
        <p:spPr>
          <a:xfrm>
            <a:off x="3755511" y="5779926"/>
            <a:ext cx="230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命令の情報を格納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6" name="曲線コネクタ 15">
            <a:extLst>
              <a:ext uri="{FF2B5EF4-FFF2-40B4-BE49-F238E27FC236}">
                <a16:creationId xmlns:a16="http://schemas.microsoft.com/office/drawing/2014/main" id="{717C4575-2688-89BB-3BFC-24B41E15C17D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07177" y="4529923"/>
            <a:ext cx="23665" cy="1072526"/>
          </a:xfrm>
          <a:prstGeom prst="curvedConnector3">
            <a:avLst>
              <a:gd name="adj1" fmla="val 106598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曲線コネクタ 7">
            <a:extLst>
              <a:ext uri="{FF2B5EF4-FFF2-40B4-BE49-F238E27FC236}">
                <a16:creationId xmlns:a16="http://schemas.microsoft.com/office/drawing/2014/main" id="{EC839058-6057-B257-7B73-91999B7DBF99}"/>
              </a:ext>
            </a:extLst>
          </p:cNvPr>
          <p:cNvCxnSpPr>
            <a:cxnSpLocks/>
          </p:cNvCxnSpPr>
          <p:nvPr/>
        </p:nvCxnSpPr>
        <p:spPr>
          <a:xfrm flipV="1">
            <a:off x="8452515" y="5066186"/>
            <a:ext cx="12700" cy="1320802"/>
          </a:xfrm>
          <a:prstGeom prst="curvedConnector3">
            <a:avLst>
              <a:gd name="adj1" fmla="val 180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テキスト ボックス 46">
            <a:extLst>
              <a:ext uri="{FF2B5EF4-FFF2-40B4-BE49-F238E27FC236}">
                <a16:creationId xmlns:a16="http://schemas.microsoft.com/office/drawing/2014/main" id="{0C6BE40A-FED2-6940-3ABA-F8650E8B9171}"/>
              </a:ext>
            </a:extLst>
          </p:cNvPr>
          <p:cNvSpPr txBox="1"/>
          <p:nvPr/>
        </p:nvSpPr>
        <p:spPr>
          <a:xfrm>
            <a:off x="2100678" y="4754470"/>
            <a:ext cx="1359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命令実行</a:t>
            </a:r>
            <a:endParaRPr lang="en-US" altLang="ja-JP" b="1" dirty="0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をトラップ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4438C5C-2D68-E9EF-C37B-CA9734BC0317}"/>
              </a:ext>
            </a:extLst>
          </p:cNvPr>
          <p:cNvSpPr txBox="1"/>
          <p:nvPr/>
        </p:nvSpPr>
        <p:spPr>
          <a:xfrm>
            <a:off x="8718258" y="5400801"/>
            <a:ext cx="1373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命令の情報を取得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279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42CFFA-DA80-64B8-8B9D-4E6C562AA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AU" altLang="ja-JP" dirty="0"/>
              <a:t>1</a:t>
            </a:r>
            <a:r>
              <a:rPr lang="ja-JP" altLang="en-US"/>
              <a:t>：動作確認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F59D99-A095-8CF3-9754-41A874C0B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PRICEE</a:t>
            </a:r>
            <a:r>
              <a:rPr lang="ja-JP" altLang="en-US"/>
              <a:t>を用いて</a:t>
            </a:r>
            <a:r>
              <a:rPr lang="en-AU" altLang="ja-JP" dirty="0"/>
              <a:t>Bao</a:t>
            </a:r>
            <a:r>
              <a:rPr lang="ja-JP" altLang="en-US"/>
              <a:t>ハイパーバイザ上で</a:t>
            </a:r>
            <a:r>
              <a:rPr lang="en-AU" altLang="ja-JP" dirty="0"/>
              <a:t>2</a:t>
            </a:r>
            <a:r>
              <a:rPr lang="ja-JP" altLang="en-US"/>
              <a:t>つの</a:t>
            </a:r>
            <a:r>
              <a:rPr lang="en-AU" altLang="ja-JP" dirty="0"/>
              <a:t>VM</a:t>
            </a:r>
            <a:r>
              <a:rPr lang="ja-JP" altLang="en-US"/>
              <a:t>を起動</a:t>
            </a:r>
            <a:endParaRPr lang="en-US" altLang="ja-JP" dirty="0"/>
          </a:p>
          <a:p>
            <a:pPr lvl="1"/>
            <a:r>
              <a:rPr kumimoji="1" lang="ja-JP" altLang="en-US"/>
              <a:t>いずれの</a:t>
            </a:r>
            <a:r>
              <a:rPr kumimoji="1" lang="en-AU" altLang="ja-JP" dirty="0"/>
              <a:t>VM</a:t>
            </a:r>
            <a:r>
              <a:rPr kumimoji="1" lang="ja-JP" altLang="en-US"/>
              <a:t>も正常に動作することを確認</a:t>
            </a:r>
            <a:endParaRPr kumimoji="1" lang="en-US" altLang="ja-JP" dirty="0"/>
          </a:p>
          <a:p>
            <a:r>
              <a:rPr lang="ja-JP" altLang="en-US"/>
              <a:t>ハイパーバイザから</a:t>
            </a:r>
            <a:r>
              <a:rPr lang="en-US" altLang="ja-JP" dirty="0"/>
              <a:t>VM</a:t>
            </a:r>
            <a:r>
              <a:rPr lang="ja-JP" altLang="en-US"/>
              <a:t>のメモリへの不正アクセスを試みた</a:t>
            </a:r>
            <a:endParaRPr lang="en-US" altLang="ja-JP" dirty="0"/>
          </a:p>
          <a:p>
            <a:pPr lvl="1"/>
            <a:r>
              <a:rPr lang="ja-JP" altLang="en-US"/>
              <a:t>メモリアクセスに失敗し、ハイパーバイザが停止</a:t>
            </a: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6321BB-D397-AEF0-866A-06C6BDFE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FE60F9-1C89-4DAF-86E0-D6B0F338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8</a:t>
            </a:fld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1B71E39-93E4-438C-6B03-50F3CE105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133634"/>
              </p:ext>
            </p:extLst>
          </p:nvPr>
        </p:nvGraphicFramePr>
        <p:xfrm>
          <a:off x="207336" y="3803152"/>
          <a:ext cx="4481886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40943">
                  <a:extLst>
                    <a:ext uri="{9D8B030D-6E8A-4147-A177-3AD203B41FA5}">
                      <a16:colId xmlns:a16="http://schemas.microsoft.com/office/drawing/2014/main" val="169613616"/>
                    </a:ext>
                  </a:extLst>
                </a:gridCol>
                <a:gridCol w="2240943">
                  <a:extLst>
                    <a:ext uri="{9D8B030D-6E8A-4147-A177-3AD203B41FA5}">
                      <a16:colId xmlns:a16="http://schemas.microsoft.com/office/drawing/2014/main" val="1340010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CPU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4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16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2GB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36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ファームウェア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 err="1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OpenSBI</a:t>
                      </a:r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 1.6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3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ハイパーバイザ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Bao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43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ゲスト</a:t>
                      </a:r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OS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Linux 6.1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68769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C4B57B-5C27-E29F-6EB0-E9B17DB3BD78}"/>
              </a:ext>
            </a:extLst>
          </p:cNvPr>
          <p:cNvSpPr txBox="1"/>
          <p:nvPr/>
        </p:nvSpPr>
        <p:spPr>
          <a:xfrm>
            <a:off x="1132492" y="3483362"/>
            <a:ext cx="2631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エミュレーション環境</a:t>
            </a:r>
            <a:endParaRPr kumimoji="1" lang="ja-JP" altLang="en-US" b="1" dirty="0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pic>
        <p:nvPicPr>
          <p:cNvPr id="10" name="図 9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B2C2AE1E-91F2-ABBF-F575-69EA52640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12"/>
          <a:stretch>
            <a:fillRect/>
          </a:stretch>
        </p:blipFill>
        <p:spPr>
          <a:xfrm>
            <a:off x="4981137" y="3490157"/>
            <a:ext cx="6835241" cy="248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76928956-7CC0-FAAE-63C9-8169A6713A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1433087"/>
              </p:ext>
            </p:extLst>
          </p:nvPr>
        </p:nvGraphicFramePr>
        <p:xfrm>
          <a:off x="7862587" y="3760819"/>
          <a:ext cx="3491211" cy="2590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432475CD-2376-560A-C439-9637D51E24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7020534"/>
              </p:ext>
            </p:extLst>
          </p:nvPr>
        </p:nvGraphicFramePr>
        <p:xfrm>
          <a:off x="419329" y="3837564"/>
          <a:ext cx="3569487" cy="2488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E770BE4-D992-6210-1004-350E48A9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実験</a:t>
            </a:r>
            <a:r>
              <a:rPr kumimoji="1" lang="en-AU" altLang="ja-JP" dirty="0"/>
              <a:t>2</a:t>
            </a:r>
            <a:r>
              <a:rPr kumimoji="1" lang="ja-JP" altLang="en-US"/>
              <a:t>：</a:t>
            </a:r>
            <a:r>
              <a:rPr kumimoji="1" lang="en-AU" altLang="ja-JP" dirty="0"/>
              <a:t>VM</a:t>
            </a:r>
            <a:r>
              <a:rPr kumimoji="1" lang="ja-JP" altLang="en-US"/>
              <a:t>の性能への影響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189F84-8998-8A8A-6E94-3C15D863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VM</a:t>
            </a:r>
            <a:r>
              <a:rPr lang="ja-JP" altLang="en-US"/>
              <a:t>内で</a:t>
            </a:r>
            <a:r>
              <a:rPr lang="en-AU" altLang="ja-JP" dirty="0" err="1"/>
              <a:t>sysbench</a:t>
            </a:r>
            <a:r>
              <a:rPr lang="ja-JP" altLang="en-US"/>
              <a:t>と</a:t>
            </a:r>
            <a:r>
              <a:rPr lang="en-AU" altLang="ja-JP" dirty="0"/>
              <a:t>iperf3</a:t>
            </a:r>
            <a:r>
              <a:rPr lang="ja-JP" altLang="en-US"/>
              <a:t>を実行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を隔離実行しない従来システムと比較</a:t>
            </a:r>
            <a:endParaRPr lang="en-AU" altLang="ja-JP" dirty="0"/>
          </a:p>
          <a:p>
            <a:r>
              <a:rPr lang="ja-JP" altLang="en-US"/>
              <a:t>セキュリティモニタを経由することにより性能が低下</a:t>
            </a:r>
            <a:endParaRPr lang="en-US" altLang="ja-JP" dirty="0"/>
          </a:p>
          <a:p>
            <a:pPr lvl="1"/>
            <a:r>
              <a:rPr lang="ja-JP" altLang="en-US"/>
              <a:t>特にネットワーク通信は割り込みが多発するため影響が大きい</a:t>
            </a:r>
            <a:endParaRPr lang="en-US" altLang="ja-JP" dirty="0"/>
          </a:p>
          <a:p>
            <a:pPr lvl="1"/>
            <a:r>
              <a:rPr lang="en-US" altLang="ja-JP" dirty="0"/>
              <a:t>VM</a:t>
            </a:r>
            <a:r>
              <a:rPr lang="ja-JP" altLang="en-US"/>
              <a:t>を</a:t>
            </a:r>
            <a:r>
              <a:rPr lang="en-AU" altLang="ja-JP" dirty="0"/>
              <a:t>2</a:t>
            </a:r>
            <a:r>
              <a:rPr lang="ja-JP" altLang="en-US"/>
              <a:t>つ実行した場合の方が性能低下率が高い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C0217B-2116-80D0-0E1A-30D9307A9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47D3BB-DAB4-DE78-4867-BBEB54899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1873" y="6445608"/>
            <a:ext cx="2743200" cy="365125"/>
          </a:xfrm>
        </p:spPr>
        <p:txBody>
          <a:bodyPr/>
          <a:lstStyle/>
          <a:p>
            <a:fld id="{B2B460DD-6821-40C4-BE82-83B07D5FD17D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8C38AC5-0A59-6364-E09A-60EF1950B567}"/>
              </a:ext>
            </a:extLst>
          </p:cNvPr>
          <p:cNvSpPr txBox="1"/>
          <p:nvPr/>
        </p:nvSpPr>
        <p:spPr>
          <a:xfrm>
            <a:off x="2879094" y="3723745"/>
            <a:ext cx="1066800" cy="36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2.5%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BAE81C1-44EC-E914-8C97-3FB7B8FB82E7}"/>
              </a:ext>
            </a:extLst>
          </p:cNvPr>
          <p:cNvCxnSpPr>
            <a:cxnSpLocks/>
          </p:cNvCxnSpPr>
          <p:nvPr/>
        </p:nvCxnSpPr>
        <p:spPr>
          <a:xfrm>
            <a:off x="3062083" y="4010288"/>
            <a:ext cx="627001" cy="8601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15131B9-26AC-69D2-D7C1-A28CA3DE444E}"/>
              </a:ext>
            </a:extLst>
          </p:cNvPr>
          <p:cNvSpPr txBox="1"/>
          <p:nvPr/>
        </p:nvSpPr>
        <p:spPr>
          <a:xfrm>
            <a:off x="10478278" y="372374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36%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217186CE-937A-8EAF-0056-E5C859CDA378}"/>
              </a:ext>
            </a:extLst>
          </p:cNvPr>
          <p:cNvCxnSpPr>
            <a:cxnSpLocks/>
          </p:cNvCxnSpPr>
          <p:nvPr/>
        </p:nvCxnSpPr>
        <p:spPr>
          <a:xfrm>
            <a:off x="10573157" y="3980500"/>
            <a:ext cx="438521" cy="57341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DFBF4407-5629-B987-2650-E834D2235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286827"/>
              </p:ext>
            </p:extLst>
          </p:nvPr>
        </p:nvGraphicFramePr>
        <p:xfrm>
          <a:off x="4180096" y="3822880"/>
          <a:ext cx="3491211" cy="2488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3B986DA8-05E0-0794-4C86-CAA0555E34D9}"/>
              </a:ext>
            </a:extLst>
          </p:cNvPr>
          <p:cNvCxnSpPr>
            <a:cxnSpLocks/>
          </p:cNvCxnSpPr>
          <p:nvPr/>
        </p:nvCxnSpPr>
        <p:spPr>
          <a:xfrm>
            <a:off x="6659326" y="4095856"/>
            <a:ext cx="659402" cy="8643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CB7EDA-B35E-A97B-5901-77899CA04B77}"/>
              </a:ext>
            </a:extLst>
          </p:cNvPr>
          <p:cNvSpPr txBox="1"/>
          <p:nvPr/>
        </p:nvSpPr>
        <p:spPr>
          <a:xfrm>
            <a:off x="6615824" y="3760819"/>
            <a:ext cx="80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7</a:t>
            </a:r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320BC537-35F2-7913-19B1-A1141F89D19E}"/>
              </a:ext>
            </a:extLst>
          </p:cNvPr>
          <p:cNvCxnSpPr>
            <a:cxnSpLocks/>
          </p:cNvCxnSpPr>
          <p:nvPr/>
        </p:nvCxnSpPr>
        <p:spPr>
          <a:xfrm>
            <a:off x="9649623" y="4010288"/>
            <a:ext cx="379675" cy="25692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CB3161C-D9B8-E117-8E54-32A79F3084E1}"/>
              </a:ext>
            </a:extLst>
          </p:cNvPr>
          <p:cNvSpPr txBox="1"/>
          <p:nvPr/>
        </p:nvSpPr>
        <p:spPr>
          <a:xfrm>
            <a:off x="9326673" y="372161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20%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B342F4B7-2CCD-1E73-63C3-9D2B2D3D71EE}"/>
              </a:ext>
            </a:extLst>
          </p:cNvPr>
          <p:cNvCxnSpPr>
            <a:cxnSpLocks/>
          </p:cNvCxnSpPr>
          <p:nvPr/>
        </p:nvCxnSpPr>
        <p:spPr>
          <a:xfrm>
            <a:off x="5710232" y="4043718"/>
            <a:ext cx="659402" cy="8643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CE93C37-9DB7-8ACB-CC97-8BBE2CF41BC3}"/>
              </a:ext>
            </a:extLst>
          </p:cNvPr>
          <p:cNvSpPr txBox="1"/>
          <p:nvPr/>
        </p:nvSpPr>
        <p:spPr>
          <a:xfrm>
            <a:off x="5552501" y="3760819"/>
            <a:ext cx="105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3.1</a:t>
            </a:r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52600B8-351E-F234-D4DB-71E1BD41A613}"/>
              </a:ext>
            </a:extLst>
          </p:cNvPr>
          <p:cNvCxnSpPr>
            <a:cxnSpLocks/>
          </p:cNvCxnSpPr>
          <p:nvPr/>
        </p:nvCxnSpPr>
        <p:spPr>
          <a:xfrm>
            <a:off x="2070849" y="4032996"/>
            <a:ext cx="598810" cy="6286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939918E-5836-0232-D7B0-4A2D8E391B91}"/>
              </a:ext>
            </a:extLst>
          </p:cNvPr>
          <p:cNvSpPr txBox="1"/>
          <p:nvPr/>
        </p:nvSpPr>
        <p:spPr>
          <a:xfrm>
            <a:off x="1857084" y="3760819"/>
            <a:ext cx="1066800" cy="36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0.3</a:t>
            </a:r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%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減</a:t>
            </a:r>
          </a:p>
        </p:txBody>
      </p:sp>
      <p:graphicFrame>
        <p:nvGraphicFramePr>
          <p:cNvPr id="26" name="表 5">
            <a:extLst>
              <a:ext uri="{FF2B5EF4-FFF2-40B4-BE49-F238E27FC236}">
                <a16:creationId xmlns:a16="http://schemas.microsoft.com/office/drawing/2014/main" id="{4B914CE4-38F6-458E-B22B-6E80A8C0C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936589"/>
              </p:ext>
            </p:extLst>
          </p:nvPr>
        </p:nvGraphicFramePr>
        <p:xfrm>
          <a:off x="8268696" y="506857"/>
          <a:ext cx="3623741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0705">
                  <a:extLst>
                    <a:ext uri="{9D8B030D-6E8A-4147-A177-3AD203B41FA5}">
                      <a16:colId xmlns:a16="http://schemas.microsoft.com/office/drawing/2014/main" val="169613616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1340010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CPU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Core i7-14700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16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32GB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68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OS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Linux 6.11.0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55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エミュレータ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QEMU 8.2.2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10968"/>
                  </a:ext>
                </a:extLst>
              </a:tr>
            </a:tbl>
          </a:graphicData>
        </a:graphic>
      </p:graphicFrame>
      <p:sp>
        <p:nvSpPr>
          <p:cNvPr id="27" name="テキスト ボックス 7">
            <a:extLst>
              <a:ext uri="{FF2B5EF4-FFF2-40B4-BE49-F238E27FC236}">
                <a16:creationId xmlns:a16="http://schemas.microsoft.com/office/drawing/2014/main" id="{7F1F9F8D-4AD5-257D-FEB9-AC865A06EDF4}"/>
              </a:ext>
            </a:extLst>
          </p:cNvPr>
          <p:cNvSpPr txBox="1"/>
          <p:nvPr/>
        </p:nvSpPr>
        <p:spPr>
          <a:xfrm>
            <a:off x="8988955" y="139688"/>
            <a:ext cx="2228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ホスト</a:t>
            </a:r>
            <a:endParaRPr kumimoji="1" lang="ja-JP" altLang="en-US" b="1" dirty="0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811354"/>
      </p:ext>
    </p:extLst>
  </p:cSld>
  <p:clrMapOvr>
    <a:masterClrMapping/>
  </p:clrMapOvr>
</p:sld>
</file>

<file path=ppt/theme/theme1.xml><?xml version="1.0" encoding="utf-8"?>
<a:theme xmlns:a="http://schemas.openxmlformats.org/drawingml/2006/main" name="研究室レイアウ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研究室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0B4BBF1A33D9A42AAB2475EFD4F7745" ma:contentTypeVersion="14" ma:contentTypeDescription="新しいドキュメントを作成します。" ma:contentTypeScope="" ma:versionID="6a8b5f01a1bd8800bc3708797fd1e5d6">
  <xsd:schema xmlns:xsd="http://www.w3.org/2001/XMLSchema" xmlns:xs="http://www.w3.org/2001/XMLSchema" xmlns:p="http://schemas.microsoft.com/office/2006/metadata/properties" xmlns:ns3="1a4645aa-f9ad-4597-961e-4d8401e94fca" xmlns:ns4="b2d26128-992f-401a-8290-874cd3ff6f10" targetNamespace="http://schemas.microsoft.com/office/2006/metadata/properties" ma:root="true" ma:fieldsID="7244f9ce86198130b124e84c9e63d967" ns3:_="" ns4:_="">
    <xsd:import namespace="1a4645aa-f9ad-4597-961e-4d8401e94fca"/>
    <xsd:import namespace="b2d26128-992f-401a-8290-874cd3ff6f1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645aa-f9ad-4597-961e-4d8401e94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d26128-992f-401a-8290-874cd3ff6f1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4645aa-f9ad-4597-961e-4d8401e94fca" xsi:nil="true"/>
  </documentManagement>
</p:properties>
</file>

<file path=customXml/itemProps1.xml><?xml version="1.0" encoding="utf-8"?>
<ds:datastoreItem xmlns:ds="http://schemas.openxmlformats.org/officeDocument/2006/customXml" ds:itemID="{FFE1003F-3E18-4C78-B317-DAA6EAF69C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4645aa-f9ad-4597-961e-4d8401e94fca"/>
    <ds:schemaRef ds:uri="b2d26128-992f-401a-8290-874cd3ff6f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EAC5DE-DBA4-4024-A2E8-59FE94B18E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2CC681-62D0-421D-9D43-3D383F827A90}">
  <ds:schemaRefs>
    <ds:schemaRef ds:uri="http://www.w3.org/XML/1998/namespace"/>
    <ds:schemaRef ds:uri="1a4645aa-f9ad-4597-961e-4d8401e94fca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b2d26128-992f-401a-8290-874cd3ff6f10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47721</TotalTime>
  <Words>860</Words>
  <Application>Microsoft Macintosh PowerPoint</Application>
  <PresentationFormat>ワイド画面</PresentationFormat>
  <Paragraphs>182</Paragraphs>
  <Slides>10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Hiragino Sans W2</vt:lpstr>
      <vt:lpstr>Hiragino Sans W4</vt:lpstr>
      <vt:lpstr>游ゴシック</vt:lpstr>
      <vt:lpstr>Arial</vt:lpstr>
      <vt:lpstr>研究室レイアウト</vt:lpstr>
      <vt:lpstr>RISC-V PMPを用いた 静的パーティショニング型VMの保護</vt:lpstr>
      <vt:lpstr>組み込みシステムの複雑化</vt:lpstr>
      <vt:lpstr>機密VMの必要性</vt:lpstr>
      <vt:lpstr>RISC-Vの機密VM拡張(CoVE)</vt:lpstr>
      <vt:lpstr>提案：PRICEE</vt:lpstr>
      <vt:lpstr>コンテキストに応じたPMPの設定切り替え</vt:lpstr>
      <vt:lpstr>ハイパーバイザによるVMのメモリアクセス</vt:lpstr>
      <vt:lpstr>実験1：動作確認</vt:lpstr>
      <vt:lpstr>実験2：VMの性能への影響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ITO Daiki</dc:creator>
  <cp:lastModifiedBy>ITO Daiki</cp:lastModifiedBy>
  <cp:revision>2</cp:revision>
  <dcterms:created xsi:type="dcterms:W3CDTF">2025-04-16T05:56:23Z</dcterms:created>
  <dcterms:modified xsi:type="dcterms:W3CDTF">2026-02-19T08:43:44Z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0x01010020B4BBF1A33D9A42AAB2475EFD4F7745</vt:lpwstr>
  </property>
</Properties>
</file>