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20.xml" ContentType="application/vnd.openxmlformats-officedocument.presentationml.notesSl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8"/>
  </p:notesMasterIdLst>
  <p:sldIdLst>
    <p:sldId id="256" r:id="rId5"/>
    <p:sldId id="289" r:id="rId6"/>
    <p:sldId id="295" r:id="rId7"/>
    <p:sldId id="296" r:id="rId8"/>
    <p:sldId id="306" r:id="rId9"/>
    <p:sldId id="291" r:id="rId10"/>
    <p:sldId id="307" r:id="rId11"/>
    <p:sldId id="308" r:id="rId12"/>
    <p:sldId id="310" r:id="rId13"/>
    <p:sldId id="311" r:id="rId14"/>
    <p:sldId id="312" r:id="rId15"/>
    <p:sldId id="313" r:id="rId16"/>
    <p:sldId id="314" r:id="rId17"/>
    <p:sldId id="321" r:id="rId18"/>
    <p:sldId id="301" r:id="rId19"/>
    <p:sldId id="315" r:id="rId20"/>
    <p:sldId id="317" r:id="rId21"/>
    <p:sldId id="320" r:id="rId22"/>
    <p:sldId id="304" r:id="rId23"/>
    <p:sldId id="305" r:id="rId24"/>
    <p:sldId id="318" r:id="rId25"/>
    <p:sldId id="319" r:id="rId26"/>
    <p:sldId id="276" r:id="rId27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044" autoAdjust="0"/>
    <p:restoredTop sz="82813"/>
  </p:normalViewPr>
  <p:slideViewPr>
    <p:cSldViewPr snapToGrid="0">
      <p:cViewPr varScale="1">
        <p:scale>
          <a:sx n="100" d="100"/>
          <a:sy n="100" d="100"/>
        </p:scale>
        <p:origin x="1456" y="176"/>
      </p:cViewPr>
      <p:guideLst/>
    </p:cSldViewPr>
  </p:slid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viewProps" Target="viewProps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TO Daiki" userId="a0ff2606-ac04-4f9b-aaeb-ece4e25e8847" providerId="ADAL" clId="{EB968DF3-6248-52BD-BA78-9C1D3327019C}"/>
    <pc:docChg chg="undo custSel addSld delSld modSld sldOrd addMainMaster delMainMaster modMainMaster">
      <pc:chgData name="ITO Daiki" userId="a0ff2606-ac04-4f9b-aaeb-ece4e25e8847" providerId="ADAL" clId="{EB968DF3-6248-52BD-BA78-9C1D3327019C}" dt="2026-05-19T14:28:03.473" v="35915" actId="6938"/>
      <pc:docMkLst>
        <pc:docMk/>
      </pc:docMkLst>
      <pc:sldChg chg="modSp mod">
        <pc:chgData name="ITO Daiki" userId="a0ff2606-ac04-4f9b-aaeb-ece4e25e8847" providerId="ADAL" clId="{EB968DF3-6248-52BD-BA78-9C1D3327019C}" dt="2026-05-07T14:29:01.902" v="24163" actId="20577"/>
        <pc:sldMkLst>
          <pc:docMk/>
          <pc:sldMk cId="3034606740" sldId="256"/>
        </pc:sldMkLst>
        <pc:spChg chg="mod">
          <ac:chgData name="ITO Daiki" userId="a0ff2606-ac04-4f9b-aaeb-ece4e25e8847" providerId="ADAL" clId="{EB968DF3-6248-52BD-BA78-9C1D3327019C}" dt="2026-05-07T14:23:59.818" v="24112" actId="20577"/>
          <ac:spMkLst>
            <pc:docMk/>
            <pc:sldMk cId="3034606740" sldId="256"/>
            <ac:spMk id="2" creationId="{3F22610A-C254-4027-EF73-BA2070916CB8}"/>
          </ac:spMkLst>
        </pc:spChg>
        <pc:spChg chg="mod">
          <ac:chgData name="ITO Daiki" userId="a0ff2606-ac04-4f9b-aaeb-ece4e25e8847" providerId="ADAL" clId="{EB968DF3-6248-52BD-BA78-9C1D3327019C}" dt="2026-05-07T14:29:01.902" v="24163" actId="20577"/>
          <ac:spMkLst>
            <pc:docMk/>
            <pc:sldMk cId="3034606740" sldId="256"/>
            <ac:spMk id="3" creationId="{04B2A451-4AB2-2C97-112A-5B637DCF97B7}"/>
          </ac:spMkLst>
        </pc:spChg>
      </pc:sldChg>
      <pc:sldChg chg="modSp add del mod">
        <pc:chgData name="ITO Daiki" userId="a0ff2606-ac04-4f9b-aaeb-ece4e25e8847" providerId="ADAL" clId="{EB968DF3-6248-52BD-BA78-9C1D3327019C}" dt="2026-05-07T17:09:18.284" v="30113" actId="20577"/>
        <pc:sldMkLst>
          <pc:docMk/>
          <pc:sldMk cId="3607452821" sldId="276"/>
        </pc:sldMkLst>
        <pc:spChg chg="mod">
          <ac:chgData name="ITO Daiki" userId="a0ff2606-ac04-4f9b-aaeb-ece4e25e8847" providerId="ADAL" clId="{EB968DF3-6248-52BD-BA78-9C1D3327019C}" dt="2026-05-07T17:09:18.284" v="30113" actId="20577"/>
          <ac:spMkLst>
            <pc:docMk/>
            <pc:sldMk cId="3607452821" sldId="276"/>
            <ac:spMk id="3" creationId="{404D586E-6F2F-E6E3-2CB4-A78F5F849FE0}"/>
          </ac:spMkLst>
        </pc:spChg>
      </pc:sldChg>
      <pc:sldChg chg="modSp mod modNotesTx">
        <pc:chgData name="ITO Daiki" userId="a0ff2606-ac04-4f9b-aaeb-ece4e25e8847" providerId="ADAL" clId="{EB968DF3-6248-52BD-BA78-9C1D3327019C}" dt="2026-05-11T06:44:03.071" v="32153" actId="20577"/>
        <pc:sldMkLst>
          <pc:docMk/>
          <pc:sldMk cId="2252704442" sldId="289"/>
        </pc:sldMkLst>
        <pc:spChg chg="mod">
          <ac:chgData name="ITO Daiki" userId="a0ff2606-ac04-4f9b-aaeb-ece4e25e8847" providerId="ADAL" clId="{EB968DF3-6248-52BD-BA78-9C1D3327019C}" dt="2026-05-07T14:29:24.116" v="24205" actId="20577"/>
          <ac:spMkLst>
            <pc:docMk/>
            <pc:sldMk cId="2252704442" sldId="289"/>
            <ac:spMk id="2" creationId="{69E9F3CA-CA8F-E842-2364-A0F930F173C0}"/>
          </ac:spMkLst>
        </pc:spChg>
        <pc:spChg chg="mod">
          <ac:chgData name="ITO Daiki" userId="a0ff2606-ac04-4f9b-aaeb-ece4e25e8847" providerId="ADAL" clId="{EB968DF3-6248-52BD-BA78-9C1D3327019C}" dt="2026-05-07T14:29:50.691" v="24282" actId="20577"/>
          <ac:spMkLst>
            <pc:docMk/>
            <pc:sldMk cId="2252704442" sldId="289"/>
            <ac:spMk id="3" creationId="{866020E8-A628-A203-7352-396A955891A3}"/>
          </ac:spMkLst>
        </pc:spChg>
      </pc:sldChg>
      <pc:sldChg chg="addSp delSp modSp mod modNotesTx">
        <pc:chgData name="ITO Daiki" userId="a0ff2606-ac04-4f9b-aaeb-ece4e25e8847" providerId="ADAL" clId="{EB968DF3-6248-52BD-BA78-9C1D3327019C}" dt="2026-05-11T10:03:12.055" v="33661" actId="478"/>
        <pc:sldMkLst>
          <pc:docMk/>
          <pc:sldMk cId="3529104116" sldId="291"/>
        </pc:sldMkLst>
        <pc:spChg chg="mod">
          <ac:chgData name="ITO Daiki" userId="a0ff2606-ac04-4f9b-aaeb-ece4e25e8847" providerId="ADAL" clId="{EB968DF3-6248-52BD-BA78-9C1D3327019C}" dt="2026-05-07T14:41:57.092" v="24604" actId="20577"/>
          <ac:spMkLst>
            <pc:docMk/>
            <pc:sldMk cId="3529104116" sldId="291"/>
            <ac:spMk id="3" creationId="{174CB7F0-472A-80F7-2C0E-9475F433923C}"/>
          </ac:spMkLst>
        </pc:spChg>
        <pc:spChg chg="mod">
          <ac:chgData name="ITO Daiki" userId="a0ff2606-ac04-4f9b-aaeb-ece4e25e8847" providerId="ADAL" clId="{EB968DF3-6248-52BD-BA78-9C1D3327019C}" dt="2026-05-10T09:49:38.131" v="31365"/>
          <ac:spMkLst>
            <pc:docMk/>
            <pc:sldMk cId="3529104116" sldId="291"/>
            <ac:spMk id="7" creationId="{97928B0D-0148-653A-2B74-9C1C85849116}"/>
          </ac:spMkLst>
        </pc:spChg>
        <pc:spChg chg="mod">
          <ac:chgData name="ITO Daiki" userId="a0ff2606-ac04-4f9b-aaeb-ece4e25e8847" providerId="ADAL" clId="{EB968DF3-6248-52BD-BA78-9C1D3327019C}" dt="2026-05-10T09:49:38.131" v="31365"/>
          <ac:spMkLst>
            <pc:docMk/>
            <pc:sldMk cId="3529104116" sldId="291"/>
            <ac:spMk id="8" creationId="{89D24438-7DEF-2A37-AB7F-75F5BB265222}"/>
          </ac:spMkLst>
        </pc:spChg>
        <pc:spChg chg="mod">
          <ac:chgData name="ITO Daiki" userId="a0ff2606-ac04-4f9b-aaeb-ece4e25e8847" providerId="ADAL" clId="{EB968DF3-6248-52BD-BA78-9C1D3327019C}" dt="2026-05-10T09:49:38.131" v="31365"/>
          <ac:spMkLst>
            <pc:docMk/>
            <pc:sldMk cId="3529104116" sldId="291"/>
            <ac:spMk id="9" creationId="{0458EEB0-A38B-9F85-4FC2-F3E54E6BF842}"/>
          </ac:spMkLst>
        </pc:spChg>
        <pc:spChg chg="add mod">
          <ac:chgData name="ITO Daiki" userId="a0ff2606-ac04-4f9b-aaeb-ece4e25e8847" providerId="ADAL" clId="{EB968DF3-6248-52BD-BA78-9C1D3327019C}" dt="2026-05-10T09:49:57.435" v="31375" actId="20577"/>
          <ac:spMkLst>
            <pc:docMk/>
            <pc:sldMk cId="3529104116" sldId="291"/>
            <ac:spMk id="10" creationId="{2696DA4A-8D09-5C90-2B7A-1F71CB8014B6}"/>
          </ac:spMkLst>
        </pc:spChg>
        <pc:spChg chg="mod">
          <ac:chgData name="ITO Daiki" userId="a0ff2606-ac04-4f9b-aaeb-ece4e25e8847" providerId="ADAL" clId="{EB968DF3-6248-52BD-BA78-9C1D3327019C}" dt="2026-05-10T09:49:21.993" v="31364" actId="1076"/>
          <ac:spMkLst>
            <pc:docMk/>
            <pc:sldMk cId="3529104116" sldId="291"/>
            <ac:spMk id="82" creationId="{C25BE681-436F-5B06-13F8-A5A255D2CFC7}"/>
          </ac:spMkLst>
        </pc:spChg>
        <pc:grpChg chg="add mod">
          <ac:chgData name="ITO Daiki" userId="a0ff2606-ac04-4f9b-aaeb-ece4e25e8847" providerId="ADAL" clId="{EB968DF3-6248-52BD-BA78-9C1D3327019C}" dt="2026-05-10T09:49:38.131" v="31365"/>
          <ac:grpSpMkLst>
            <pc:docMk/>
            <pc:sldMk cId="3529104116" sldId="291"/>
            <ac:grpSpMk id="6" creationId="{13230328-40B4-D199-3A00-8E69A0349745}"/>
          </ac:grpSpMkLst>
        </pc:grpChg>
        <pc:grpChg chg="mod">
          <ac:chgData name="ITO Daiki" userId="a0ff2606-ac04-4f9b-aaeb-ece4e25e8847" providerId="ADAL" clId="{EB968DF3-6248-52BD-BA78-9C1D3327019C}" dt="2026-05-07T14:41:19.745" v="24532" actId="1076"/>
          <ac:grpSpMkLst>
            <pc:docMk/>
            <pc:sldMk cId="3529104116" sldId="291"/>
            <ac:grpSpMk id="60" creationId="{71890DEA-FAC2-2565-033B-E3C49883EE52}"/>
          </ac:grpSpMkLst>
        </pc:grpChg>
        <pc:grpChg chg="mod">
          <ac:chgData name="ITO Daiki" userId="a0ff2606-ac04-4f9b-aaeb-ece4e25e8847" providerId="ADAL" clId="{EB968DF3-6248-52BD-BA78-9C1D3327019C}" dt="2026-05-10T09:49:21.993" v="31364" actId="1076"/>
          <ac:grpSpMkLst>
            <pc:docMk/>
            <pc:sldMk cId="3529104116" sldId="291"/>
            <ac:grpSpMk id="78" creationId="{3B5E05B3-7E9A-6B9E-0980-2945B6A7A2A0}"/>
          </ac:grpSpMkLst>
        </pc:grpChg>
        <pc:cxnChg chg="mod">
          <ac:chgData name="ITO Daiki" userId="a0ff2606-ac04-4f9b-aaeb-ece4e25e8847" providerId="ADAL" clId="{EB968DF3-6248-52BD-BA78-9C1D3327019C}" dt="2026-05-07T14:41:19.745" v="24532" actId="1076"/>
          <ac:cxnSpMkLst>
            <pc:docMk/>
            <pc:sldMk cId="3529104116" sldId="291"/>
            <ac:cxnSpMk id="74" creationId="{B0F08A62-BA7C-4780-CDFB-0548D6CB5466}"/>
          </ac:cxnSpMkLst>
        </pc:cxnChg>
      </pc:sldChg>
      <pc:sldChg chg="modSp mod modNotesTx">
        <pc:chgData name="ITO Daiki" userId="a0ff2606-ac04-4f9b-aaeb-ece4e25e8847" providerId="ADAL" clId="{EB968DF3-6248-52BD-BA78-9C1D3327019C}" dt="2026-05-11T10:02:07.400" v="33660" actId="20577"/>
        <pc:sldMkLst>
          <pc:docMk/>
          <pc:sldMk cId="2735065848" sldId="295"/>
        </pc:sldMkLst>
        <pc:spChg chg="mod">
          <ac:chgData name="ITO Daiki" userId="a0ff2606-ac04-4f9b-aaeb-ece4e25e8847" providerId="ADAL" clId="{EB968DF3-6248-52BD-BA78-9C1D3327019C}" dt="2026-05-07T14:33:48.093" v="24312" actId="20577"/>
          <ac:spMkLst>
            <pc:docMk/>
            <pc:sldMk cId="2735065848" sldId="295"/>
            <ac:spMk id="3" creationId="{6F22D0D7-BF6C-A2D4-DACB-1E5950378968}"/>
          </ac:spMkLst>
        </pc:spChg>
      </pc:sldChg>
      <pc:sldChg chg="addSp delSp modSp mod modNotesTx">
        <pc:chgData name="ITO Daiki" userId="a0ff2606-ac04-4f9b-aaeb-ece4e25e8847" providerId="ADAL" clId="{EB968DF3-6248-52BD-BA78-9C1D3327019C}" dt="2026-05-11T10:38:30.704" v="33863"/>
        <pc:sldMkLst>
          <pc:docMk/>
          <pc:sldMk cId="1436181613" sldId="296"/>
        </pc:sldMkLst>
        <pc:spChg chg="mod">
          <ac:chgData name="ITO Daiki" userId="a0ff2606-ac04-4f9b-aaeb-ece4e25e8847" providerId="ADAL" clId="{EB968DF3-6248-52BD-BA78-9C1D3327019C}" dt="2026-05-09T13:42:03.706" v="30748"/>
          <ac:spMkLst>
            <pc:docMk/>
            <pc:sldMk cId="1436181613" sldId="296"/>
            <ac:spMk id="3" creationId="{CC774172-2B50-6494-12E8-012002218D8E}"/>
          </ac:spMkLst>
        </pc:spChg>
        <pc:spChg chg="add mod">
          <ac:chgData name="ITO Daiki" userId="a0ff2606-ac04-4f9b-aaeb-ece4e25e8847" providerId="ADAL" clId="{EB968DF3-6248-52BD-BA78-9C1D3327019C}" dt="2026-05-11T10:38:30.704" v="33863"/>
          <ac:spMkLst>
            <pc:docMk/>
            <pc:sldMk cId="1436181613" sldId="296"/>
            <ac:spMk id="8" creationId="{BD7D27C6-B3F0-F51E-F29B-02FA2036D479}"/>
          </ac:spMkLst>
        </pc:spChg>
        <pc:spChg chg="add mod">
          <ac:chgData name="ITO Daiki" userId="a0ff2606-ac04-4f9b-aaeb-ece4e25e8847" providerId="ADAL" clId="{EB968DF3-6248-52BD-BA78-9C1D3327019C}" dt="2026-05-11T10:38:30.704" v="33863"/>
          <ac:spMkLst>
            <pc:docMk/>
            <pc:sldMk cId="1436181613" sldId="296"/>
            <ac:spMk id="9" creationId="{CDAD91BC-6435-2F46-D990-59E1C6F5A3B2}"/>
          </ac:spMkLst>
        </pc:spChg>
        <pc:spChg chg="add mod">
          <ac:chgData name="ITO Daiki" userId="a0ff2606-ac04-4f9b-aaeb-ece4e25e8847" providerId="ADAL" clId="{EB968DF3-6248-52BD-BA78-9C1D3327019C}" dt="2026-05-11T10:38:30.704" v="33863"/>
          <ac:spMkLst>
            <pc:docMk/>
            <pc:sldMk cId="1436181613" sldId="296"/>
            <ac:spMk id="10" creationId="{5B2D16F8-A353-E9C5-0A9E-46049DE50058}"/>
          </ac:spMkLst>
        </pc:spChg>
        <pc:spChg chg="add mod">
          <ac:chgData name="ITO Daiki" userId="a0ff2606-ac04-4f9b-aaeb-ece4e25e8847" providerId="ADAL" clId="{EB968DF3-6248-52BD-BA78-9C1D3327019C}" dt="2026-05-11T10:38:30.704" v="33863"/>
          <ac:spMkLst>
            <pc:docMk/>
            <pc:sldMk cId="1436181613" sldId="296"/>
            <ac:spMk id="11" creationId="{D0895145-B917-3C76-2042-60E6C4786FBF}"/>
          </ac:spMkLst>
        </pc:spChg>
        <pc:spChg chg="add mod">
          <ac:chgData name="ITO Daiki" userId="a0ff2606-ac04-4f9b-aaeb-ece4e25e8847" providerId="ADAL" clId="{EB968DF3-6248-52BD-BA78-9C1D3327019C}" dt="2026-05-11T10:38:30.704" v="33863"/>
          <ac:spMkLst>
            <pc:docMk/>
            <pc:sldMk cId="1436181613" sldId="296"/>
            <ac:spMk id="12" creationId="{E069A248-D600-F062-52C9-EABCE677838C}"/>
          </ac:spMkLst>
        </pc:spChg>
        <pc:spChg chg="add mod">
          <ac:chgData name="ITO Daiki" userId="a0ff2606-ac04-4f9b-aaeb-ece4e25e8847" providerId="ADAL" clId="{EB968DF3-6248-52BD-BA78-9C1D3327019C}" dt="2026-05-11T10:38:30.704" v="33863"/>
          <ac:spMkLst>
            <pc:docMk/>
            <pc:sldMk cId="1436181613" sldId="296"/>
            <ac:spMk id="13" creationId="{EC99692C-82CB-BAB6-F15D-2C7D2350C010}"/>
          </ac:spMkLst>
        </pc:spChg>
        <pc:spChg chg="add mod">
          <ac:chgData name="ITO Daiki" userId="a0ff2606-ac04-4f9b-aaeb-ece4e25e8847" providerId="ADAL" clId="{EB968DF3-6248-52BD-BA78-9C1D3327019C}" dt="2026-05-11T10:38:30.704" v="33863"/>
          <ac:spMkLst>
            <pc:docMk/>
            <pc:sldMk cId="1436181613" sldId="296"/>
            <ac:spMk id="14" creationId="{D065F870-8DCB-4927-634F-8867CC9CCE05}"/>
          </ac:spMkLst>
        </pc:spChg>
        <pc:spChg chg="mod">
          <ac:chgData name="ITO Daiki" userId="a0ff2606-ac04-4f9b-aaeb-ece4e25e8847" providerId="ADAL" clId="{EB968DF3-6248-52BD-BA78-9C1D3327019C}" dt="2026-05-11T10:38:30.704" v="33863"/>
          <ac:spMkLst>
            <pc:docMk/>
            <pc:sldMk cId="1436181613" sldId="296"/>
            <ac:spMk id="29" creationId="{C2E08D01-1AF4-7044-BA21-DB87EA902D0F}"/>
          </ac:spMkLst>
        </pc:spChg>
        <pc:spChg chg="mod">
          <ac:chgData name="ITO Daiki" userId="a0ff2606-ac04-4f9b-aaeb-ece4e25e8847" providerId="ADAL" clId="{EB968DF3-6248-52BD-BA78-9C1D3327019C}" dt="2026-05-11T10:38:30.704" v="33863"/>
          <ac:spMkLst>
            <pc:docMk/>
            <pc:sldMk cId="1436181613" sldId="296"/>
            <ac:spMk id="30" creationId="{E60CFD0A-2721-051C-54EF-2A2EF5ADF30A}"/>
          </ac:spMkLst>
        </pc:spChg>
        <pc:spChg chg="add mod">
          <ac:chgData name="ITO Daiki" userId="a0ff2606-ac04-4f9b-aaeb-ece4e25e8847" providerId="ADAL" clId="{EB968DF3-6248-52BD-BA78-9C1D3327019C}" dt="2026-05-11T10:38:30.704" v="33863"/>
          <ac:spMkLst>
            <pc:docMk/>
            <pc:sldMk cId="1436181613" sldId="296"/>
            <ac:spMk id="31" creationId="{4E100368-3062-7824-E19B-D6AE6D77CFC1}"/>
          </ac:spMkLst>
        </pc:spChg>
      </pc:sldChg>
      <pc:sldChg chg="addSp delSp modSp mod ord delAnim modAnim modNotesTx">
        <pc:chgData name="ITO Daiki" userId="a0ff2606-ac04-4f9b-aaeb-ece4e25e8847" providerId="ADAL" clId="{EB968DF3-6248-52BD-BA78-9C1D3327019C}" dt="2026-05-12T10:12:11.658" v="35390" actId="20577"/>
        <pc:sldMkLst>
          <pc:docMk/>
          <pc:sldMk cId="3682793906" sldId="301"/>
        </pc:sldMkLst>
        <pc:spChg chg="mod">
          <ac:chgData name="ITO Daiki" userId="a0ff2606-ac04-4f9b-aaeb-ece4e25e8847" providerId="ADAL" clId="{EB968DF3-6248-52BD-BA78-9C1D3327019C}" dt="2026-05-04T17:13:37.768" v="14595" actId="20577"/>
          <ac:spMkLst>
            <pc:docMk/>
            <pc:sldMk cId="3682793906" sldId="301"/>
            <ac:spMk id="2" creationId="{E8635FBE-C941-2908-5945-313D519CADC1}"/>
          </ac:spMkLst>
        </pc:spChg>
        <pc:spChg chg="mod">
          <ac:chgData name="ITO Daiki" userId="a0ff2606-ac04-4f9b-aaeb-ece4e25e8847" providerId="ADAL" clId="{EB968DF3-6248-52BD-BA78-9C1D3327019C}" dt="2026-05-12T10:12:11.658" v="35390" actId="20577"/>
          <ac:spMkLst>
            <pc:docMk/>
            <pc:sldMk cId="3682793906" sldId="301"/>
            <ac:spMk id="3" creationId="{1448B915-7EF2-6B71-23A4-250F366DD837}"/>
          </ac:spMkLst>
        </pc:spChg>
        <pc:spChg chg="mod">
          <ac:chgData name="ITO Daiki" userId="a0ff2606-ac04-4f9b-aaeb-ece4e25e8847" providerId="ADAL" clId="{EB968DF3-6248-52BD-BA78-9C1D3327019C}" dt="2026-05-10T12:44:37.648" v="31562" actId="1076"/>
          <ac:spMkLst>
            <pc:docMk/>
            <pc:sldMk cId="3682793906" sldId="301"/>
            <ac:spMk id="4" creationId="{6634556B-218E-BB1B-654A-A085900F6841}"/>
          </ac:spMkLst>
        </pc:spChg>
        <pc:spChg chg="mod">
          <ac:chgData name="ITO Daiki" userId="a0ff2606-ac04-4f9b-aaeb-ece4e25e8847" providerId="ADAL" clId="{EB968DF3-6248-52BD-BA78-9C1D3327019C}" dt="2026-05-10T12:42:59.450" v="31493"/>
          <ac:spMkLst>
            <pc:docMk/>
            <pc:sldMk cId="3682793906" sldId="301"/>
            <ac:spMk id="48" creationId="{06A2799D-4763-A02A-57A0-35D4BB87314C}"/>
          </ac:spMkLst>
        </pc:spChg>
        <pc:spChg chg="mod">
          <ac:chgData name="ITO Daiki" userId="a0ff2606-ac04-4f9b-aaeb-ece4e25e8847" providerId="ADAL" clId="{EB968DF3-6248-52BD-BA78-9C1D3327019C}" dt="2026-05-10T12:42:59.450" v="31493"/>
          <ac:spMkLst>
            <pc:docMk/>
            <pc:sldMk cId="3682793906" sldId="301"/>
            <ac:spMk id="49" creationId="{861430A8-8636-2132-AD1D-AE479E5C4544}"/>
          </ac:spMkLst>
        </pc:spChg>
        <pc:spChg chg="mod">
          <ac:chgData name="ITO Daiki" userId="a0ff2606-ac04-4f9b-aaeb-ece4e25e8847" providerId="ADAL" clId="{EB968DF3-6248-52BD-BA78-9C1D3327019C}" dt="2026-05-10T12:42:59.450" v="31493"/>
          <ac:spMkLst>
            <pc:docMk/>
            <pc:sldMk cId="3682793906" sldId="301"/>
            <ac:spMk id="50" creationId="{12BB2B65-C85E-F9B5-13C8-5EA81E3B7FFF}"/>
          </ac:spMkLst>
        </pc:spChg>
        <pc:spChg chg="add mod">
          <ac:chgData name="ITO Daiki" userId="a0ff2606-ac04-4f9b-aaeb-ece4e25e8847" providerId="ADAL" clId="{EB968DF3-6248-52BD-BA78-9C1D3327019C}" dt="2026-05-10T12:44:31.249" v="31561" actId="14100"/>
          <ac:spMkLst>
            <pc:docMk/>
            <pc:sldMk cId="3682793906" sldId="301"/>
            <ac:spMk id="51" creationId="{A79E680F-1ECE-BEF9-F5A8-FDAC61E9390C}"/>
          </ac:spMkLst>
        </pc:spChg>
        <pc:spChg chg="add mod">
          <ac:chgData name="ITO Daiki" userId="a0ff2606-ac04-4f9b-aaeb-ece4e25e8847" providerId="ADAL" clId="{EB968DF3-6248-52BD-BA78-9C1D3327019C}" dt="2026-05-10T12:42:59.450" v="31493"/>
          <ac:spMkLst>
            <pc:docMk/>
            <pc:sldMk cId="3682793906" sldId="301"/>
            <ac:spMk id="52" creationId="{9AE13595-0753-B7C9-E48F-82CC60CF2808}"/>
          </ac:spMkLst>
        </pc:spChg>
        <pc:spChg chg="add mod">
          <ac:chgData name="ITO Daiki" userId="a0ff2606-ac04-4f9b-aaeb-ece4e25e8847" providerId="ADAL" clId="{EB968DF3-6248-52BD-BA78-9C1D3327019C}" dt="2026-05-10T12:42:59.450" v="31493"/>
          <ac:spMkLst>
            <pc:docMk/>
            <pc:sldMk cId="3682793906" sldId="301"/>
            <ac:spMk id="53" creationId="{D4F12D4B-958E-E6CB-420A-9CA23F5F4C92}"/>
          </ac:spMkLst>
        </pc:spChg>
        <pc:spChg chg="add mod">
          <ac:chgData name="ITO Daiki" userId="a0ff2606-ac04-4f9b-aaeb-ece4e25e8847" providerId="ADAL" clId="{EB968DF3-6248-52BD-BA78-9C1D3327019C}" dt="2026-05-10T12:42:59.450" v="31493"/>
          <ac:spMkLst>
            <pc:docMk/>
            <pc:sldMk cId="3682793906" sldId="301"/>
            <ac:spMk id="54" creationId="{84249D91-535F-3C99-86C9-64CE3A0C47D8}"/>
          </ac:spMkLst>
        </pc:spChg>
        <pc:spChg chg="add mod">
          <ac:chgData name="ITO Daiki" userId="a0ff2606-ac04-4f9b-aaeb-ece4e25e8847" providerId="ADAL" clId="{EB968DF3-6248-52BD-BA78-9C1D3327019C}" dt="2026-05-10T12:42:59.450" v="31493"/>
          <ac:spMkLst>
            <pc:docMk/>
            <pc:sldMk cId="3682793906" sldId="301"/>
            <ac:spMk id="55" creationId="{67AE82A5-AB73-4906-DB23-76FC1D0551C6}"/>
          </ac:spMkLst>
        </pc:spChg>
        <pc:spChg chg="add mod">
          <ac:chgData name="ITO Daiki" userId="a0ff2606-ac04-4f9b-aaeb-ece4e25e8847" providerId="ADAL" clId="{EB968DF3-6248-52BD-BA78-9C1D3327019C}" dt="2026-05-10T12:42:59.450" v="31493"/>
          <ac:spMkLst>
            <pc:docMk/>
            <pc:sldMk cId="3682793906" sldId="301"/>
            <ac:spMk id="57" creationId="{2AA85B5A-5559-5EF3-C05F-A1E55C46D329}"/>
          </ac:spMkLst>
        </pc:spChg>
        <pc:spChg chg="add mod">
          <ac:chgData name="ITO Daiki" userId="a0ff2606-ac04-4f9b-aaeb-ece4e25e8847" providerId="ADAL" clId="{EB968DF3-6248-52BD-BA78-9C1D3327019C}" dt="2026-05-10T12:42:59.450" v="31493"/>
          <ac:spMkLst>
            <pc:docMk/>
            <pc:sldMk cId="3682793906" sldId="301"/>
            <ac:spMk id="58" creationId="{F1E259CF-D7DE-E24F-B96D-712045DB177B}"/>
          </ac:spMkLst>
        </pc:spChg>
      </pc:sldChg>
      <pc:sldChg chg="addSp delSp modSp add del mod modNotesTx">
        <pc:chgData name="ITO Daiki" userId="a0ff2606-ac04-4f9b-aaeb-ece4e25e8847" providerId="ADAL" clId="{EB968DF3-6248-52BD-BA78-9C1D3327019C}" dt="2026-05-11T10:25:31.817" v="33855" actId="20577"/>
        <pc:sldMkLst>
          <pc:docMk/>
          <pc:sldMk cId="395532421" sldId="304"/>
        </pc:sldMkLst>
        <pc:spChg chg="mod">
          <ac:chgData name="ITO Daiki" userId="a0ff2606-ac04-4f9b-aaeb-ece4e25e8847" providerId="ADAL" clId="{EB968DF3-6248-52BD-BA78-9C1D3327019C}" dt="2026-05-07T16:45:44.602" v="29006" actId="20577"/>
          <ac:spMkLst>
            <pc:docMk/>
            <pc:sldMk cId="395532421" sldId="304"/>
            <ac:spMk id="2" creationId="{D142CFFA-DA80-64B8-8B9D-4E6C562AAC5A}"/>
          </ac:spMkLst>
        </pc:spChg>
        <pc:spChg chg="mod">
          <ac:chgData name="ITO Daiki" userId="a0ff2606-ac04-4f9b-aaeb-ece4e25e8847" providerId="ADAL" clId="{EB968DF3-6248-52BD-BA78-9C1D3327019C}" dt="2026-05-07T16:47:05.400" v="29243" actId="20577"/>
          <ac:spMkLst>
            <pc:docMk/>
            <pc:sldMk cId="395532421" sldId="304"/>
            <ac:spMk id="3" creationId="{E1F59D99-A095-8CF3-9754-41A874C0B9D0}"/>
          </ac:spMkLst>
        </pc:spChg>
        <pc:picChg chg="add mod">
          <ac:chgData name="ITO Daiki" userId="a0ff2606-ac04-4f9b-aaeb-ece4e25e8847" providerId="ADAL" clId="{EB968DF3-6248-52BD-BA78-9C1D3327019C}" dt="2026-05-11T10:20:59.055" v="33841" actId="1076"/>
          <ac:picMkLst>
            <pc:docMk/>
            <pc:sldMk cId="395532421" sldId="304"/>
            <ac:picMk id="6" creationId="{DC6A077B-E4E7-4492-4DD7-520220222897}"/>
          </ac:picMkLst>
        </pc:picChg>
        <pc:picChg chg="mod">
          <ac:chgData name="ITO Daiki" userId="a0ff2606-ac04-4f9b-aaeb-ece4e25e8847" providerId="ADAL" clId="{EB968DF3-6248-52BD-BA78-9C1D3327019C}" dt="2026-05-11T10:20:56.796" v="33840" actId="14100"/>
          <ac:picMkLst>
            <pc:docMk/>
            <pc:sldMk cId="395532421" sldId="304"/>
            <ac:picMk id="10" creationId="{B2C2AE1E-91F2-ABBF-F575-69EA52640C02}"/>
          </ac:picMkLst>
        </pc:picChg>
      </pc:sldChg>
      <pc:sldChg chg="addSp delSp modSp add del mod modNotesTx">
        <pc:chgData name="ITO Daiki" userId="a0ff2606-ac04-4f9b-aaeb-ece4e25e8847" providerId="ADAL" clId="{EB968DF3-6248-52BD-BA78-9C1D3327019C}" dt="2026-05-12T10:11:05.043" v="35305" actId="1076"/>
        <pc:sldMkLst>
          <pc:docMk/>
          <pc:sldMk cId="3770811354" sldId="305"/>
        </pc:sldMkLst>
        <pc:spChg chg="add del mod">
          <ac:chgData name="ITO Daiki" userId="a0ff2606-ac04-4f9b-aaeb-ece4e25e8847" providerId="ADAL" clId="{EB968DF3-6248-52BD-BA78-9C1D3327019C}" dt="2026-05-09T14:20:35.595" v="31129" actId="478"/>
          <ac:spMkLst>
            <pc:docMk/>
            <pc:sldMk cId="3770811354" sldId="305"/>
            <ac:spMk id="3" creationId="{83189F84-8998-8A8A-6E94-3C15D8637F87}"/>
          </ac:spMkLst>
        </pc:spChg>
        <pc:spChg chg="add mod">
          <ac:chgData name="ITO Daiki" userId="a0ff2606-ac04-4f9b-aaeb-ece4e25e8847" providerId="ADAL" clId="{EB968DF3-6248-52BD-BA78-9C1D3327019C}" dt="2026-05-12T10:11:05.043" v="35305" actId="1076"/>
          <ac:spMkLst>
            <pc:docMk/>
            <pc:sldMk cId="3770811354" sldId="305"/>
            <ac:spMk id="21" creationId="{CA7C0621-0474-2F00-44CB-045C86D0D21B}"/>
          </ac:spMkLst>
        </pc:spChg>
        <pc:spChg chg="add mod">
          <ac:chgData name="ITO Daiki" userId="a0ff2606-ac04-4f9b-aaeb-ece4e25e8847" providerId="ADAL" clId="{EB968DF3-6248-52BD-BA78-9C1D3327019C}" dt="2026-05-12T10:11:05.043" v="35305" actId="1076"/>
          <ac:spMkLst>
            <pc:docMk/>
            <pc:sldMk cId="3770811354" sldId="305"/>
            <ac:spMk id="22" creationId="{400A8EAA-4F9E-F264-90D8-79DCCFD4EC0C}"/>
          </ac:spMkLst>
        </pc:spChg>
        <pc:spChg chg="add mod">
          <ac:chgData name="ITO Daiki" userId="a0ff2606-ac04-4f9b-aaeb-ece4e25e8847" providerId="ADAL" clId="{EB968DF3-6248-52BD-BA78-9C1D3327019C}" dt="2026-05-12T10:11:05.043" v="35305" actId="1076"/>
          <ac:spMkLst>
            <pc:docMk/>
            <pc:sldMk cId="3770811354" sldId="305"/>
            <ac:spMk id="23" creationId="{62AB930F-F6B2-9011-1F7D-6C6F922CB222}"/>
          </ac:spMkLst>
        </pc:spChg>
        <pc:spChg chg="add mod">
          <ac:chgData name="ITO Daiki" userId="a0ff2606-ac04-4f9b-aaeb-ece4e25e8847" providerId="ADAL" clId="{EB968DF3-6248-52BD-BA78-9C1D3327019C}" dt="2026-05-12T10:11:05.043" v="35305" actId="1076"/>
          <ac:spMkLst>
            <pc:docMk/>
            <pc:sldMk cId="3770811354" sldId="305"/>
            <ac:spMk id="25" creationId="{3F20A180-A91F-2506-DE4A-4684F5DFFC94}"/>
          </ac:spMkLst>
        </pc:spChg>
        <pc:spChg chg="add mod">
          <ac:chgData name="ITO Daiki" userId="a0ff2606-ac04-4f9b-aaeb-ece4e25e8847" providerId="ADAL" clId="{EB968DF3-6248-52BD-BA78-9C1D3327019C}" dt="2026-05-12T10:11:05.043" v="35305" actId="1076"/>
          <ac:spMkLst>
            <pc:docMk/>
            <pc:sldMk cId="3770811354" sldId="305"/>
            <ac:spMk id="26" creationId="{27D86B44-32BD-C705-A625-59B38A5F3569}"/>
          </ac:spMkLst>
        </pc:spChg>
        <pc:spChg chg="add mod">
          <ac:chgData name="ITO Daiki" userId="a0ff2606-ac04-4f9b-aaeb-ece4e25e8847" providerId="ADAL" clId="{EB968DF3-6248-52BD-BA78-9C1D3327019C}" dt="2026-05-12T10:11:05.043" v="35305" actId="1076"/>
          <ac:spMkLst>
            <pc:docMk/>
            <pc:sldMk cId="3770811354" sldId="305"/>
            <ac:spMk id="27" creationId="{554D7EDA-299B-BEF8-1680-A90FFC3FF190}"/>
          </ac:spMkLst>
        </pc:spChg>
        <pc:graphicFrameChg chg="add mod">
          <ac:chgData name="ITO Daiki" userId="a0ff2606-ac04-4f9b-aaeb-ece4e25e8847" providerId="ADAL" clId="{EB968DF3-6248-52BD-BA78-9C1D3327019C}" dt="2026-05-12T10:09:57.663" v="35301" actId="1076"/>
          <ac:graphicFrameMkLst>
            <pc:docMk/>
            <pc:sldMk cId="3770811354" sldId="305"/>
            <ac:graphicFrameMk id="16" creationId="{F14AE293-7DC0-4EF9-D8A8-2D43106D1363}"/>
          </ac:graphicFrameMkLst>
        </pc:graphicFrameChg>
        <pc:graphicFrameChg chg="add mod">
          <ac:chgData name="ITO Daiki" userId="a0ff2606-ac04-4f9b-aaeb-ece4e25e8847" providerId="ADAL" clId="{EB968DF3-6248-52BD-BA78-9C1D3327019C}" dt="2026-05-12T10:10:21.431" v="35303" actId="1076"/>
          <ac:graphicFrameMkLst>
            <pc:docMk/>
            <pc:sldMk cId="3770811354" sldId="305"/>
            <ac:graphicFrameMk id="17" creationId="{519EA566-F8B6-F8BA-7CE1-D71A2FF11C63}"/>
          </ac:graphicFrameMkLst>
        </pc:graphicFrameChg>
        <pc:graphicFrameChg chg="add mod">
          <ac:chgData name="ITO Daiki" userId="a0ff2606-ac04-4f9b-aaeb-ece4e25e8847" providerId="ADAL" clId="{EB968DF3-6248-52BD-BA78-9C1D3327019C}" dt="2026-05-12T10:10:36.040" v="35304" actId="1076"/>
          <ac:graphicFrameMkLst>
            <pc:docMk/>
            <pc:sldMk cId="3770811354" sldId="305"/>
            <ac:graphicFrameMk id="24" creationId="{22BAAB7F-BED6-F911-EFD2-B8ED351D19E4}"/>
          </ac:graphicFrameMkLst>
        </pc:graphicFrameChg>
        <pc:cxnChg chg="add mod">
          <ac:chgData name="ITO Daiki" userId="a0ff2606-ac04-4f9b-aaeb-ece4e25e8847" providerId="ADAL" clId="{EB968DF3-6248-52BD-BA78-9C1D3327019C}" dt="2026-05-12T10:11:05.043" v="35305" actId="1076"/>
          <ac:cxnSpMkLst>
            <pc:docMk/>
            <pc:sldMk cId="3770811354" sldId="305"/>
            <ac:cxnSpMk id="6" creationId="{BE6D8051-F8AB-E0FB-FE65-DF45BB2D0F47}"/>
          </ac:cxnSpMkLst>
        </pc:cxnChg>
        <pc:cxnChg chg="add mod">
          <ac:chgData name="ITO Daiki" userId="a0ff2606-ac04-4f9b-aaeb-ece4e25e8847" providerId="ADAL" clId="{EB968DF3-6248-52BD-BA78-9C1D3327019C}" dt="2026-05-11T10:41:39.333" v="33870" actId="14100"/>
          <ac:cxnSpMkLst>
            <pc:docMk/>
            <pc:sldMk cId="3770811354" sldId="305"/>
            <ac:cxnSpMk id="9" creationId="{44EE6CDC-AF86-8282-2F6F-CF246B892A88}"/>
          </ac:cxnSpMkLst>
        </pc:cxnChg>
        <pc:cxnChg chg="add mod">
          <ac:chgData name="ITO Daiki" userId="a0ff2606-ac04-4f9b-aaeb-ece4e25e8847" providerId="ADAL" clId="{EB968DF3-6248-52BD-BA78-9C1D3327019C}" dt="2026-05-11T10:42:10.982" v="33880" actId="1076"/>
          <ac:cxnSpMkLst>
            <pc:docMk/>
            <pc:sldMk cId="3770811354" sldId="305"/>
            <ac:cxnSpMk id="12" creationId="{32F522DD-E52A-7545-72F8-D8340C64DA54}"/>
          </ac:cxnSpMkLst>
        </pc:cxnChg>
        <pc:cxnChg chg="add mod">
          <ac:chgData name="ITO Daiki" userId="a0ff2606-ac04-4f9b-aaeb-ece4e25e8847" providerId="ADAL" clId="{EB968DF3-6248-52BD-BA78-9C1D3327019C}" dt="2026-05-12T10:11:05.043" v="35305" actId="1076"/>
          <ac:cxnSpMkLst>
            <pc:docMk/>
            <pc:sldMk cId="3770811354" sldId="305"/>
            <ac:cxnSpMk id="15" creationId="{8C8B240E-F566-D727-05BB-C347FAD5D1C5}"/>
          </ac:cxnSpMkLst>
        </pc:cxnChg>
        <pc:cxnChg chg="add mod">
          <ac:chgData name="ITO Daiki" userId="a0ff2606-ac04-4f9b-aaeb-ece4e25e8847" providerId="ADAL" clId="{EB968DF3-6248-52BD-BA78-9C1D3327019C}" dt="2026-05-12T10:11:05.043" v="35305" actId="1076"/>
          <ac:cxnSpMkLst>
            <pc:docMk/>
            <pc:sldMk cId="3770811354" sldId="305"/>
            <ac:cxnSpMk id="18" creationId="{866F16FA-B3BE-A20F-D818-ECC06688F8CB}"/>
          </ac:cxnSpMkLst>
        </pc:cxnChg>
        <pc:cxnChg chg="add mod">
          <ac:chgData name="ITO Daiki" userId="a0ff2606-ac04-4f9b-aaeb-ece4e25e8847" providerId="ADAL" clId="{EB968DF3-6248-52BD-BA78-9C1D3327019C}" dt="2026-05-12T10:11:05.043" v="35305" actId="1076"/>
          <ac:cxnSpMkLst>
            <pc:docMk/>
            <pc:sldMk cId="3770811354" sldId="305"/>
            <ac:cxnSpMk id="20" creationId="{54A61A8A-0240-43FB-F54B-853EE1543ECF}"/>
          </ac:cxnSpMkLst>
        </pc:cxnChg>
      </pc:sldChg>
      <pc:sldChg chg="addSp delSp modSp add mod delAnim modAnim modNotesTx">
        <pc:chgData name="ITO Daiki" userId="a0ff2606-ac04-4f9b-aaeb-ece4e25e8847" providerId="ADAL" clId="{EB968DF3-6248-52BD-BA78-9C1D3327019C}" dt="2026-05-12T10:02:49.269" v="35285" actId="207"/>
        <pc:sldMkLst>
          <pc:docMk/>
          <pc:sldMk cId="4181968078" sldId="306"/>
        </pc:sldMkLst>
        <pc:spChg chg="mod">
          <ac:chgData name="ITO Daiki" userId="a0ff2606-ac04-4f9b-aaeb-ece4e25e8847" providerId="ADAL" clId="{EB968DF3-6248-52BD-BA78-9C1D3327019C}" dt="2026-05-07T14:38:34.179" v="24341" actId="20577"/>
          <ac:spMkLst>
            <pc:docMk/>
            <pc:sldMk cId="4181968078" sldId="306"/>
            <ac:spMk id="2" creationId="{9C526920-3F58-3C27-FD4C-A73BEAF3AB09}"/>
          </ac:spMkLst>
        </pc:spChg>
        <pc:spChg chg="mod">
          <ac:chgData name="ITO Daiki" userId="a0ff2606-ac04-4f9b-aaeb-ece4e25e8847" providerId="ADAL" clId="{EB968DF3-6248-52BD-BA78-9C1D3327019C}" dt="2026-05-10T09:46:14.159" v="31336" actId="1076"/>
          <ac:spMkLst>
            <pc:docMk/>
            <pc:sldMk cId="4181968078" sldId="306"/>
            <ac:spMk id="3" creationId="{24DB6D6D-0C3F-1061-BA89-4CF1E9F63326}"/>
          </ac:spMkLst>
        </pc:spChg>
        <pc:spChg chg="add mod">
          <ac:chgData name="ITO Daiki" userId="a0ff2606-ac04-4f9b-aaeb-ece4e25e8847" providerId="ADAL" clId="{EB968DF3-6248-52BD-BA78-9C1D3327019C}" dt="2026-05-09T14:34:46.627" v="31244" actId="20577"/>
          <ac:spMkLst>
            <pc:docMk/>
            <pc:sldMk cId="4181968078" sldId="306"/>
            <ac:spMk id="31" creationId="{66084904-E225-9573-36C6-918ECDCE1941}"/>
          </ac:spMkLst>
        </pc:spChg>
        <pc:spChg chg="add mod">
          <ac:chgData name="ITO Daiki" userId="a0ff2606-ac04-4f9b-aaeb-ece4e25e8847" providerId="ADAL" clId="{EB968DF3-6248-52BD-BA78-9C1D3327019C}" dt="2026-05-09T14:34:48.403" v="31245" actId="20577"/>
          <ac:spMkLst>
            <pc:docMk/>
            <pc:sldMk cId="4181968078" sldId="306"/>
            <ac:spMk id="32" creationId="{EA839812-BC83-EEC6-FEE0-AA37D710E199}"/>
          </ac:spMkLst>
        </pc:spChg>
        <pc:spChg chg="add mod">
          <ac:chgData name="ITO Daiki" userId="a0ff2606-ac04-4f9b-aaeb-ece4e25e8847" providerId="ADAL" clId="{EB968DF3-6248-52BD-BA78-9C1D3327019C}" dt="2026-05-10T09:46:41.644" v="31345"/>
          <ac:spMkLst>
            <pc:docMk/>
            <pc:sldMk cId="4181968078" sldId="306"/>
            <ac:spMk id="71" creationId="{F4E34F4A-6254-19E3-4CE5-3328D6056B34}"/>
          </ac:spMkLst>
        </pc:spChg>
        <pc:spChg chg="add mod">
          <ac:chgData name="ITO Daiki" userId="a0ff2606-ac04-4f9b-aaeb-ece4e25e8847" providerId="ADAL" clId="{EB968DF3-6248-52BD-BA78-9C1D3327019C}" dt="2026-05-10T09:46:41.644" v="31345"/>
          <ac:spMkLst>
            <pc:docMk/>
            <pc:sldMk cId="4181968078" sldId="306"/>
            <ac:spMk id="72" creationId="{6B555234-9156-DE64-2F5F-4E73CB383340}"/>
          </ac:spMkLst>
        </pc:spChg>
        <pc:spChg chg="add mod">
          <ac:chgData name="ITO Daiki" userId="a0ff2606-ac04-4f9b-aaeb-ece4e25e8847" providerId="ADAL" clId="{EB968DF3-6248-52BD-BA78-9C1D3327019C}" dt="2026-05-10T09:47:34.033" v="31354" actId="207"/>
          <ac:spMkLst>
            <pc:docMk/>
            <pc:sldMk cId="4181968078" sldId="306"/>
            <ac:spMk id="73" creationId="{A70931D0-AC02-BB15-EF3D-8A91C5D7600B}"/>
          </ac:spMkLst>
        </pc:spChg>
        <pc:spChg chg="mod">
          <ac:chgData name="ITO Daiki" userId="a0ff2606-ac04-4f9b-aaeb-ece4e25e8847" providerId="ADAL" clId="{EB968DF3-6248-52BD-BA78-9C1D3327019C}" dt="2026-05-10T09:46:41.644" v="31345"/>
          <ac:spMkLst>
            <pc:docMk/>
            <pc:sldMk cId="4181968078" sldId="306"/>
            <ac:spMk id="75" creationId="{DA91D918-02FB-EA51-E56A-C6DE285878C7}"/>
          </ac:spMkLst>
        </pc:spChg>
        <pc:spChg chg="mod">
          <ac:chgData name="ITO Daiki" userId="a0ff2606-ac04-4f9b-aaeb-ece4e25e8847" providerId="ADAL" clId="{EB968DF3-6248-52BD-BA78-9C1D3327019C}" dt="2026-05-12T10:02:40.928" v="35284" actId="207"/>
          <ac:spMkLst>
            <pc:docMk/>
            <pc:sldMk cId="4181968078" sldId="306"/>
            <ac:spMk id="76" creationId="{DC24D8CC-B930-8C38-9B37-8CFD048F18B3}"/>
          </ac:spMkLst>
        </pc:spChg>
        <pc:spChg chg="mod">
          <ac:chgData name="ITO Daiki" userId="a0ff2606-ac04-4f9b-aaeb-ece4e25e8847" providerId="ADAL" clId="{EB968DF3-6248-52BD-BA78-9C1D3327019C}" dt="2026-05-12T10:02:49.269" v="35285" actId="207"/>
          <ac:spMkLst>
            <pc:docMk/>
            <pc:sldMk cId="4181968078" sldId="306"/>
            <ac:spMk id="77" creationId="{2FBFD41F-F482-760B-2115-6BCD7DCBD48F}"/>
          </ac:spMkLst>
        </pc:spChg>
        <pc:spChg chg="add mod">
          <ac:chgData name="ITO Daiki" userId="a0ff2606-ac04-4f9b-aaeb-ece4e25e8847" providerId="ADAL" clId="{EB968DF3-6248-52BD-BA78-9C1D3327019C}" dt="2026-05-10T09:47:28.950" v="31353" actId="207"/>
          <ac:spMkLst>
            <pc:docMk/>
            <pc:sldMk cId="4181968078" sldId="306"/>
            <ac:spMk id="78" creationId="{0A6FA402-6DC8-3413-A4C9-0D5A965F0F0A}"/>
          </ac:spMkLst>
        </pc:spChg>
        <pc:spChg chg="add mod">
          <ac:chgData name="ITO Daiki" userId="a0ff2606-ac04-4f9b-aaeb-ece4e25e8847" providerId="ADAL" clId="{EB968DF3-6248-52BD-BA78-9C1D3327019C}" dt="2026-05-10T09:46:41.644" v="31345"/>
          <ac:spMkLst>
            <pc:docMk/>
            <pc:sldMk cId="4181968078" sldId="306"/>
            <ac:spMk id="82" creationId="{2453EFCD-6C5D-4934-7F86-0E8518BE6633}"/>
          </ac:spMkLst>
        </pc:spChg>
        <pc:grpChg chg="add mod">
          <ac:chgData name="ITO Daiki" userId="a0ff2606-ac04-4f9b-aaeb-ece4e25e8847" providerId="ADAL" clId="{EB968DF3-6248-52BD-BA78-9C1D3327019C}" dt="2026-05-10T09:46:41.644" v="31345"/>
          <ac:grpSpMkLst>
            <pc:docMk/>
            <pc:sldMk cId="4181968078" sldId="306"/>
            <ac:grpSpMk id="74" creationId="{24CB3639-0D1C-640C-E80B-E15527F305D2}"/>
          </ac:grpSpMkLst>
        </pc:grpChg>
        <pc:cxnChg chg="mod">
          <ac:chgData name="ITO Daiki" userId="a0ff2606-ac04-4f9b-aaeb-ece4e25e8847" providerId="ADAL" clId="{EB968DF3-6248-52BD-BA78-9C1D3327019C}" dt="2026-05-10T09:48:08.792" v="31358" actId="1582"/>
          <ac:cxnSpMkLst>
            <pc:docMk/>
            <pc:sldMk cId="4181968078" sldId="306"/>
            <ac:cxnSpMk id="79" creationId="{0FC185E8-44EF-B1ED-B79D-FD16296ACC71}"/>
          </ac:cxnSpMkLst>
        </pc:cxnChg>
        <pc:cxnChg chg="add mod">
          <ac:chgData name="ITO Daiki" userId="a0ff2606-ac04-4f9b-aaeb-ece4e25e8847" providerId="ADAL" clId="{EB968DF3-6248-52BD-BA78-9C1D3327019C}" dt="2026-05-10T09:48:23.824" v="31360" actId="1582"/>
          <ac:cxnSpMkLst>
            <pc:docMk/>
            <pc:sldMk cId="4181968078" sldId="306"/>
            <ac:cxnSpMk id="80" creationId="{6EA6DB93-A30C-5B6C-3D90-1584E8AFA4B5}"/>
          </ac:cxnSpMkLst>
        </pc:cxnChg>
        <pc:cxnChg chg="mod">
          <ac:chgData name="ITO Daiki" userId="a0ff2606-ac04-4f9b-aaeb-ece4e25e8847" providerId="ADAL" clId="{EB968DF3-6248-52BD-BA78-9C1D3327019C}" dt="2026-05-10T09:48:16.358" v="31359" actId="1582"/>
          <ac:cxnSpMkLst>
            <pc:docMk/>
            <pc:sldMk cId="4181968078" sldId="306"/>
            <ac:cxnSpMk id="81" creationId="{84CA4A69-E4D5-E708-8CB9-322AE89C1559}"/>
          </ac:cxnSpMkLst>
        </pc:cxnChg>
        <pc:cxnChg chg="add mod">
          <ac:chgData name="ITO Daiki" userId="a0ff2606-ac04-4f9b-aaeb-ece4e25e8847" providerId="ADAL" clId="{EB968DF3-6248-52BD-BA78-9C1D3327019C}" dt="2026-05-10T09:47:18.199" v="31352" actId="14100"/>
          <ac:cxnSpMkLst>
            <pc:docMk/>
            <pc:sldMk cId="4181968078" sldId="306"/>
            <ac:cxnSpMk id="83" creationId="{0086A2BA-1269-A2F9-8CD9-F1DF07F214A5}"/>
          </ac:cxnSpMkLst>
        </pc:cxnChg>
      </pc:sldChg>
      <pc:sldChg chg="addSp delSp modSp add mod modNotesTx">
        <pc:chgData name="ITO Daiki" userId="a0ff2606-ac04-4f9b-aaeb-ece4e25e8847" providerId="ADAL" clId="{EB968DF3-6248-52BD-BA78-9C1D3327019C}" dt="2026-05-11T10:03:54.100" v="33667" actId="20577"/>
        <pc:sldMkLst>
          <pc:docMk/>
          <pc:sldMk cId="668897131" sldId="307"/>
        </pc:sldMkLst>
        <pc:spChg chg="mod">
          <ac:chgData name="ITO Daiki" userId="a0ff2606-ac04-4f9b-aaeb-ece4e25e8847" providerId="ADAL" clId="{EB968DF3-6248-52BD-BA78-9C1D3327019C}" dt="2026-05-04T17:09:02.216" v="14371" actId="20577"/>
          <ac:spMkLst>
            <pc:docMk/>
            <pc:sldMk cId="668897131" sldId="307"/>
            <ac:spMk id="2" creationId="{6F5E7509-4025-F995-F236-4E4542D4C7C6}"/>
          </ac:spMkLst>
        </pc:spChg>
        <pc:spChg chg="mod">
          <ac:chgData name="ITO Daiki" userId="a0ff2606-ac04-4f9b-aaeb-ece4e25e8847" providerId="ADAL" clId="{EB968DF3-6248-52BD-BA78-9C1D3327019C}" dt="2026-05-07T14:43:23.622" v="24805" actId="20577"/>
          <ac:spMkLst>
            <pc:docMk/>
            <pc:sldMk cId="668897131" sldId="307"/>
            <ac:spMk id="3" creationId="{3C51EF59-BA83-AE03-53E6-26D950B5B408}"/>
          </ac:spMkLst>
        </pc:spChg>
        <pc:spChg chg="mod">
          <ac:chgData name="ITO Daiki" userId="a0ff2606-ac04-4f9b-aaeb-ece4e25e8847" providerId="ADAL" clId="{EB968DF3-6248-52BD-BA78-9C1D3327019C}" dt="2026-05-06T22:34:44.157" v="23505"/>
          <ac:spMkLst>
            <pc:docMk/>
            <pc:sldMk cId="668897131" sldId="307"/>
            <ac:spMk id="21" creationId="{36CFBD8A-B22E-283D-933A-03CEE86313F0}"/>
          </ac:spMkLst>
        </pc:spChg>
        <pc:spChg chg="mod">
          <ac:chgData name="ITO Daiki" userId="a0ff2606-ac04-4f9b-aaeb-ece4e25e8847" providerId="ADAL" clId="{EB968DF3-6248-52BD-BA78-9C1D3327019C}" dt="2026-05-06T22:34:44.157" v="23505"/>
          <ac:spMkLst>
            <pc:docMk/>
            <pc:sldMk cId="668897131" sldId="307"/>
            <ac:spMk id="22" creationId="{027A8751-D5E9-511E-7C35-33AC95761F5E}"/>
          </ac:spMkLst>
        </pc:spChg>
        <pc:spChg chg="mod">
          <ac:chgData name="ITO Daiki" userId="a0ff2606-ac04-4f9b-aaeb-ece4e25e8847" providerId="ADAL" clId="{EB968DF3-6248-52BD-BA78-9C1D3327019C}" dt="2026-05-06T22:34:44.157" v="23505"/>
          <ac:spMkLst>
            <pc:docMk/>
            <pc:sldMk cId="668897131" sldId="307"/>
            <ac:spMk id="23" creationId="{F7C3C96C-9974-25D0-AC7B-8BF6C1F63B03}"/>
          </ac:spMkLst>
        </pc:spChg>
        <pc:spChg chg="mod">
          <ac:chgData name="ITO Daiki" userId="a0ff2606-ac04-4f9b-aaeb-ece4e25e8847" providerId="ADAL" clId="{EB968DF3-6248-52BD-BA78-9C1D3327019C}" dt="2026-05-06T22:34:44.157" v="23505"/>
          <ac:spMkLst>
            <pc:docMk/>
            <pc:sldMk cId="668897131" sldId="307"/>
            <ac:spMk id="24" creationId="{F34DE75F-449C-1506-1534-CCCD7CD8FBB2}"/>
          </ac:spMkLst>
        </pc:spChg>
        <pc:spChg chg="mod">
          <ac:chgData name="ITO Daiki" userId="a0ff2606-ac04-4f9b-aaeb-ece4e25e8847" providerId="ADAL" clId="{EB968DF3-6248-52BD-BA78-9C1D3327019C}" dt="2026-05-06T22:34:44.157" v="23505"/>
          <ac:spMkLst>
            <pc:docMk/>
            <pc:sldMk cId="668897131" sldId="307"/>
            <ac:spMk id="25" creationId="{0130AD8E-C476-98F1-DA57-226980005B6E}"/>
          </ac:spMkLst>
        </pc:spChg>
        <pc:spChg chg="mod">
          <ac:chgData name="ITO Daiki" userId="a0ff2606-ac04-4f9b-aaeb-ece4e25e8847" providerId="ADAL" clId="{EB968DF3-6248-52BD-BA78-9C1D3327019C}" dt="2026-05-06T22:34:44.157" v="23505"/>
          <ac:spMkLst>
            <pc:docMk/>
            <pc:sldMk cId="668897131" sldId="307"/>
            <ac:spMk id="30" creationId="{D3CE5669-1D93-91CB-DEDD-00D9928FB3DF}"/>
          </ac:spMkLst>
        </pc:spChg>
        <pc:spChg chg="mod">
          <ac:chgData name="ITO Daiki" userId="a0ff2606-ac04-4f9b-aaeb-ece4e25e8847" providerId="ADAL" clId="{EB968DF3-6248-52BD-BA78-9C1D3327019C}" dt="2026-05-06T22:34:44.157" v="23505"/>
          <ac:spMkLst>
            <pc:docMk/>
            <pc:sldMk cId="668897131" sldId="307"/>
            <ac:spMk id="31" creationId="{00815082-5610-E27E-B447-49F20E2EB7E0}"/>
          </ac:spMkLst>
        </pc:spChg>
        <pc:spChg chg="mod">
          <ac:chgData name="ITO Daiki" userId="a0ff2606-ac04-4f9b-aaeb-ece4e25e8847" providerId="ADAL" clId="{EB968DF3-6248-52BD-BA78-9C1D3327019C}" dt="2026-05-06T22:34:44.157" v="23505"/>
          <ac:spMkLst>
            <pc:docMk/>
            <pc:sldMk cId="668897131" sldId="307"/>
            <ac:spMk id="32" creationId="{A1D82B3E-AF9C-416F-56E1-0BEAC6EDD940}"/>
          </ac:spMkLst>
        </pc:spChg>
        <pc:spChg chg="add mod">
          <ac:chgData name="ITO Daiki" userId="a0ff2606-ac04-4f9b-aaeb-ece4e25e8847" providerId="ADAL" clId="{EB968DF3-6248-52BD-BA78-9C1D3327019C}" dt="2026-05-07T14:43:38.907" v="24809" actId="1076"/>
          <ac:spMkLst>
            <pc:docMk/>
            <pc:sldMk cId="668897131" sldId="307"/>
            <ac:spMk id="33" creationId="{A147A5E7-A7E6-6AC1-5948-CB978FE108EA}"/>
          </ac:spMkLst>
        </pc:spChg>
        <pc:spChg chg="add mod">
          <ac:chgData name="ITO Daiki" userId="a0ff2606-ac04-4f9b-aaeb-ece4e25e8847" providerId="ADAL" clId="{EB968DF3-6248-52BD-BA78-9C1D3327019C}" dt="2026-05-10T09:50:39.417" v="31380" actId="1076"/>
          <ac:spMkLst>
            <pc:docMk/>
            <pc:sldMk cId="668897131" sldId="307"/>
            <ac:spMk id="47" creationId="{B679AB63-8FD8-49E6-C6FF-5C6134655E84}"/>
          </ac:spMkLst>
        </pc:spChg>
        <pc:spChg chg="add mod">
          <ac:chgData name="ITO Daiki" userId="a0ff2606-ac04-4f9b-aaeb-ece4e25e8847" providerId="ADAL" clId="{EB968DF3-6248-52BD-BA78-9C1D3327019C}" dt="2026-05-10T09:50:45.759" v="31381" actId="207"/>
          <ac:spMkLst>
            <pc:docMk/>
            <pc:sldMk cId="668897131" sldId="307"/>
            <ac:spMk id="49" creationId="{0FF5D8FC-BB5F-9D64-37FC-1A15C967E4FD}"/>
          </ac:spMkLst>
        </pc:spChg>
        <pc:grpChg chg="mod">
          <ac:chgData name="ITO Daiki" userId="a0ff2606-ac04-4f9b-aaeb-ece4e25e8847" providerId="ADAL" clId="{EB968DF3-6248-52BD-BA78-9C1D3327019C}" dt="2026-05-07T14:43:38.907" v="24809" actId="1076"/>
          <ac:grpSpMkLst>
            <pc:docMk/>
            <pc:sldMk cId="668897131" sldId="307"/>
            <ac:grpSpMk id="20" creationId="{AC4CA696-A5FE-54EB-8717-810097429134}"/>
          </ac:grpSpMkLst>
        </pc:grpChg>
        <pc:grpChg chg="add mod">
          <ac:chgData name="ITO Daiki" userId="a0ff2606-ac04-4f9b-aaeb-ece4e25e8847" providerId="ADAL" clId="{EB968DF3-6248-52BD-BA78-9C1D3327019C}" dt="2026-05-07T14:43:38.907" v="24809" actId="1076"/>
          <ac:grpSpMkLst>
            <pc:docMk/>
            <pc:sldMk cId="668897131" sldId="307"/>
            <ac:grpSpMk id="29" creationId="{D8E880B0-4F2D-2630-19AD-17008C77D779}"/>
          </ac:grpSpMkLst>
        </pc:grpChg>
        <pc:cxnChg chg="mod">
          <ac:chgData name="ITO Daiki" userId="a0ff2606-ac04-4f9b-aaeb-ece4e25e8847" providerId="ADAL" clId="{EB968DF3-6248-52BD-BA78-9C1D3327019C}" dt="2026-05-07T14:43:38.907" v="24809" actId="1076"/>
          <ac:cxnSpMkLst>
            <pc:docMk/>
            <pc:sldMk cId="668897131" sldId="307"/>
            <ac:cxnSpMk id="28" creationId="{1A036562-D7DA-A111-2D9D-76BCB75D438E}"/>
          </ac:cxnSpMkLst>
        </pc:cxnChg>
        <pc:cxnChg chg="add mod">
          <ac:chgData name="ITO Daiki" userId="a0ff2606-ac04-4f9b-aaeb-ece4e25e8847" providerId="ADAL" clId="{EB968DF3-6248-52BD-BA78-9C1D3327019C}" dt="2026-05-10T09:50:30.112" v="31377" actId="14100"/>
          <ac:cxnSpMkLst>
            <pc:docMk/>
            <pc:sldMk cId="668897131" sldId="307"/>
            <ac:cxnSpMk id="37" creationId="{A5662C42-AF28-7A95-D235-03FAA6DDEC26}"/>
          </ac:cxnSpMkLst>
        </pc:cxnChg>
      </pc:sldChg>
      <pc:sldChg chg="addSp delSp modSp add mod modNotesTx">
        <pc:chgData name="ITO Daiki" userId="a0ff2606-ac04-4f9b-aaeb-ece4e25e8847" providerId="ADAL" clId="{EB968DF3-6248-52BD-BA78-9C1D3327019C}" dt="2026-05-12T10:21:23.239" v="35912" actId="20577"/>
        <pc:sldMkLst>
          <pc:docMk/>
          <pc:sldMk cId="1579863990" sldId="308"/>
        </pc:sldMkLst>
        <pc:spChg chg="mod">
          <ac:chgData name="ITO Daiki" userId="a0ff2606-ac04-4f9b-aaeb-ece4e25e8847" providerId="ADAL" clId="{EB968DF3-6248-52BD-BA78-9C1D3327019C}" dt="2026-05-07T14:43:51.955" v="24819" actId="20577"/>
          <ac:spMkLst>
            <pc:docMk/>
            <pc:sldMk cId="1579863990" sldId="308"/>
            <ac:spMk id="2" creationId="{09112D70-9A9E-8ED6-BCDE-FA61287BD169}"/>
          </ac:spMkLst>
        </pc:spChg>
        <pc:spChg chg="mod">
          <ac:chgData name="ITO Daiki" userId="a0ff2606-ac04-4f9b-aaeb-ece4e25e8847" providerId="ADAL" clId="{EB968DF3-6248-52BD-BA78-9C1D3327019C}" dt="2026-05-07T14:45:50.265" v="25155" actId="20577"/>
          <ac:spMkLst>
            <pc:docMk/>
            <pc:sldMk cId="1579863990" sldId="308"/>
            <ac:spMk id="3" creationId="{68F837E0-692A-237C-3C70-2FE4A4FE7FD0}"/>
          </ac:spMkLst>
        </pc:spChg>
        <pc:spChg chg="add mod">
          <ac:chgData name="ITO Daiki" userId="a0ff2606-ac04-4f9b-aaeb-ece4e25e8847" providerId="ADAL" clId="{EB968DF3-6248-52BD-BA78-9C1D3327019C}" dt="2026-05-12T10:20:51.630" v="35896" actId="14100"/>
          <ac:spMkLst>
            <pc:docMk/>
            <pc:sldMk cId="1579863990" sldId="308"/>
            <ac:spMk id="17" creationId="{B577B23B-8EFF-889E-8E86-337CEA0350D0}"/>
          </ac:spMkLst>
        </pc:spChg>
        <pc:spChg chg="add mod">
          <ac:chgData name="ITO Daiki" userId="a0ff2606-ac04-4f9b-aaeb-ece4e25e8847" providerId="ADAL" clId="{EB968DF3-6248-52BD-BA78-9C1D3327019C}" dt="2026-05-12T10:21:07.177" v="35904" actId="20577"/>
          <ac:spMkLst>
            <pc:docMk/>
            <pc:sldMk cId="1579863990" sldId="308"/>
            <ac:spMk id="18" creationId="{4B47082D-26C9-2FD5-ED79-382281480F43}"/>
          </ac:spMkLst>
        </pc:spChg>
        <pc:spChg chg="add mod">
          <ac:chgData name="ITO Daiki" userId="a0ff2606-ac04-4f9b-aaeb-ece4e25e8847" providerId="ADAL" clId="{EB968DF3-6248-52BD-BA78-9C1D3327019C}" dt="2026-05-12T10:21:23.239" v="35912" actId="20577"/>
          <ac:spMkLst>
            <pc:docMk/>
            <pc:sldMk cId="1579863990" sldId="308"/>
            <ac:spMk id="19" creationId="{101704C5-68A8-3097-42DC-557B53171A93}"/>
          </ac:spMkLst>
        </pc:spChg>
        <pc:spChg chg="mod">
          <ac:chgData name="ITO Daiki" userId="a0ff2606-ac04-4f9b-aaeb-ece4e25e8847" providerId="ADAL" clId="{EB968DF3-6248-52BD-BA78-9C1D3327019C}" dt="2026-05-10T09:56:25.947" v="31383"/>
          <ac:spMkLst>
            <pc:docMk/>
            <pc:sldMk cId="1579863990" sldId="308"/>
            <ac:spMk id="29" creationId="{ED7D80BF-F09F-45D2-5B9C-1F032DB997C0}"/>
          </ac:spMkLst>
        </pc:spChg>
        <pc:spChg chg="mod">
          <ac:chgData name="ITO Daiki" userId="a0ff2606-ac04-4f9b-aaeb-ece4e25e8847" providerId="ADAL" clId="{EB968DF3-6248-52BD-BA78-9C1D3327019C}" dt="2026-05-10T09:56:25.947" v="31383"/>
          <ac:spMkLst>
            <pc:docMk/>
            <pc:sldMk cId="1579863990" sldId="308"/>
            <ac:spMk id="30" creationId="{3D1E2B71-606F-A7D7-4A8B-9FC2F859F4A6}"/>
          </ac:spMkLst>
        </pc:spChg>
        <pc:spChg chg="add mod">
          <ac:chgData name="ITO Daiki" userId="a0ff2606-ac04-4f9b-aaeb-ece4e25e8847" providerId="ADAL" clId="{EB968DF3-6248-52BD-BA78-9C1D3327019C}" dt="2026-05-10T09:56:25.947" v="31383"/>
          <ac:spMkLst>
            <pc:docMk/>
            <pc:sldMk cId="1579863990" sldId="308"/>
            <ac:spMk id="31" creationId="{B9C34973-3765-4F70-4755-A5FD0927D99A}"/>
          </ac:spMkLst>
        </pc:spChg>
        <pc:spChg chg="mod">
          <ac:chgData name="ITO Daiki" userId="a0ff2606-ac04-4f9b-aaeb-ece4e25e8847" providerId="ADAL" clId="{EB968DF3-6248-52BD-BA78-9C1D3327019C}" dt="2026-05-12T10:19:56.987" v="35867" actId="20577"/>
          <ac:spMkLst>
            <pc:docMk/>
            <pc:sldMk cId="1579863990" sldId="308"/>
            <ac:spMk id="33" creationId="{124072DD-1B23-07C6-6403-96870A73B3A4}"/>
          </ac:spMkLst>
        </pc:spChg>
        <pc:spChg chg="mod">
          <ac:chgData name="ITO Daiki" userId="a0ff2606-ac04-4f9b-aaeb-ece4e25e8847" providerId="ADAL" clId="{EB968DF3-6248-52BD-BA78-9C1D3327019C}" dt="2026-05-12T10:20:05.695" v="35876" actId="20577"/>
          <ac:spMkLst>
            <pc:docMk/>
            <pc:sldMk cId="1579863990" sldId="308"/>
            <ac:spMk id="34" creationId="{7FDF4704-E5CA-A37F-EEFB-5F754E500E5B}"/>
          </ac:spMkLst>
        </pc:spChg>
        <pc:spChg chg="mod">
          <ac:chgData name="ITO Daiki" userId="a0ff2606-ac04-4f9b-aaeb-ece4e25e8847" providerId="ADAL" clId="{EB968DF3-6248-52BD-BA78-9C1D3327019C}" dt="2026-05-12T10:20:13.547" v="35885" actId="20577"/>
          <ac:spMkLst>
            <pc:docMk/>
            <pc:sldMk cId="1579863990" sldId="308"/>
            <ac:spMk id="35" creationId="{A4814FDF-F0D9-D537-E34C-929C5CB2DF2A}"/>
          </ac:spMkLst>
        </pc:spChg>
        <pc:spChg chg="add mod">
          <ac:chgData name="ITO Daiki" userId="a0ff2606-ac04-4f9b-aaeb-ece4e25e8847" providerId="ADAL" clId="{EB968DF3-6248-52BD-BA78-9C1D3327019C}" dt="2026-05-10T09:57:26.017" v="31384" actId="207"/>
          <ac:spMkLst>
            <pc:docMk/>
            <pc:sldMk cId="1579863990" sldId="308"/>
            <ac:spMk id="36" creationId="{84EE87B5-4C87-AC34-ABED-D54A6527E4AA}"/>
          </ac:spMkLst>
        </pc:spChg>
        <pc:spChg chg="add mod">
          <ac:chgData name="ITO Daiki" userId="a0ff2606-ac04-4f9b-aaeb-ece4e25e8847" providerId="ADAL" clId="{EB968DF3-6248-52BD-BA78-9C1D3327019C}" dt="2026-05-12T10:18:36.245" v="35828" actId="1076"/>
          <ac:spMkLst>
            <pc:docMk/>
            <pc:sldMk cId="1579863990" sldId="308"/>
            <ac:spMk id="37" creationId="{B90037B5-82B8-2122-ED45-D2B79E1A1229}"/>
          </ac:spMkLst>
        </pc:spChg>
        <pc:spChg chg="add mod">
          <ac:chgData name="ITO Daiki" userId="a0ff2606-ac04-4f9b-aaeb-ece4e25e8847" providerId="ADAL" clId="{EB968DF3-6248-52BD-BA78-9C1D3327019C}" dt="2026-05-12T10:18:54.282" v="35838" actId="1076"/>
          <ac:spMkLst>
            <pc:docMk/>
            <pc:sldMk cId="1579863990" sldId="308"/>
            <ac:spMk id="38" creationId="{5C435EBB-847E-8A53-E6FD-D3F0E5A23BAB}"/>
          </ac:spMkLst>
        </pc:spChg>
        <pc:spChg chg="add mod">
          <ac:chgData name="ITO Daiki" userId="a0ff2606-ac04-4f9b-aaeb-ece4e25e8847" providerId="ADAL" clId="{EB968DF3-6248-52BD-BA78-9C1D3327019C}" dt="2026-05-12T10:19:20.419" v="35846" actId="1076"/>
          <ac:spMkLst>
            <pc:docMk/>
            <pc:sldMk cId="1579863990" sldId="308"/>
            <ac:spMk id="39" creationId="{981EDD30-ACDD-4032-2441-B7CBF22A3A22}"/>
          </ac:spMkLst>
        </pc:spChg>
        <pc:spChg chg="add mod">
          <ac:chgData name="ITO Daiki" userId="a0ff2606-ac04-4f9b-aaeb-ece4e25e8847" providerId="ADAL" clId="{EB968DF3-6248-52BD-BA78-9C1D3327019C}" dt="2026-05-12T10:19:40.331" v="35856" actId="1076"/>
          <ac:spMkLst>
            <pc:docMk/>
            <pc:sldMk cId="1579863990" sldId="308"/>
            <ac:spMk id="40" creationId="{CAD580EE-7F01-7BF9-C997-C053E1B271F8}"/>
          </ac:spMkLst>
        </pc:spChg>
      </pc:sldChg>
      <pc:sldChg chg="addSp delSp modSp add mod modAnim modNotesTx">
        <pc:chgData name="ITO Daiki" userId="a0ff2606-ac04-4f9b-aaeb-ece4e25e8847" providerId="ADAL" clId="{EB968DF3-6248-52BD-BA78-9C1D3327019C}" dt="2026-05-12T10:04:44.965" v="35293" actId="207"/>
        <pc:sldMkLst>
          <pc:docMk/>
          <pc:sldMk cId="69867809" sldId="310"/>
        </pc:sldMkLst>
        <pc:spChg chg="mod">
          <ac:chgData name="ITO Daiki" userId="a0ff2606-ac04-4f9b-aaeb-ece4e25e8847" providerId="ADAL" clId="{EB968DF3-6248-52BD-BA78-9C1D3327019C}" dt="2026-05-07T14:46:02.786" v="25184" actId="20577"/>
          <ac:spMkLst>
            <pc:docMk/>
            <pc:sldMk cId="69867809" sldId="310"/>
            <ac:spMk id="2" creationId="{C2730E35-48B8-19E4-F3E7-0933E187332B}"/>
          </ac:spMkLst>
        </pc:spChg>
        <pc:spChg chg="mod">
          <ac:chgData name="ITO Daiki" userId="a0ff2606-ac04-4f9b-aaeb-ece4e25e8847" providerId="ADAL" clId="{EB968DF3-6248-52BD-BA78-9C1D3327019C}" dt="2026-05-07T14:48:43.684" v="25571" actId="1076"/>
          <ac:spMkLst>
            <pc:docMk/>
            <pc:sldMk cId="69867809" sldId="310"/>
            <ac:spMk id="5" creationId="{7CC56E83-BFE7-1094-6BF0-E620980EFF85}"/>
          </ac:spMkLst>
        </pc:spChg>
        <pc:spChg chg="mod">
          <ac:chgData name="ITO Daiki" userId="a0ff2606-ac04-4f9b-aaeb-ece4e25e8847" providerId="ADAL" clId="{EB968DF3-6248-52BD-BA78-9C1D3327019C}" dt="2026-05-12T10:04:08.808" v="35290" actId="207"/>
          <ac:spMkLst>
            <pc:docMk/>
            <pc:sldMk cId="69867809" sldId="310"/>
            <ac:spMk id="6" creationId="{7229F715-7E51-1D7D-7336-0817233BF29A}"/>
          </ac:spMkLst>
        </pc:spChg>
        <pc:spChg chg="mod">
          <ac:chgData name="ITO Daiki" userId="a0ff2606-ac04-4f9b-aaeb-ece4e25e8847" providerId="ADAL" clId="{EB968DF3-6248-52BD-BA78-9C1D3327019C}" dt="2026-05-12T10:04:38.137" v="35292" actId="207"/>
          <ac:spMkLst>
            <pc:docMk/>
            <pc:sldMk cId="69867809" sldId="310"/>
            <ac:spMk id="8" creationId="{1398BF34-84B9-7EF3-F711-2912449A125A}"/>
          </ac:spMkLst>
        </pc:spChg>
        <pc:spChg chg="mod">
          <ac:chgData name="ITO Daiki" userId="a0ff2606-ac04-4f9b-aaeb-ece4e25e8847" providerId="ADAL" clId="{EB968DF3-6248-52BD-BA78-9C1D3327019C}" dt="2026-05-12T10:04:44.965" v="35293" actId="207"/>
          <ac:spMkLst>
            <pc:docMk/>
            <pc:sldMk cId="69867809" sldId="310"/>
            <ac:spMk id="9" creationId="{8CC2A892-67FA-B8C6-6E14-B00A6A9EFA94}"/>
          </ac:spMkLst>
        </pc:spChg>
        <pc:spChg chg="mod">
          <ac:chgData name="ITO Daiki" userId="a0ff2606-ac04-4f9b-aaeb-ece4e25e8847" providerId="ADAL" clId="{EB968DF3-6248-52BD-BA78-9C1D3327019C}" dt="2026-05-12T04:00:32.943" v="34004" actId="207"/>
          <ac:spMkLst>
            <pc:docMk/>
            <pc:sldMk cId="69867809" sldId="310"/>
            <ac:spMk id="13" creationId="{077CE283-C0EE-BDAD-8E85-6B636F54936A}"/>
          </ac:spMkLst>
        </pc:spChg>
        <pc:spChg chg="mod">
          <ac:chgData name="ITO Daiki" userId="a0ff2606-ac04-4f9b-aaeb-ece4e25e8847" providerId="ADAL" clId="{EB968DF3-6248-52BD-BA78-9C1D3327019C}" dt="2026-05-12T03:56:02.368" v="33994"/>
          <ac:spMkLst>
            <pc:docMk/>
            <pc:sldMk cId="69867809" sldId="310"/>
            <ac:spMk id="14" creationId="{B776408F-1E40-1C69-5F51-C28445C8EA70}"/>
          </ac:spMkLst>
        </pc:spChg>
        <pc:spChg chg="mod">
          <ac:chgData name="ITO Daiki" userId="a0ff2606-ac04-4f9b-aaeb-ece4e25e8847" providerId="ADAL" clId="{EB968DF3-6248-52BD-BA78-9C1D3327019C}" dt="2026-05-12T04:00:37.780" v="34005" actId="207"/>
          <ac:spMkLst>
            <pc:docMk/>
            <pc:sldMk cId="69867809" sldId="310"/>
            <ac:spMk id="16" creationId="{6494832C-47E0-98E6-F8DE-0B04FC5376D3}"/>
          </ac:spMkLst>
        </pc:spChg>
        <pc:spChg chg="add mod">
          <ac:chgData name="ITO Daiki" userId="a0ff2606-ac04-4f9b-aaeb-ece4e25e8847" providerId="ADAL" clId="{EB968DF3-6248-52BD-BA78-9C1D3327019C}" dt="2026-05-12T03:57:04.362" v="34001" actId="1076"/>
          <ac:spMkLst>
            <pc:docMk/>
            <pc:sldMk cId="69867809" sldId="310"/>
            <ac:spMk id="18" creationId="{DCCBD68E-3621-B1E8-72BB-4026FD3D52B7}"/>
          </ac:spMkLst>
        </pc:spChg>
        <pc:spChg chg="mod">
          <ac:chgData name="ITO Daiki" userId="a0ff2606-ac04-4f9b-aaeb-ece4e25e8847" providerId="ADAL" clId="{EB968DF3-6248-52BD-BA78-9C1D3327019C}" dt="2026-05-12T04:00:47.202" v="34007" actId="207"/>
          <ac:spMkLst>
            <pc:docMk/>
            <pc:sldMk cId="69867809" sldId="310"/>
            <ac:spMk id="24" creationId="{E7B9C062-FDD7-68C0-025F-459688CC6E20}"/>
          </ac:spMkLst>
        </pc:spChg>
        <pc:spChg chg="mod">
          <ac:chgData name="ITO Daiki" userId="a0ff2606-ac04-4f9b-aaeb-ece4e25e8847" providerId="ADAL" clId="{EB968DF3-6248-52BD-BA78-9C1D3327019C}" dt="2026-05-12T04:00:41.972" v="34006"/>
          <ac:spMkLst>
            <pc:docMk/>
            <pc:sldMk cId="69867809" sldId="310"/>
            <ac:spMk id="25" creationId="{21243B1F-33F3-A09D-2EE6-89740C73BA08}"/>
          </ac:spMkLst>
        </pc:spChg>
        <pc:spChg chg="mod">
          <ac:chgData name="ITO Daiki" userId="a0ff2606-ac04-4f9b-aaeb-ece4e25e8847" providerId="ADAL" clId="{EB968DF3-6248-52BD-BA78-9C1D3327019C}" dt="2026-05-12T04:00:52.190" v="34008" actId="207"/>
          <ac:spMkLst>
            <pc:docMk/>
            <pc:sldMk cId="69867809" sldId="310"/>
            <ac:spMk id="26" creationId="{0C30E499-62FF-E660-30CF-FD5A08047561}"/>
          </ac:spMkLst>
        </pc:spChg>
        <pc:spChg chg="mod">
          <ac:chgData name="ITO Daiki" userId="a0ff2606-ac04-4f9b-aaeb-ece4e25e8847" providerId="ADAL" clId="{EB968DF3-6248-52BD-BA78-9C1D3327019C}" dt="2026-05-12T04:01:03.867" v="34010" actId="207"/>
          <ac:spMkLst>
            <pc:docMk/>
            <pc:sldMk cId="69867809" sldId="310"/>
            <ac:spMk id="28" creationId="{91C06859-13F7-CC5E-D389-46342D16206C}"/>
          </ac:spMkLst>
        </pc:spChg>
        <pc:spChg chg="mod">
          <ac:chgData name="ITO Daiki" userId="a0ff2606-ac04-4f9b-aaeb-ece4e25e8847" providerId="ADAL" clId="{EB968DF3-6248-52BD-BA78-9C1D3327019C}" dt="2026-05-12T04:01:09.114" v="34011" actId="207"/>
          <ac:spMkLst>
            <pc:docMk/>
            <pc:sldMk cId="69867809" sldId="310"/>
            <ac:spMk id="30" creationId="{12F160ED-5A9C-E44E-8A1D-5D29A116C9B8}"/>
          </ac:spMkLst>
        </pc:spChg>
        <pc:spChg chg="mod">
          <ac:chgData name="ITO Daiki" userId="a0ff2606-ac04-4f9b-aaeb-ece4e25e8847" providerId="ADAL" clId="{EB968DF3-6248-52BD-BA78-9C1D3327019C}" dt="2026-05-12T04:00:55.765" v="34009"/>
          <ac:spMkLst>
            <pc:docMk/>
            <pc:sldMk cId="69867809" sldId="310"/>
            <ac:spMk id="32" creationId="{828D798F-A6B6-E3C7-47DD-F16C269592A8}"/>
          </ac:spMkLst>
        </pc:spChg>
        <pc:spChg chg="add mod">
          <ac:chgData name="ITO Daiki" userId="a0ff2606-ac04-4f9b-aaeb-ece4e25e8847" providerId="ADAL" clId="{EB968DF3-6248-52BD-BA78-9C1D3327019C}" dt="2026-05-12T03:57:13.970" v="34003" actId="1076"/>
          <ac:spMkLst>
            <pc:docMk/>
            <pc:sldMk cId="69867809" sldId="310"/>
            <ac:spMk id="36" creationId="{18A4504C-31C3-EEBE-9562-CE1A94C2B2D7}"/>
          </ac:spMkLst>
        </pc:spChg>
        <pc:spChg chg="add mod">
          <ac:chgData name="ITO Daiki" userId="a0ff2606-ac04-4f9b-aaeb-ece4e25e8847" providerId="ADAL" clId="{EB968DF3-6248-52BD-BA78-9C1D3327019C}" dt="2026-05-12T03:57:13.970" v="34003" actId="1076"/>
          <ac:spMkLst>
            <pc:docMk/>
            <pc:sldMk cId="69867809" sldId="310"/>
            <ac:spMk id="37" creationId="{2EEC9A9E-6DB1-255E-CA3E-A4D474164CD3}"/>
          </ac:spMkLst>
        </pc:spChg>
        <pc:spChg chg="add mod">
          <ac:chgData name="ITO Daiki" userId="a0ff2606-ac04-4f9b-aaeb-ece4e25e8847" providerId="ADAL" clId="{EB968DF3-6248-52BD-BA78-9C1D3327019C}" dt="2026-05-12T03:57:13.970" v="34003" actId="1076"/>
          <ac:spMkLst>
            <pc:docMk/>
            <pc:sldMk cId="69867809" sldId="310"/>
            <ac:spMk id="38" creationId="{AC04B37B-54D7-E7A1-30DA-00C1619627BC}"/>
          </ac:spMkLst>
        </pc:spChg>
        <pc:spChg chg="add mod">
          <ac:chgData name="ITO Daiki" userId="a0ff2606-ac04-4f9b-aaeb-ece4e25e8847" providerId="ADAL" clId="{EB968DF3-6248-52BD-BA78-9C1D3327019C}" dt="2026-05-12T03:57:13.970" v="34003" actId="1076"/>
          <ac:spMkLst>
            <pc:docMk/>
            <pc:sldMk cId="69867809" sldId="310"/>
            <ac:spMk id="39" creationId="{8F033845-BC6E-239C-53CB-03EC1A0A1131}"/>
          </ac:spMkLst>
        </pc:spChg>
        <pc:spChg chg="add mod">
          <ac:chgData name="ITO Daiki" userId="a0ff2606-ac04-4f9b-aaeb-ece4e25e8847" providerId="ADAL" clId="{EB968DF3-6248-52BD-BA78-9C1D3327019C}" dt="2026-05-10T09:59:20.069" v="31395" actId="207"/>
          <ac:spMkLst>
            <pc:docMk/>
            <pc:sldMk cId="69867809" sldId="310"/>
            <ac:spMk id="44" creationId="{624B8254-997A-AE78-1E0E-75B8E847A360}"/>
          </ac:spMkLst>
        </pc:spChg>
        <pc:grpChg chg="add mod">
          <ac:chgData name="ITO Daiki" userId="a0ff2606-ac04-4f9b-aaeb-ece4e25e8847" providerId="ADAL" clId="{EB968DF3-6248-52BD-BA78-9C1D3327019C}" dt="2026-05-12T03:56:02.368" v="33994"/>
          <ac:grpSpMkLst>
            <pc:docMk/>
            <pc:sldMk cId="69867809" sldId="310"/>
            <ac:grpSpMk id="3" creationId="{EB53D204-46AD-B08D-EC63-313472FE906E}"/>
          </ac:grpSpMkLst>
        </pc:grpChg>
        <pc:grpChg chg="mod">
          <ac:chgData name="ITO Daiki" userId="a0ff2606-ac04-4f9b-aaeb-ece4e25e8847" providerId="ADAL" clId="{EB968DF3-6248-52BD-BA78-9C1D3327019C}" dt="2026-05-12T03:57:04.362" v="34001" actId="1076"/>
          <ac:grpSpMkLst>
            <pc:docMk/>
            <pc:sldMk cId="69867809" sldId="310"/>
            <ac:grpSpMk id="12" creationId="{5FA33002-402E-3092-B5FF-9194B7F6F223}"/>
          </ac:grpSpMkLst>
        </pc:grpChg>
        <pc:grpChg chg="add mod">
          <ac:chgData name="ITO Daiki" userId="a0ff2606-ac04-4f9b-aaeb-ece4e25e8847" providerId="ADAL" clId="{EB968DF3-6248-52BD-BA78-9C1D3327019C}" dt="2026-05-12T04:01:27.588" v="34015" actId="1076"/>
          <ac:grpSpMkLst>
            <pc:docMk/>
            <pc:sldMk cId="69867809" sldId="310"/>
            <ac:grpSpMk id="23" creationId="{D25183B9-D414-EB93-4C2B-1C117D5FA97E}"/>
          </ac:grpSpMkLst>
        </pc:grpChg>
        <pc:grpChg chg="add mod">
          <ac:chgData name="ITO Daiki" userId="a0ff2606-ac04-4f9b-aaeb-ece4e25e8847" providerId="ADAL" clId="{EB968DF3-6248-52BD-BA78-9C1D3327019C}" dt="2026-05-12T04:01:39.386" v="34016" actId="1076"/>
          <ac:grpSpMkLst>
            <pc:docMk/>
            <pc:sldMk cId="69867809" sldId="310"/>
            <ac:grpSpMk id="27" creationId="{0093E2C4-0946-733F-2728-F71588E21C55}"/>
          </ac:grpSpMkLst>
        </pc:grpChg>
      </pc:sldChg>
      <pc:sldChg chg="addSp delSp modSp add mod delAnim modAnim modNotesTx">
        <pc:chgData name="ITO Daiki" userId="a0ff2606-ac04-4f9b-aaeb-ece4e25e8847" providerId="ADAL" clId="{EB968DF3-6248-52BD-BA78-9C1D3327019C}" dt="2026-05-14T04:26:04.347" v="35913" actId="1076"/>
        <pc:sldMkLst>
          <pc:docMk/>
          <pc:sldMk cId="2923197206" sldId="311"/>
        </pc:sldMkLst>
        <pc:spChg chg="mod">
          <ac:chgData name="ITO Daiki" userId="a0ff2606-ac04-4f9b-aaeb-ece4e25e8847" providerId="ADAL" clId="{EB968DF3-6248-52BD-BA78-9C1D3327019C}" dt="2026-05-07T14:50:55.815" v="25619" actId="20577"/>
          <ac:spMkLst>
            <pc:docMk/>
            <pc:sldMk cId="2923197206" sldId="311"/>
            <ac:spMk id="2" creationId="{B5B690F0-B34E-0E47-6D5A-DB98FB406AB4}"/>
          </ac:spMkLst>
        </pc:spChg>
        <pc:spChg chg="mod">
          <ac:chgData name="ITO Daiki" userId="a0ff2606-ac04-4f9b-aaeb-ece4e25e8847" providerId="ADAL" clId="{EB968DF3-6248-52BD-BA78-9C1D3327019C}" dt="2026-05-12T04:11:41.343" v="34153" actId="20577"/>
          <ac:spMkLst>
            <pc:docMk/>
            <pc:sldMk cId="2923197206" sldId="311"/>
            <ac:spMk id="3" creationId="{B9C24B8C-E85B-E59F-15E9-E69A4A48B80D}"/>
          </ac:spMkLst>
        </pc:spChg>
        <pc:spChg chg="mod">
          <ac:chgData name="ITO Daiki" userId="a0ff2606-ac04-4f9b-aaeb-ece4e25e8847" providerId="ADAL" clId="{EB968DF3-6248-52BD-BA78-9C1D3327019C}" dt="2026-05-12T04:10:09.455" v="34039" actId="1076"/>
          <ac:spMkLst>
            <pc:docMk/>
            <pc:sldMk cId="2923197206" sldId="311"/>
            <ac:spMk id="5" creationId="{63EB6860-5F0A-42E5-6E4D-73F67185A23D}"/>
          </ac:spMkLst>
        </pc:spChg>
        <pc:spChg chg="mod">
          <ac:chgData name="ITO Daiki" userId="a0ff2606-ac04-4f9b-aaeb-ece4e25e8847" providerId="ADAL" clId="{EB968DF3-6248-52BD-BA78-9C1D3327019C}" dt="2026-05-12T10:05:10.026" v="35296" actId="207"/>
          <ac:spMkLst>
            <pc:docMk/>
            <pc:sldMk cId="2923197206" sldId="311"/>
            <ac:spMk id="7" creationId="{174074DC-8DB4-3E43-978F-D411DBE1F99A}"/>
          </ac:spMkLst>
        </pc:spChg>
        <pc:spChg chg="mod">
          <ac:chgData name="ITO Daiki" userId="a0ff2606-ac04-4f9b-aaeb-ece4e25e8847" providerId="ADAL" clId="{EB968DF3-6248-52BD-BA78-9C1D3327019C}" dt="2026-05-12T10:04:56.872" v="35294" actId="207"/>
          <ac:spMkLst>
            <pc:docMk/>
            <pc:sldMk cId="2923197206" sldId="311"/>
            <ac:spMk id="8" creationId="{D0F8622D-9C1C-B801-3BF3-248935CD8B59}"/>
          </ac:spMkLst>
        </pc:spChg>
        <pc:spChg chg="mod">
          <ac:chgData name="ITO Daiki" userId="a0ff2606-ac04-4f9b-aaeb-ece4e25e8847" providerId="ADAL" clId="{EB968DF3-6248-52BD-BA78-9C1D3327019C}" dt="2026-05-12T10:05:02.181" v="35295" actId="207"/>
          <ac:spMkLst>
            <pc:docMk/>
            <pc:sldMk cId="2923197206" sldId="311"/>
            <ac:spMk id="9" creationId="{A1AEF970-A781-1363-7D57-306A60B40EF3}"/>
          </ac:spMkLst>
        </pc:spChg>
        <pc:spChg chg="add mod">
          <ac:chgData name="ITO Daiki" userId="a0ff2606-ac04-4f9b-aaeb-ece4e25e8847" providerId="ADAL" clId="{EB968DF3-6248-52BD-BA78-9C1D3327019C}" dt="2026-05-12T04:11:58.915" v="34154" actId="1076"/>
          <ac:spMkLst>
            <pc:docMk/>
            <pc:sldMk cId="2923197206" sldId="311"/>
            <ac:spMk id="15" creationId="{75CE9660-565B-2805-B7FF-BC05D962D619}"/>
          </ac:spMkLst>
        </pc:spChg>
        <pc:spChg chg="mod">
          <ac:chgData name="ITO Daiki" userId="a0ff2606-ac04-4f9b-aaeb-ece4e25e8847" providerId="ADAL" clId="{EB968DF3-6248-52BD-BA78-9C1D3327019C}" dt="2026-05-12T04:03:27.473" v="34036"/>
          <ac:spMkLst>
            <pc:docMk/>
            <pc:sldMk cId="2923197206" sldId="311"/>
            <ac:spMk id="21" creationId="{32834E23-A33F-0420-34CB-87CA150E7FFF}"/>
          </ac:spMkLst>
        </pc:spChg>
        <pc:spChg chg="mod">
          <ac:chgData name="ITO Daiki" userId="a0ff2606-ac04-4f9b-aaeb-ece4e25e8847" providerId="ADAL" clId="{EB968DF3-6248-52BD-BA78-9C1D3327019C}" dt="2026-05-12T04:03:27.473" v="34036"/>
          <ac:spMkLst>
            <pc:docMk/>
            <pc:sldMk cId="2923197206" sldId="311"/>
            <ac:spMk id="22" creationId="{D173C995-25FD-6094-7D44-E02E31528BE3}"/>
          </ac:spMkLst>
        </pc:spChg>
        <pc:spChg chg="mod">
          <ac:chgData name="ITO Daiki" userId="a0ff2606-ac04-4f9b-aaeb-ece4e25e8847" providerId="ADAL" clId="{EB968DF3-6248-52BD-BA78-9C1D3327019C}" dt="2026-05-12T04:12:15.220" v="34156" actId="14100"/>
          <ac:spMkLst>
            <pc:docMk/>
            <pc:sldMk cId="2923197206" sldId="311"/>
            <ac:spMk id="23" creationId="{A3F9A8EA-7480-59FF-4493-3575416900C1}"/>
          </ac:spMkLst>
        </pc:spChg>
        <pc:spChg chg="add mod">
          <ac:chgData name="ITO Daiki" userId="a0ff2606-ac04-4f9b-aaeb-ece4e25e8847" providerId="ADAL" clId="{EB968DF3-6248-52BD-BA78-9C1D3327019C}" dt="2026-05-12T05:40:49.799" v="34178" actId="207"/>
          <ac:spMkLst>
            <pc:docMk/>
            <pc:sldMk cId="2923197206" sldId="311"/>
            <ac:spMk id="24" creationId="{3DC60806-6314-EFE6-5FBD-022A3A9696A4}"/>
          </ac:spMkLst>
        </pc:spChg>
        <pc:spChg chg="mod">
          <ac:chgData name="ITO Daiki" userId="a0ff2606-ac04-4f9b-aaeb-ece4e25e8847" providerId="ADAL" clId="{EB968DF3-6248-52BD-BA78-9C1D3327019C}" dt="2026-05-12T05:41:00.411" v="34179"/>
          <ac:spMkLst>
            <pc:docMk/>
            <pc:sldMk cId="2923197206" sldId="311"/>
            <ac:spMk id="28" creationId="{364F7A99-10A0-C0B3-1AB6-7896628A035D}"/>
          </ac:spMkLst>
        </pc:spChg>
        <pc:spChg chg="add mod">
          <ac:chgData name="ITO Daiki" userId="a0ff2606-ac04-4f9b-aaeb-ece4e25e8847" providerId="ADAL" clId="{EB968DF3-6248-52BD-BA78-9C1D3327019C}" dt="2026-05-14T04:26:04.347" v="35913" actId="1076"/>
          <ac:spMkLst>
            <pc:docMk/>
            <pc:sldMk cId="2923197206" sldId="311"/>
            <ac:spMk id="50" creationId="{3E4E3225-7622-0120-778A-F2A3673A0564}"/>
          </ac:spMkLst>
        </pc:spChg>
        <pc:spChg chg="add mod">
          <ac:chgData name="ITO Daiki" userId="a0ff2606-ac04-4f9b-aaeb-ece4e25e8847" providerId="ADAL" clId="{EB968DF3-6248-52BD-BA78-9C1D3327019C}" dt="2026-05-14T04:26:04.347" v="35913" actId="1076"/>
          <ac:spMkLst>
            <pc:docMk/>
            <pc:sldMk cId="2923197206" sldId="311"/>
            <ac:spMk id="51" creationId="{4D0AE26D-A520-3034-0EEC-4BF2433FDC68}"/>
          </ac:spMkLst>
        </pc:spChg>
        <pc:spChg chg="add mod">
          <ac:chgData name="ITO Daiki" userId="a0ff2606-ac04-4f9b-aaeb-ece4e25e8847" providerId="ADAL" clId="{EB968DF3-6248-52BD-BA78-9C1D3327019C}" dt="2026-05-14T04:26:04.347" v="35913" actId="1076"/>
          <ac:spMkLst>
            <pc:docMk/>
            <pc:sldMk cId="2923197206" sldId="311"/>
            <ac:spMk id="52" creationId="{69D3E657-E374-EEA9-6120-DF3E2678414F}"/>
          </ac:spMkLst>
        </pc:spChg>
        <pc:spChg chg="mod">
          <ac:chgData name="ITO Daiki" userId="a0ff2606-ac04-4f9b-aaeb-ece4e25e8847" providerId="ADAL" clId="{EB968DF3-6248-52BD-BA78-9C1D3327019C}" dt="2026-05-14T04:26:04.347" v="35913" actId="1076"/>
          <ac:spMkLst>
            <pc:docMk/>
            <pc:sldMk cId="2923197206" sldId="311"/>
            <ac:spMk id="53" creationId="{8A3F57E6-CA52-2303-35F3-C713F0913258}"/>
          </ac:spMkLst>
        </pc:spChg>
        <pc:spChg chg="mod">
          <ac:chgData name="ITO Daiki" userId="a0ff2606-ac04-4f9b-aaeb-ece4e25e8847" providerId="ADAL" clId="{EB968DF3-6248-52BD-BA78-9C1D3327019C}" dt="2026-05-12T05:41:16.297" v="34180" actId="207"/>
          <ac:spMkLst>
            <pc:docMk/>
            <pc:sldMk cId="2923197206" sldId="311"/>
            <ac:spMk id="57" creationId="{47B2624D-AE28-CD7D-B69B-DBFDC105677F}"/>
          </ac:spMkLst>
        </pc:spChg>
        <pc:spChg chg="mod">
          <ac:chgData name="ITO Daiki" userId="a0ff2606-ac04-4f9b-aaeb-ece4e25e8847" providerId="ADAL" clId="{EB968DF3-6248-52BD-BA78-9C1D3327019C}" dt="2026-05-12T05:41:22.790" v="34181" actId="207"/>
          <ac:spMkLst>
            <pc:docMk/>
            <pc:sldMk cId="2923197206" sldId="311"/>
            <ac:spMk id="58" creationId="{3EB13C41-241F-AFD2-2887-1147BA5A6123}"/>
          </ac:spMkLst>
        </pc:spChg>
        <pc:spChg chg="mod">
          <ac:chgData name="ITO Daiki" userId="a0ff2606-ac04-4f9b-aaeb-ece4e25e8847" providerId="ADAL" clId="{EB968DF3-6248-52BD-BA78-9C1D3327019C}" dt="2026-05-12T05:41:00.411" v="34179"/>
          <ac:spMkLst>
            <pc:docMk/>
            <pc:sldMk cId="2923197206" sldId="311"/>
            <ac:spMk id="59" creationId="{74BA9555-FA60-8F5C-4660-009247B737DD}"/>
          </ac:spMkLst>
        </pc:spChg>
        <pc:spChg chg="mod">
          <ac:chgData name="ITO Daiki" userId="a0ff2606-ac04-4f9b-aaeb-ece4e25e8847" providerId="ADAL" clId="{EB968DF3-6248-52BD-BA78-9C1D3327019C}" dt="2026-05-12T05:41:44.614" v="34186" actId="207"/>
          <ac:spMkLst>
            <pc:docMk/>
            <pc:sldMk cId="2923197206" sldId="311"/>
            <ac:spMk id="62" creationId="{116078EA-2A75-E76D-04B5-374F04434A15}"/>
          </ac:spMkLst>
        </pc:spChg>
        <pc:spChg chg="mod">
          <ac:chgData name="ITO Daiki" userId="a0ff2606-ac04-4f9b-aaeb-ece4e25e8847" providerId="ADAL" clId="{EB968DF3-6248-52BD-BA78-9C1D3327019C}" dt="2026-05-12T05:41:40.901" v="34185" actId="207"/>
          <ac:spMkLst>
            <pc:docMk/>
            <pc:sldMk cId="2923197206" sldId="311"/>
            <ac:spMk id="63" creationId="{42082E8A-A37A-E1C3-ECB9-986184F80785}"/>
          </ac:spMkLst>
        </pc:spChg>
        <pc:spChg chg="mod">
          <ac:chgData name="ITO Daiki" userId="a0ff2606-ac04-4f9b-aaeb-ece4e25e8847" providerId="ADAL" clId="{EB968DF3-6248-52BD-BA78-9C1D3327019C}" dt="2026-05-12T05:41:29.999" v="34182"/>
          <ac:spMkLst>
            <pc:docMk/>
            <pc:sldMk cId="2923197206" sldId="311"/>
            <ac:spMk id="64" creationId="{DC7B6AF7-2E91-7FD7-E1E4-EBA4B7823373}"/>
          </ac:spMkLst>
        </pc:spChg>
        <pc:spChg chg="mod">
          <ac:chgData name="ITO Daiki" userId="a0ff2606-ac04-4f9b-aaeb-ece4e25e8847" providerId="ADAL" clId="{EB968DF3-6248-52BD-BA78-9C1D3327019C}" dt="2026-05-12T05:41:49.440" v="34187" actId="207"/>
          <ac:spMkLst>
            <pc:docMk/>
            <pc:sldMk cId="2923197206" sldId="311"/>
            <ac:spMk id="65" creationId="{8C61B448-491C-84CB-1976-1FE7DE0C68E1}"/>
          </ac:spMkLst>
        </pc:spChg>
        <pc:grpChg chg="mod">
          <ac:chgData name="ITO Daiki" userId="a0ff2606-ac04-4f9b-aaeb-ece4e25e8847" providerId="ADAL" clId="{EB968DF3-6248-52BD-BA78-9C1D3327019C}" dt="2026-05-12T04:11:58.915" v="34154" actId="1076"/>
          <ac:grpSpMkLst>
            <pc:docMk/>
            <pc:sldMk cId="2923197206" sldId="311"/>
            <ac:grpSpMk id="6" creationId="{D0EBBDB2-18B4-D7F8-430D-F9C1C305B887}"/>
          </ac:grpSpMkLst>
        </pc:grpChg>
        <pc:grpChg chg="mod">
          <ac:chgData name="ITO Daiki" userId="a0ff2606-ac04-4f9b-aaeb-ece4e25e8847" providerId="ADAL" clId="{EB968DF3-6248-52BD-BA78-9C1D3327019C}" dt="2026-05-12T05:40:44.873" v="34177" actId="164"/>
          <ac:grpSpMkLst>
            <pc:docMk/>
            <pc:sldMk cId="2923197206" sldId="311"/>
            <ac:grpSpMk id="20" creationId="{62D9A6A1-EC6D-D700-71CD-0007D989A8C1}"/>
          </ac:grpSpMkLst>
        </pc:grpChg>
        <pc:grpChg chg="add mod">
          <ac:chgData name="ITO Daiki" userId="a0ff2606-ac04-4f9b-aaeb-ece4e25e8847" providerId="ADAL" clId="{EB968DF3-6248-52BD-BA78-9C1D3327019C}" dt="2026-05-12T05:43:33.801" v="34196" actId="166"/>
          <ac:grpSpMkLst>
            <pc:docMk/>
            <pc:sldMk cId="2923197206" sldId="311"/>
            <ac:grpSpMk id="25" creationId="{3417025E-165D-622A-806C-3B681EBE5F95}"/>
          </ac:grpSpMkLst>
        </pc:grpChg>
        <pc:grpChg chg="add mod">
          <ac:chgData name="ITO Daiki" userId="a0ff2606-ac04-4f9b-aaeb-ece4e25e8847" providerId="ADAL" clId="{EB968DF3-6248-52BD-BA78-9C1D3327019C}" dt="2026-05-12T05:42:14.159" v="34188" actId="1076"/>
          <ac:grpSpMkLst>
            <pc:docMk/>
            <pc:sldMk cId="2923197206" sldId="311"/>
            <ac:grpSpMk id="26" creationId="{95DBC4CE-E2D3-C6B1-3FFA-FA59994B4A99}"/>
          </ac:grpSpMkLst>
        </pc:grpChg>
        <pc:grpChg chg="mod">
          <ac:chgData name="ITO Daiki" userId="a0ff2606-ac04-4f9b-aaeb-ece4e25e8847" providerId="ADAL" clId="{EB968DF3-6248-52BD-BA78-9C1D3327019C}" dt="2026-05-12T05:41:00.411" v="34179"/>
          <ac:grpSpMkLst>
            <pc:docMk/>
            <pc:sldMk cId="2923197206" sldId="311"/>
            <ac:grpSpMk id="27" creationId="{A7277DA4-B281-6FB1-F88A-8D815CEEA8C2}"/>
          </ac:grpSpMkLst>
        </pc:grpChg>
        <pc:grpChg chg="add mod">
          <ac:chgData name="ITO Daiki" userId="a0ff2606-ac04-4f9b-aaeb-ece4e25e8847" providerId="ADAL" clId="{EB968DF3-6248-52BD-BA78-9C1D3327019C}" dt="2026-05-12T05:43:47.206" v="34197" actId="1076"/>
          <ac:grpSpMkLst>
            <pc:docMk/>
            <pc:sldMk cId="2923197206" sldId="311"/>
            <ac:grpSpMk id="60" creationId="{EA0684DE-4C81-FE4C-F6F5-51F2EA8E7E05}"/>
          </ac:grpSpMkLst>
        </pc:grpChg>
        <pc:grpChg chg="mod">
          <ac:chgData name="ITO Daiki" userId="a0ff2606-ac04-4f9b-aaeb-ece4e25e8847" providerId="ADAL" clId="{EB968DF3-6248-52BD-BA78-9C1D3327019C}" dt="2026-05-12T05:41:29.999" v="34182"/>
          <ac:grpSpMkLst>
            <pc:docMk/>
            <pc:sldMk cId="2923197206" sldId="311"/>
            <ac:grpSpMk id="61" creationId="{6807B5F1-8AFA-896E-FF52-B1182C88CF1E}"/>
          </ac:grpSpMkLst>
        </pc:grpChg>
        <pc:cxnChg chg="mod">
          <ac:chgData name="ITO Daiki" userId="a0ff2606-ac04-4f9b-aaeb-ece4e25e8847" providerId="ADAL" clId="{EB968DF3-6248-52BD-BA78-9C1D3327019C}" dt="2026-05-12T04:11:58.915" v="34154" actId="1076"/>
          <ac:cxnSpMkLst>
            <pc:docMk/>
            <pc:sldMk cId="2923197206" sldId="311"/>
            <ac:cxnSpMk id="10" creationId="{46804A4A-5B9D-A99B-F276-1E8E5F84B846}"/>
          </ac:cxnSpMkLst>
        </pc:cxnChg>
      </pc:sldChg>
      <pc:sldChg chg="addSp delSp modSp add mod delAnim modAnim modNotesTx">
        <pc:chgData name="ITO Daiki" userId="a0ff2606-ac04-4f9b-aaeb-ece4e25e8847" providerId="ADAL" clId="{EB968DF3-6248-52BD-BA78-9C1D3327019C}" dt="2026-05-11T10:12:55.382" v="33804" actId="20577"/>
        <pc:sldMkLst>
          <pc:docMk/>
          <pc:sldMk cId="2601636483" sldId="312"/>
        </pc:sldMkLst>
        <pc:spChg chg="mod">
          <ac:chgData name="ITO Daiki" userId="a0ff2606-ac04-4f9b-aaeb-ece4e25e8847" providerId="ADAL" clId="{EB968DF3-6248-52BD-BA78-9C1D3327019C}" dt="2026-05-04T17:11:12.252" v="14472" actId="20577"/>
          <ac:spMkLst>
            <pc:docMk/>
            <pc:sldMk cId="2601636483" sldId="312"/>
            <ac:spMk id="2" creationId="{831A96EF-1502-EF5E-9C08-AE0F441C1112}"/>
          </ac:spMkLst>
        </pc:spChg>
        <pc:spChg chg="mod">
          <ac:chgData name="ITO Daiki" userId="a0ff2606-ac04-4f9b-aaeb-ece4e25e8847" providerId="ADAL" clId="{EB968DF3-6248-52BD-BA78-9C1D3327019C}" dt="2026-05-07T16:33:06.988" v="26526"/>
          <ac:spMkLst>
            <pc:docMk/>
            <pc:sldMk cId="2601636483" sldId="312"/>
            <ac:spMk id="3" creationId="{83BA0869-DB75-8AC6-99AF-D4FCEC9D6167}"/>
          </ac:spMkLst>
        </pc:spChg>
        <pc:spChg chg="mod">
          <ac:chgData name="ITO Daiki" userId="a0ff2606-ac04-4f9b-aaeb-ece4e25e8847" providerId="ADAL" clId="{EB968DF3-6248-52BD-BA78-9C1D3327019C}" dt="2026-05-10T10:10:35.482" v="31420"/>
          <ac:spMkLst>
            <pc:docMk/>
            <pc:sldMk cId="2601636483" sldId="312"/>
            <ac:spMk id="52" creationId="{06213B3F-8519-0DDE-73F3-0D6A1910A83A}"/>
          </ac:spMkLst>
        </pc:spChg>
        <pc:spChg chg="mod">
          <ac:chgData name="ITO Daiki" userId="a0ff2606-ac04-4f9b-aaeb-ece4e25e8847" providerId="ADAL" clId="{EB968DF3-6248-52BD-BA78-9C1D3327019C}" dt="2026-05-10T10:10:35.482" v="31420"/>
          <ac:spMkLst>
            <pc:docMk/>
            <pc:sldMk cId="2601636483" sldId="312"/>
            <ac:spMk id="53" creationId="{A4498E1C-9683-C8AC-1F02-AA5F7589F8D6}"/>
          </ac:spMkLst>
        </pc:spChg>
        <pc:spChg chg="mod">
          <ac:chgData name="ITO Daiki" userId="a0ff2606-ac04-4f9b-aaeb-ece4e25e8847" providerId="ADAL" clId="{EB968DF3-6248-52BD-BA78-9C1D3327019C}" dt="2026-05-10T10:10:35.482" v="31420"/>
          <ac:spMkLst>
            <pc:docMk/>
            <pc:sldMk cId="2601636483" sldId="312"/>
            <ac:spMk id="54" creationId="{C3C0E148-765F-2355-714B-E1B62081CFB3}"/>
          </ac:spMkLst>
        </pc:spChg>
        <pc:spChg chg="add mod">
          <ac:chgData name="ITO Daiki" userId="a0ff2606-ac04-4f9b-aaeb-ece4e25e8847" providerId="ADAL" clId="{EB968DF3-6248-52BD-BA78-9C1D3327019C}" dt="2026-05-10T10:10:35.482" v="31420"/>
          <ac:spMkLst>
            <pc:docMk/>
            <pc:sldMk cId="2601636483" sldId="312"/>
            <ac:spMk id="56" creationId="{1FC7F218-1262-E889-0420-AEC10716F069}"/>
          </ac:spMkLst>
        </pc:spChg>
        <pc:spChg chg="mod topLvl">
          <ac:chgData name="ITO Daiki" userId="a0ff2606-ac04-4f9b-aaeb-ece4e25e8847" providerId="ADAL" clId="{EB968DF3-6248-52BD-BA78-9C1D3327019C}" dt="2026-05-11T10:11:47.967" v="33794" actId="164"/>
          <ac:spMkLst>
            <pc:docMk/>
            <pc:sldMk cId="2601636483" sldId="312"/>
            <ac:spMk id="58" creationId="{D4278A85-EE61-45C4-769D-08EC927C0E5C}"/>
          </ac:spMkLst>
        </pc:spChg>
        <pc:spChg chg="mod topLvl">
          <ac:chgData name="ITO Daiki" userId="a0ff2606-ac04-4f9b-aaeb-ece4e25e8847" providerId="ADAL" clId="{EB968DF3-6248-52BD-BA78-9C1D3327019C}" dt="2026-05-11T10:11:47.967" v="33794" actId="164"/>
          <ac:spMkLst>
            <pc:docMk/>
            <pc:sldMk cId="2601636483" sldId="312"/>
            <ac:spMk id="59" creationId="{8991BDB0-2CCE-D466-81CE-A9C27AD38871}"/>
          </ac:spMkLst>
        </pc:spChg>
        <pc:spChg chg="mod topLvl">
          <ac:chgData name="ITO Daiki" userId="a0ff2606-ac04-4f9b-aaeb-ece4e25e8847" providerId="ADAL" clId="{EB968DF3-6248-52BD-BA78-9C1D3327019C}" dt="2026-05-11T10:12:02.917" v="33795" actId="164"/>
          <ac:spMkLst>
            <pc:docMk/>
            <pc:sldMk cId="2601636483" sldId="312"/>
            <ac:spMk id="60" creationId="{4FACE92A-29E3-37DF-E0F6-D0804EF20B93}"/>
          </ac:spMkLst>
        </pc:spChg>
        <pc:spChg chg="mod">
          <ac:chgData name="ITO Daiki" userId="a0ff2606-ac04-4f9b-aaeb-ece4e25e8847" providerId="ADAL" clId="{EB968DF3-6248-52BD-BA78-9C1D3327019C}" dt="2026-05-10T10:10:35.482" v="31420"/>
          <ac:spMkLst>
            <pc:docMk/>
            <pc:sldMk cId="2601636483" sldId="312"/>
            <ac:spMk id="62" creationId="{25B89E3D-1464-0FAA-4682-906C1398BA09}"/>
          </ac:spMkLst>
        </pc:spChg>
        <pc:spChg chg="mod">
          <ac:chgData name="ITO Daiki" userId="a0ff2606-ac04-4f9b-aaeb-ece4e25e8847" providerId="ADAL" clId="{EB968DF3-6248-52BD-BA78-9C1D3327019C}" dt="2026-05-10T10:10:35.482" v="31420"/>
          <ac:spMkLst>
            <pc:docMk/>
            <pc:sldMk cId="2601636483" sldId="312"/>
            <ac:spMk id="63" creationId="{E0A08B86-F446-C13C-DB9B-B10B7E3289C0}"/>
          </ac:spMkLst>
        </pc:spChg>
        <pc:grpChg chg="add mod">
          <ac:chgData name="ITO Daiki" userId="a0ff2606-ac04-4f9b-aaeb-ece4e25e8847" providerId="ADAL" clId="{EB968DF3-6248-52BD-BA78-9C1D3327019C}" dt="2026-05-11T10:11:47.967" v="33794" actId="164"/>
          <ac:grpSpMkLst>
            <pc:docMk/>
            <pc:sldMk cId="2601636483" sldId="312"/>
            <ac:grpSpMk id="6" creationId="{0ADBEC1C-67F4-395D-E0AF-3E31235BE1BF}"/>
          </ac:grpSpMkLst>
        </pc:grpChg>
        <pc:grpChg chg="add mod">
          <ac:chgData name="ITO Daiki" userId="a0ff2606-ac04-4f9b-aaeb-ece4e25e8847" providerId="ADAL" clId="{EB968DF3-6248-52BD-BA78-9C1D3327019C}" dt="2026-05-11T10:12:02.917" v="33795" actId="164"/>
          <ac:grpSpMkLst>
            <pc:docMk/>
            <pc:sldMk cId="2601636483" sldId="312"/>
            <ac:grpSpMk id="7" creationId="{FD9F971A-D852-DD3F-7D72-D1EA87B36611}"/>
          </ac:grpSpMkLst>
        </pc:grpChg>
        <pc:grpChg chg="add mod">
          <ac:chgData name="ITO Daiki" userId="a0ff2606-ac04-4f9b-aaeb-ece4e25e8847" providerId="ADAL" clId="{EB968DF3-6248-52BD-BA78-9C1D3327019C}" dt="2026-05-10T10:10:35.482" v="31420"/>
          <ac:grpSpMkLst>
            <pc:docMk/>
            <pc:sldMk cId="2601636483" sldId="312"/>
            <ac:grpSpMk id="51" creationId="{67F1A922-A3E1-9D1A-6581-539D1B5D14B7}"/>
          </ac:grpSpMkLst>
        </pc:grpChg>
        <pc:cxnChg chg="mod">
          <ac:chgData name="ITO Daiki" userId="a0ff2606-ac04-4f9b-aaeb-ece4e25e8847" providerId="ADAL" clId="{EB968DF3-6248-52BD-BA78-9C1D3327019C}" dt="2026-05-11T10:12:02.917" v="33795" actId="164"/>
          <ac:cxnSpMkLst>
            <pc:docMk/>
            <pc:sldMk cId="2601636483" sldId="312"/>
            <ac:cxnSpMk id="55" creationId="{5E7044CE-6E2E-F058-D1CB-F4606AC37D19}"/>
          </ac:cxnSpMkLst>
        </pc:cxnChg>
      </pc:sldChg>
      <pc:sldChg chg="addSp delSp modSp add mod delAnim modAnim modNotesTx">
        <pc:chgData name="ITO Daiki" userId="a0ff2606-ac04-4f9b-aaeb-ece4e25e8847" providerId="ADAL" clId="{EB968DF3-6248-52BD-BA78-9C1D3327019C}" dt="2026-05-11T10:06:42.307" v="33765" actId="20577"/>
        <pc:sldMkLst>
          <pc:docMk/>
          <pc:sldMk cId="1004544670" sldId="313"/>
        </pc:sldMkLst>
        <pc:spChg chg="mod">
          <ac:chgData name="ITO Daiki" userId="a0ff2606-ac04-4f9b-aaeb-ece4e25e8847" providerId="ADAL" clId="{EB968DF3-6248-52BD-BA78-9C1D3327019C}" dt="2026-05-07T16:33:23.217" v="26543" actId="20577"/>
          <ac:spMkLst>
            <pc:docMk/>
            <pc:sldMk cId="1004544670" sldId="313"/>
            <ac:spMk id="2" creationId="{AE2B821A-AEE2-F467-6ED0-36C6124294D9}"/>
          </ac:spMkLst>
        </pc:spChg>
        <pc:spChg chg="mod">
          <ac:chgData name="ITO Daiki" userId="a0ff2606-ac04-4f9b-aaeb-ece4e25e8847" providerId="ADAL" clId="{EB968DF3-6248-52BD-BA78-9C1D3327019C}" dt="2026-05-07T16:35:19.360" v="27010" actId="20577"/>
          <ac:spMkLst>
            <pc:docMk/>
            <pc:sldMk cId="1004544670" sldId="313"/>
            <ac:spMk id="3" creationId="{7E8FB461-F3C8-FE03-312D-BDCA4CFFDE51}"/>
          </ac:spMkLst>
        </pc:spChg>
        <pc:spChg chg="mod">
          <ac:chgData name="ITO Daiki" userId="a0ff2606-ac04-4f9b-aaeb-ece4e25e8847" providerId="ADAL" clId="{EB968DF3-6248-52BD-BA78-9C1D3327019C}" dt="2026-05-10T10:11:30.649" v="31422"/>
          <ac:spMkLst>
            <pc:docMk/>
            <pc:sldMk cId="1004544670" sldId="313"/>
            <ac:spMk id="115" creationId="{0FC8DC58-8C21-7D5D-91E0-DBF54BEC0CEA}"/>
          </ac:spMkLst>
        </pc:spChg>
        <pc:spChg chg="mod">
          <ac:chgData name="ITO Daiki" userId="a0ff2606-ac04-4f9b-aaeb-ece4e25e8847" providerId="ADAL" clId="{EB968DF3-6248-52BD-BA78-9C1D3327019C}" dt="2026-05-10T10:11:30.649" v="31422"/>
          <ac:spMkLst>
            <pc:docMk/>
            <pc:sldMk cId="1004544670" sldId="313"/>
            <ac:spMk id="117" creationId="{C653C575-1B8D-9E18-61B0-67CF234A1933}"/>
          </ac:spMkLst>
        </pc:spChg>
        <pc:spChg chg="add mod">
          <ac:chgData name="ITO Daiki" userId="a0ff2606-ac04-4f9b-aaeb-ece4e25e8847" providerId="ADAL" clId="{EB968DF3-6248-52BD-BA78-9C1D3327019C}" dt="2026-05-10T10:11:30.649" v="31422"/>
          <ac:spMkLst>
            <pc:docMk/>
            <pc:sldMk cId="1004544670" sldId="313"/>
            <ac:spMk id="119" creationId="{C9058E2D-1A0A-8D3D-C3DF-15FA676A0876}"/>
          </ac:spMkLst>
        </pc:spChg>
        <pc:spChg chg="mod topLvl">
          <ac:chgData name="ITO Daiki" userId="a0ff2606-ac04-4f9b-aaeb-ece4e25e8847" providerId="ADAL" clId="{EB968DF3-6248-52BD-BA78-9C1D3327019C}" dt="2026-05-10T11:57:42.824" v="31432" actId="164"/>
          <ac:spMkLst>
            <pc:docMk/>
            <pc:sldMk cId="1004544670" sldId="313"/>
            <ac:spMk id="121" creationId="{68DB039D-17D9-5EB5-6B4C-D829F647D6C0}"/>
          </ac:spMkLst>
        </pc:spChg>
        <pc:spChg chg="mod topLvl">
          <ac:chgData name="ITO Daiki" userId="a0ff2606-ac04-4f9b-aaeb-ece4e25e8847" providerId="ADAL" clId="{EB968DF3-6248-52BD-BA78-9C1D3327019C}" dt="2026-05-10T11:58:27.477" v="31438" actId="164"/>
          <ac:spMkLst>
            <pc:docMk/>
            <pc:sldMk cId="1004544670" sldId="313"/>
            <ac:spMk id="123" creationId="{61479C90-4199-5E02-740E-5B51B9EC527A}"/>
          </ac:spMkLst>
        </pc:spChg>
        <pc:spChg chg="add mod">
          <ac:chgData name="ITO Daiki" userId="a0ff2606-ac04-4f9b-aaeb-ece4e25e8847" providerId="ADAL" clId="{EB968DF3-6248-52BD-BA78-9C1D3327019C}" dt="2026-05-10T10:11:30.649" v="31422"/>
          <ac:spMkLst>
            <pc:docMk/>
            <pc:sldMk cId="1004544670" sldId="313"/>
            <ac:spMk id="124" creationId="{B78D5675-D770-A01D-C7CD-1980C6A4D671}"/>
          </ac:spMkLst>
        </pc:spChg>
        <pc:spChg chg="mod">
          <ac:chgData name="ITO Daiki" userId="a0ff2606-ac04-4f9b-aaeb-ece4e25e8847" providerId="ADAL" clId="{EB968DF3-6248-52BD-BA78-9C1D3327019C}" dt="2026-05-10T10:11:30.649" v="31422"/>
          <ac:spMkLst>
            <pc:docMk/>
            <pc:sldMk cId="1004544670" sldId="313"/>
            <ac:spMk id="127" creationId="{9C734F32-4C9E-8E5C-7350-C25F3212733A}"/>
          </ac:spMkLst>
        </pc:spChg>
        <pc:spChg chg="mod">
          <ac:chgData name="ITO Daiki" userId="a0ff2606-ac04-4f9b-aaeb-ece4e25e8847" providerId="ADAL" clId="{EB968DF3-6248-52BD-BA78-9C1D3327019C}" dt="2026-05-10T10:12:45.345" v="31427" actId="20577"/>
          <ac:spMkLst>
            <pc:docMk/>
            <pc:sldMk cId="1004544670" sldId="313"/>
            <ac:spMk id="128" creationId="{FFAB5693-7FA1-A4B1-0D40-9B908A53276F}"/>
          </ac:spMkLst>
        </pc:spChg>
        <pc:spChg chg="mod">
          <ac:chgData name="ITO Daiki" userId="a0ff2606-ac04-4f9b-aaeb-ece4e25e8847" providerId="ADAL" clId="{EB968DF3-6248-52BD-BA78-9C1D3327019C}" dt="2026-05-10T10:11:30.649" v="31422"/>
          <ac:spMkLst>
            <pc:docMk/>
            <pc:sldMk cId="1004544670" sldId="313"/>
            <ac:spMk id="132" creationId="{BBC05D47-0AB0-001A-C07A-7DD406EC8A54}"/>
          </ac:spMkLst>
        </pc:spChg>
        <pc:spChg chg="mod">
          <ac:chgData name="ITO Daiki" userId="a0ff2606-ac04-4f9b-aaeb-ece4e25e8847" providerId="ADAL" clId="{EB968DF3-6248-52BD-BA78-9C1D3327019C}" dt="2026-05-10T10:11:30.649" v="31422"/>
          <ac:spMkLst>
            <pc:docMk/>
            <pc:sldMk cId="1004544670" sldId="313"/>
            <ac:spMk id="135" creationId="{8A9C9F4F-9DB2-A6A3-CF79-65E77B660C1C}"/>
          </ac:spMkLst>
        </pc:spChg>
        <pc:spChg chg="mod">
          <ac:chgData name="ITO Daiki" userId="a0ff2606-ac04-4f9b-aaeb-ece4e25e8847" providerId="ADAL" clId="{EB968DF3-6248-52BD-BA78-9C1D3327019C}" dt="2026-05-10T10:11:30.649" v="31422"/>
          <ac:spMkLst>
            <pc:docMk/>
            <pc:sldMk cId="1004544670" sldId="313"/>
            <ac:spMk id="136" creationId="{F1D751CE-8E41-31FD-8EDB-E2D667564455}"/>
          </ac:spMkLst>
        </pc:spChg>
        <pc:grpChg chg="mod">
          <ac:chgData name="ITO Daiki" userId="a0ff2606-ac04-4f9b-aaeb-ece4e25e8847" providerId="ADAL" clId="{EB968DF3-6248-52BD-BA78-9C1D3327019C}" dt="2026-05-10T10:12:00.948" v="31424" actId="1076"/>
          <ac:grpSpMkLst>
            <pc:docMk/>
            <pc:sldMk cId="1004544670" sldId="313"/>
            <ac:grpSpMk id="114" creationId="{E8E68EF7-A7EA-8308-C4C4-F841D3798404}"/>
          </ac:grpSpMkLst>
        </pc:grpChg>
        <pc:grpChg chg="mod">
          <ac:chgData name="ITO Daiki" userId="a0ff2606-ac04-4f9b-aaeb-ece4e25e8847" providerId="ADAL" clId="{EB968DF3-6248-52BD-BA78-9C1D3327019C}" dt="2026-05-10T10:13:15.619" v="31430" actId="14100"/>
          <ac:grpSpMkLst>
            <pc:docMk/>
            <pc:sldMk cId="1004544670" sldId="313"/>
            <ac:grpSpMk id="130" creationId="{DBC51CF7-223B-8678-C7F4-3B4666114F27}"/>
          </ac:grpSpMkLst>
        </pc:grpChg>
        <pc:grpChg chg="mod">
          <ac:chgData name="ITO Daiki" userId="a0ff2606-ac04-4f9b-aaeb-ece4e25e8847" providerId="ADAL" clId="{EB968DF3-6248-52BD-BA78-9C1D3327019C}" dt="2026-05-10T10:13:01.039" v="31428" actId="1076"/>
          <ac:grpSpMkLst>
            <pc:docMk/>
            <pc:sldMk cId="1004544670" sldId="313"/>
            <ac:grpSpMk id="133" creationId="{323EA6C6-21D0-A968-929A-D1E08158BC97}"/>
          </ac:grpSpMkLst>
        </pc:grpChg>
        <pc:grpChg chg="add mod">
          <ac:chgData name="ITO Daiki" userId="a0ff2606-ac04-4f9b-aaeb-ece4e25e8847" providerId="ADAL" clId="{EB968DF3-6248-52BD-BA78-9C1D3327019C}" dt="2026-05-10T11:57:42.824" v="31432" actId="164"/>
          <ac:grpSpMkLst>
            <pc:docMk/>
            <pc:sldMk cId="1004544670" sldId="313"/>
            <ac:grpSpMk id="138" creationId="{AF7EFB22-22B4-1D11-0B8C-609E4A57E01A}"/>
          </ac:grpSpMkLst>
        </pc:grpChg>
        <pc:grpChg chg="add mod">
          <ac:chgData name="ITO Daiki" userId="a0ff2606-ac04-4f9b-aaeb-ece4e25e8847" providerId="ADAL" clId="{EB968DF3-6248-52BD-BA78-9C1D3327019C}" dt="2026-05-10T11:58:27.477" v="31438" actId="164"/>
          <ac:grpSpMkLst>
            <pc:docMk/>
            <pc:sldMk cId="1004544670" sldId="313"/>
            <ac:grpSpMk id="139" creationId="{5F96AEA5-646D-04FC-4554-1499641C5F90}"/>
          </ac:grpSpMkLst>
        </pc:grpChg>
        <pc:cxnChg chg="mod">
          <ac:chgData name="ITO Daiki" userId="a0ff2606-ac04-4f9b-aaeb-ece4e25e8847" providerId="ADAL" clId="{EB968DF3-6248-52BD-BA78-9C1D3327019C}" dt="2026-05-10T11:58:27.477" v="31438" actId="164"/>
          <ac:cxnSpMkLst>
            <pc:docMk/>
            <pc:sldMk cId="1004544670" sldId="313"/>
            <ac:cxnSpMk id="118" creationId="{4AB2095C-09BA-99C8-E069-5AFB58CABE8E}"/>
          </ac:cxnSpMkLst>
        </pc:cxnChg>
        <pc:cxnChg chg="mod topLvl">
          <ac:chgData name="ITO Daiki" userId="a0ff2606-ac04-4f9b-aaeb-ece4e25e8847" providerId="ADAL" clId="{EB968DF3-6248-52BD-BA78-9C1D3327019C}" dt="2026-05-10T11:57:42.824" v="31432" actId="164"/>
          <ac:cxnSpMkLst>
            <pc:docMk/>
            <pc:sldMk cId="1004544670" sldId="313"/>
            <ac:cxnSpMk id="122" creationId="{428F05FD-9315-31BE-29B9-B10A988492D3}"/>
          </ac:cxnSpMkLst>
        </pc:cxnChg>
      </pc:sldChg>
      <pc:sldChg chg="addSp delSp modSp add mod delAnim modAnim modNotesTx">
        <pc:chgData name="ITO Daiki" userId="a0ff2606-ac04-4f9b-aaeb-ece4e25e8847" providerId="ADAL" clId="{EB968DF3-6248-52BD-BA78-9C1D3327019C}" dt="2026-05-11T10:13:03.027" v="33810" actId="20577"/>
        <pc:sldMkLst>
          <pc:docMk/>
          <pc:sldMk cId="3157560370" sldId="314"/>
        </pc:sldMkLst>
        <pc:spChg chg="mod">
          <ac:chgData name="ITO Daiki" userId="a0ff2606-ac04-4f9b-aaeb-ece4e25e8847" providerId="ADAL" clId="{EB968DF3-6248-52BD-BA78-9C1D3327019C}" dt="2026-05-07T16:35:31.253" v="27023" actId="20577"/>
          <ac:spMkLst>
            <pc:docMk/>
            <pc:sldMk cId="3157560370" sldId="314"/>
            <ac:spMk id="2" creationId="{5B1A8CAD-CAE2-CCB2-9B1E-957A44431143}"/>
          </ac:spMkLst>
        </pc:spChg>
        <pc:spChg chg="mod">
          <ac:chgData name="ITO Daiki" userId="a0ff2606-ac04-4f9b-aaeb-ece4e25e8847" providerId="ADAL" clId="{EB968DF3-6248-52BD-BA78-9C1D3327019C}" dt="2026-05-11T10:10:05.522" v="33789" actId="20577"/>
          <ac:spMkLst>
            <pc:docMk/>
            <pc:sldMk cId="3157560370" sldId="314"/>
            <ac:spMk id="3" creationId="{B0D5493E-BB29-E0BA-5798-6EBD3E6BCF07}"/>
          </ac:spMkLst>
        </pc:spChg>
        <pc:spChg chg="mod">
          <ac:chgData name="ITO Daiki" userId="a0ff2606-ac04-4f9b-aaeb-ece4e25e8847" providerId="ADAL" clId="{EB968DF3-6248-52BD-BA78-9C1D3327019C}" dt="2026-05-10T12:00:35.719" v="31445"/>
          <ac:spMkLst>
            <pc:docMk/>
            <pc:sldMk cId="3157560370" sldId="314"/>
            <ac:spMk id="122" creationId="{6954D778-97B9-EBA4-2EBD-E6C025139436}"/>
          </ac:spMkLst>
        </pc:spChg>
        <pc:spChg chg="mod">
          <ac:chgData name="ITO Daiki" userId="a0ff2606-ac04-4f9b-aaeb-ece4e25e8847" providerId="ADAL" clId="{EB968DF3-6248-52BD-BA78-9C1D3327019C}" dt="2026-05-10T12:00:35.719" v="31445"/>
          <ac:spMkLst>
            <pc:docMk/>
            <pc:sldMk cId="3157560370" sldId="314"/>
            <ac:spMk id="123" creationId="{534E7D76-F143-52ED-98E4-F688638DBCDD}"/>
          </ac:spMkLst>
        </pc:spChg>
        <pc:spChg chg="mod">
          <ac:chgData name="ITO Daiki" userId="a0ff2606-ac04-4f9b-aaeb-ece4e25e8847" providerId="ADAL" clId="{EB968DF3-6248-52BD-BA78-9C1D3327019C}" dt="2026-05-10T12:00:35.719" v="31445"/>
          <ac:spMkLst>
            <pc:docMk/>
            <pc:sldMk cId="3157560370" sldId="314"/>
            <ac:spMk id="124" creationId="{6FCE6E7C-5EDF-A8EA-34D9-5BB9F264149E}"/>
          </ac:spMkLst>
        </pc:spChg>
        <pc:spChg chg="mod">
          <ac:chgData name="ITO Daiki" userId="a0ff2606-ac04-4f9b-aaeb-ece4e25e8847" providerId="ADAL" clId="{EB968DF3-6248-52BD-BA78-9C1D3327019C}" dt="2026-05-10T12:00:35.719" v="31445"/>
          <ac:spMkLst>
            <pc:docMk/>
            <pc:sldMk cId="3157560370" sldId="314"/>
            <ac:spMk id="126" creationId="{36D79DC8-871B-262C-4E25-3FDB7BF0A4A5}"/>
          </ac:spMkLst>
        </pc:spChg>
        <pc:spChg chg="add mod">
          <ac:chgData name="ITO Daiki" userId="a0ff2606-ac04-4f9b-aaeb-ece4e25e8847" providerId="ADAL" clId="{EB968DF3-6248-52BD-BA78-9C1D3327019C}" dt="2026-05-10T12:00:35.719" v="31445"/>
          <ac:spMkLst>
            <pc:docMk/>
            <pc:sldMk cId="3157560370" sldId="314"/>
            <ac:spMk id="128" creationId="{7E8E2110-4020-552A-53B0-F615BFFCE3AE}"/>
          </ac:spMkLst>
        </pc:spChg>
        <pc:spChg chg="mod">
          <ac:chgData name="ITO Daiki" userId="a0ff2606-ac04-4f9b-aaeb-ece4e25e8847" providerId="ADAL" clId="{EB968DF3-6248-52BD-BA78-9C1D3327019C}" dt="2026-05-10T12:18:10.758" v="31469" actId="14100"/>
          <ac:spMkLst>
            <pc:docMk/>
            <pc:sldMk cId="3157560370" sldId="314"/>
            <ac:spMk id="130" creationId="{F63018C9-5283-69F2-09BD-A6128091D591}"/>
          </ac:spMkLst>
        </pc:spChg>
        <pc:spChg chg="mod">
          <ac:chgData name="ITO Daiki" userId="a0ff2606-ac04-4f9b-aaeb-ece4e25e8847" providerId="ADAL" clId="{EB968DF3-6248-52BD-BA78-9C1D3327019C}" dt="2026-05-10T12:18:16.993" v="31470" actId="14100"/>
          <ac:spMkLst>
            <pc:docMk/>
            <pc:sldMk cId="3157560370" sldId="314"/>
            <ac:spMk id="131" creationId="{F8A74D7E-C173-7E83-D293-503A74853B55}"/>
          </ac:spMkLst>
        </pc:spChg>
        <pc:spChg chg="mod">
          <ac:chgData name="ITO Daiki" userId="a0ff2606-ac04-4f9b-aaeb-ece4e25e8847" providerId="ADAL" clId="{EB968DF3-6248-52BD-BA78-9C1D3327019C}" dt="2026-05-10T12:00:35.719" v="31445"/>
          <ac:spMkLst>
            <pc:docMk/>
            <pc:sldMk cId="3157560370" sldId="314"/>
            <ac:spMk id="133" creationId="{79C2E780-8603-E94D-A37C-3FD67FC933C5}"/>
          </ac:spMkLst>
        </pc:spChg>
        <pc:spChg chg="mod">
          <ac:chgData name="ITO Daiki" userId="a0ff2606-ac04-4f9b-aaeb-ece4e25e8847" providerId="ADAL" clId="{EB968DF3-6248-52BD-BA78-9C1D3327019C}" dt="2026-05-10T12:00:35.719" v="31445"/>
          <ac:spMkLst>
            <pc:docMk/>
            <pc:sldMk cId="3157560370" sldId="314"/>
            <ac:spMk id="134" creationId="{87754687-E5B6-D6E8-166C-53397FA25A48}"/>
          </ac:spMkLst>
        </pc:spChg>
        <pc:spChg chg="mod">
          <ac:chgData name="ITO Daiki" userId="a0ff2606-ac04-4f9b-aaeb-ece4e25e8847" providerId="ADAL" clId="{EB968DF3-6248-52BD-BA78-9C1D3327019C}" dt="2026-05-10T12:00:35.719" v="31445"/>
          <ac:spMkLst>
            <pc:docMk/>
            <pc:sldMk cId="3157560370" sldId="314"/>
            <ac:spMk id="138" creationId="{D40719CF-4017-020C-BDD1-9C5672357E33}"/>
          </ac:spMkLst>
        </pc:spChg>
        <pc:spChg chg="add mod">
          <ac:chgData name="ITO Daiki" userId="a0ff2606-ac04-4f9b-aaeb-ece4e25e8847" providerId="ADAL" clId="{EB968DF3-6248-52BD-BA78-9C1D3327019C}" dt="2026-05-10T12:00:35.719" v="31445"/>
          <ac:spMkLst>
            <pc:docMk/>
            <pc:sldMk cId="3157560370" sldId="314"/>
            <ac:spMk id="141" creationId="{0536A9A6-4782-5B91-2B0C-C93BE5835D37}"/>
          </ac:spMkLst>
        </pc:spChg>
        <pc:spChg chg="mod">
          <ac:chgData name="ITO Daiki" userId="a0ff2606-ac04-4f9b-aaeb-ece4e25e8847" providerId="ADAL" clId="{EB968DF3-6248-52BD-BA78-9C1D3327019C}" dt="2026-05-10T12:17:09.349" v="31460" actId="164"/>
          <ac:spMkLst>
            <pc:docMk/>
            <pc:sldMk cId="3157560370" sldId="314"/>
            <ac:spMk id="142" creationId="{DA25951A-2327-74C2-9AEF-F892BE0DE02B}"/>
          </ac:spMkLst>
        </pc:spChg>
        <pc:spChg chg="add mod">
          <ac:chgData name="ITO Daiki" userId="a0ff2606-ac04-4f9b-aaeb-ece4e25e8847" providerId="ADAL" clId="{EB968DF3-6248-52BD-BA78-9C1D3327019C}" dt="2026-05-10T12:16:26.734" v="31455" actId="164"/>
          <ac:spMkLst>
            <pc:docMk/>
            <pc:sldMk cId="3157560370" sldId="314"/>
            <ac:spMk id="144" creationId="{7D6E56DB-8526-411B-4B5A-AECF1B091A69}"/>
          </ac:spMkLst>
        </pc:spChg>
        <pc:spChg chg="add mod">
          <ac:chgData name="ITO Daiki" userId="a0ff2606-ac04-4f9b-aaeb-ece4e25e8847" providerId="ADAL" clId="{EB968DF3-6248-52BD-BA78-9C1D3327019C}" dt="2026-05-10T12:17:09.349" v="31460" actId="164"/>
          <ac:spMkLst>
            <pc:docMk/>
            <pc:sldMk cId="3157560370" sldId="314"/>
            <ac:spMk id="146" creationId="{576992EC-58ED-3B0F-BEBF-0FE463223FBC}"/>
          </ac:spMkLst>
        </pc:spChg>
        <pc:grpChg chg="mod">
          <ac:chgData name="ITO Daiki" userId="a0ff2606-ac04-4f9b-aaeb-ece4e25e8847" providerId="ADAL" clId="{EB968DF3-6248-52BD-BA78-9C1D3327019C}" dt="2026-05-10T12:17:59.828" v="31467" actId="1076"/>
          <ac:grpSpMkLst>
            <pc:docMk/>
            <pc:sldMk cId="3157560370" sldId="314"/>
            <ac:grpSpMk id="121" creationId="{65DD3FEB-32AD-5DDE-C0C9-9DEDC5AF7F8A}"/>
          </ac:grpSpMkLst>
        </pc:grpChg>
        <pc:grpChg chg="mod">
          <ac:chgData name="ITO Daiki" userId="a0ff2606-ac04-4f9b-aaeb-ece4e25e8847" providerId="ADAL" clId="{EB968DF3-6248-52BD-BA78-9C1D3327019C}" dt="2026-05-10T12:18:29.479" v="31472" actId="1076"/>
          <ac:grpSpMkLst>
            <pc:docMk/>
            <pc:sldMk cId="3157560370" sldId="314"/>
            <ac:grpSpMk id="129" creationId="{3A5A51B6-6A9A-5AF1-D1C7-A796613C13D2}"/>
          </ac:grpSpMkLst>
        </pc:grpChg>
        <pc:grpChg chg="mod">
          <ac:chgData name="ITO Daiki" userId="a0ff2606-ac04-4f9b-aaeb-ece4e25e8847" providerId="ADAL" clId="{EB968DF3-6248-52BD-BA78-9C1D3327019C}" dt="2026-05-10T12:18:35.418" v="31473" actId="1076"/>
          <ac:grpSpMkLst>
            <pc:docMk/>
            <pc:sldMk cId="3157560370" sldId="314"/>
            <ac:grpSpMk id="132" creationId="{21E8CAF2-85D4-9723-EEF3-D491E7FFC569}"/>
          </ac:grpSpMkLst>
        </pc:grpChg>
        <pc:grpChg chg="add mod">
          <ac:chgData name="ITO Daiki" userId="a0ff2606-ac04-4f9b-aaeb-ece4e25e8847" providerId="ADAL" clId="{EB968DF3-6248-52BD-BA78-9C1D3327019C}" dt="2026-05-10T12:16:26.734" v="31455" actId="164"/>
          <ac:grpSpMkLst>
            <pc:docMk/>
            <pc:sldMk cId="3157560370" sldId="314"/>
            <ac:grpSpMk id="145" creationId="{BBF2A4E4-B445-447B-4F5C-CF2C9B70AB7F}"/>
          </ac:grpSpMkLst>
        </pc:grpChg>
        <pc:grpChg chg="add mod">
          <ac:chgData name="ITO Daiki" userId="a0ff2606-ac04-4f9b-aaeb-ece4e25e8847" providerId="ADAL" clId="{EB968DF3-6248-52BD-BA78-9C1D3327019C}" dt="2026-05-10T12:17:09.349" v="31460" actId="164"/>
          <ac:grpSpMkLst>
            <pc:docMk/>
            <pc:sldMk cId="3157560370" sldId="314"/>
            <ac:grpSpMk id="147" creationId="{2F9A6381-675E-D6F6-CFCF-543A4B6023DD}"/>
          </ac:grpSpMkLst>
        </pc:grpChg>
        <pc:cxnChg chg="mod">
          <ac:chgData name="ITO Daiki" userId="a0ff2606-ac04-4f9b-aaeb-ece4e25e8847" providerId="ADAL" clId="{EB968DF3-6248-52BD-BA78-9C1D3327019C}" dt="2026-05-10T12:17:59.828" v="31467" actId="1076"/>
          <ac:cxnSpMkLst>
            <pc:docMk/>
            <pc:sldMk cId="3157560370" sldId="314"/>
            <ac:cxnSpMk id="127" creationId="{6E295C48-4FA7-0C60-81A7-B4EAEF4B9502}"/>
          </ac:cxnSpMkLst>
        </pc:cxnChg>
        <pc:cxnChg chg="mod">
          <ac:chgData name="ITO Daiki" userId="a0ff2606-ac04-4f9b-aaeb-ece4e25e8847" providerId="ADAL" clId="{EB968DF3-6248-52BD-BA78-9C1D3327019C}" dt="2026-05-10T12:17:09.349" v="31460" actId="164"/>
          <ac:cxnSpMkLst>
            <pc:docMk/>
            <pc:sldMk cId="3157560370" sldId="314"/>
            <ac:cxnSpMk id="135" creationId="{0CDA3DC6-DC7C-B0B5-C3D1-09B21C237609}"/>
          </ac:cxnSpMkLst>
        </pc:cxnChg>
        <pc:cxnChg chg="mod">
          <ac:chgData name="ITO Daiki" userId="a0ff2606-ac04-4f9b-aaeb-ece4e25e8847" providerId="ADAL" clId="{EB968DF3-6248-52BD-BA78-9C1D3327019C}" dt="2026-05-10T12:17:59.828" v="31467" actId="1076"/>
          <ac:cxnSpMkLst>
            <pc:docMk/>
            <pc:sldMk cId="3157560370" sldId="314"/>
            <ac:cxnSpMk id="137" creationId="{80F54B7C-AEC6-4BA4-3E34-A6E09AEF8C3D}"/>
          </ac:cxnSpMkLst>
        </pc:cxnChg>
        <pc:cxnChg chg="mod">
          <ac:chgData name="ITO Daiki" userId="a0ff2606-ac04-4f9b-aaeb-ece4e25e8847" providerId="ADAL" clId="{EB968DF3-6248-52BD-BA78-9C1D3327019C}" dt="2026-05-10T12:17:59.828" v="31467" actId="1076"/>
          <ac:cxnSpMkLst>
            <pc:docMk/>
            <pc:sldMk cId="3157560370" sldId="314"/>
            <ac:cxnSpMk id="143" creationId="{3952AF32-B00C-C89C-2E87-CEC002904D0C}"/>
          </ac:cxnSpMkLst>
        </pc:cxnChg>
      </pc:sldChg>
      <pc:sldChg chg="addSp delSp modSp add mod delAnim modAnim modNotesTx">
        <pc:chgData name="ITO Daiki" userId="a0ff2606-ac04-4f9b-aaeb-ece4e25e8847" providerId="ADAL" clId="{EB968DF3-6248-52BD-BA78-9C1D3327019C}" dt="2026-05-11T10:15:57.743" v="33828" actId="20577"/>
        <pc:sldMkLst>
          <pc:docMk/>
          <pc:sldMk cId="913938736" sldId="315"/>
        </pc:sldMkLst>
        <pc:spChg chg="mod">
          <ac:chgData name="ITO Daiki" userId="a0ff2606-ac04-4f9b-aaeb-ece4e25e8847" providerId="ADAL" clId="{EB968DF3-6248-52BD-BA78-9C1D3327019C}" dt="2026-05-07T16:37:35.258" v="27335" actId="20577"/>
          <ac:spMkLst>
            <pc:docMk/>
            <pc:sldMk cId="913938736" sldId="315"/>
            <ac:spMk id="2" creationId="{DDFACA87-8AFE-ABC7-CD36-04164FC00B4E}"/>
          </ac:spMkLst>
        </pc:spChg>
        <pc:spChg chg="mod">
          <ac:chgData name="ITO Daiki" userId="a0ff2606-ac04-4f9b-aaeb-ece4e25e8847" providerId="ADAL" clId="{EB968DF3-6248-52BD-BA78-9C1D3327019C}" dt="2026-05-07T16:39:05.787" v="27677" actId="20577"/>
          <ac:spMkLst>
            <pc:docMk/>
            <pc:sldMk cId="913938736" sldId="315"/>
            <ac:spMk id="3" creationId="{171A0741-9C3D-6E39-400F-5834D29EEDEA}"/>
          </ac:spMkLst>
        </pc:spChg>
        <pc:spChg chg="mod">
          <ac:chgData name="ITO Daiki" userId="a0ff2606-ac04-4f9b-aaeb-ece4e25e8847" providerId="ADAL" clId="{EB968DF3-6248-52BD-BA78-9C1D3327019C}" dt="2026-05-10T12:20:30.517" v="31481"/>
          <ac:spMkLst>
            <pc:docMk/>
            <pc:sldMk cId="913938736" sldId="315"/>
            <ac:spMk id="119" creationId="{7FB5A4A1-9586-4D24-4ECA-01F294DE9C22}"/>
          </ac:spMkLst>
        </pc:spChg>
        <pc:spChg chg="mod">
          <ac:chgData name="ITO Daiki" userId="a0ff2606-ac04-4f9b-aaeb-ece4e25e8847" providerId="ADAL" clId="{EB968DF3-6248-52BD-BA78-9C1D3327019C}" dt="2026-05-10T12:20:30.517" v="31481"/>
          <ac:spMkLst>
            <pc:docMk/>
            <pc:sldMk cId="913938736" sldId="315"/>
            <ac:spMk id="120" creationId="{E0F3D88B-AC09-0527-7C21-2270603528AC}"/>
          </ac:spMkLst>
        </pc:spChg>
        <pc:spChg chg="mod">
          <ac:chgData name="ITO Daiki" userId="a0ff2606-ac04-4f9b-aaeb-ece4e25e8847" providerId="ADAL" clId="{EB968DF3-6248-52BD-BA78-9C1D3327019C}" dt="2026-05-10T12:20:30.517" v="31481"/>
          <ac:spMkLst>
            <pc:docMk/>
            <pc:sldMk cId="913938736" sldId="315"/>
            <ac:spMk id="121" creationId="{C066B33D-441D-F0E4-735A-F6DBDE0C6286}"/>
          </ac:spMkLst>
        </pc:spChg>
        <pc:spChg chg="add mod">
          <ac:chgData name="ITO Daiki" userId="a0ff2606-ac04-4f9b-aaeb-ece4e25e8847" providerId="ADAL" clId="{EB968DF3-6248-52BD-BA78-9C1D3327019C}" dt="2026-05-10T12:20:30.517" v="31481"/>
          <ac:spMkLst>
            <pc:docMk/>
            <pc:sldMk cId="913938736" sldId="315"/>
            <ac:spMk id="122" creationId="{7F67F314-FB02-29EF-D93D-7731BA3B5135}"/>
          </ac:spMkLst>
        </pc:spChg>
        <pc:spChg chg="add mod">
          <ac:chgData name="ITO Daiki" userId="a0ff2606-ac04-4f9b-aaeb-ece4e25e8847" providerId="ADAL" clId="{EB968DF3-6248-52BD-BA78-9C1D3327019C}" dt="2026-05-10T12:20:30.517" v="31481"/>
          <ac:spMkLst>
            <pc:docMk/>
            <pc:sldMk cId="913938736" sldId="315"/>
            <ac:spMk id="123" creationId="{1953F0A6-E8DB-BCD8-B7C9-E5141256A678}"/>
          </ac:spMkLst>
        </pc:spChg>
        <pc:spChg chg="add mod topLvl">
          <ac:chgData name="ITO Daiki" userId="a0ff2606-ac04-4f9b-aaeb-ece4e25e8847" providerId="ADAL" clId="{EB968DF3-6248-52BD-BA78-9C1D3327019C}" dt="2026-05-11T10:14:57.104" v="33818" actId="164"/>
          <ac:spMkLst>
            <pc:docMk/>
            <pc:sldMk cId="913938736" sldId="315"/>
            <ac:spMk id="124" creationId="{8ACDB8C4-FBB5-9862-058E-823AFE932CDC}"/>
          </ac:spMkLst>
        </pc:spChg>
        <pc:spChg chg="add mod">
          <ac:chgData name="ITO Daiki" userId="a0ff2606-ac04-4f9b-aaeb-ece4e25e8847" providerId="ADAL" clId="{EB968DF3-6248-52BD-BA78-9C1D3327019C}" dt="2026-05-10T12:20:30.517" v="31481"/>
          <ac:spMkLst>
            <pc:docMk/>
            <pc:sldMk cId="913938736" sldId="315"/>
            <ac:spMk id="128" creationId="{8975F204-2277-88A5-3AD8-07646D1AE2F1}"/>
          </ac:spMkLst>
        </pc:spChg>
        <pc:spChg chg="add mod">
          <ac:chgData name="ITO Daiki" userId="a0ff2606-ac04-4f9b-aaeb-ece4e25e8847" providerId="ADAL" clId="{EB968DF3-6248-52BD-BA78-9C1D3327019C}" dt="2026-05-11T10:14:43.349" v="33817" actId="165"/>
          <ac:spMkLst>
            <pc:docMk/>
            <pc:sldMk cId="913938736" sldId="315"/>
            <ac:spMk id="129" creationId="{FEC0DDD3-0E34-238B-0261-950FDB40A450}"/>
          </ac:spMkLst>
        </pc:spChg>
        <pc:spChg chg="add mod">
          <ac:chgData name="ITO Daiki" userId="a0ff2606-ac04-4f9b-aaeb-ece4e25e8847" providerId="ADAL" clId="{EB968DF3-6248-52BD-BA78-9C1D3327019C}" dt="2026-05-11T10:14:08.731" v="33816" actId="164"/>
          <ac:spMkLst>
            <pc:docMk/>
            <pc:sldMk cId="913938736" sldId="315"/>
            <ac:spMk id="131" creationId="{16369A62-9C8C-106D-7985-60AE4A358359}"/>
          </ac:spMkLst>
        </pc:spChg>
        <pc:grpChg chg="add mod topLvl">
          <ac:chgData name="ITO Daiki" userId="a0ff2606-ac04-4f9b-aaeb-ece4e25e8847" providerId="ADAL" clId="{EB968DF3-6248-52BD-BA78-9C1D3327019C}" dt="2026-05-11T10:14:43.349" v="33817" actId="165"/>
          <ac:grpSpMkLst>
            <pc:docMk/>
            <pc:sldMk cId="913938736" sldId="315"/>
            <ac:grpSpMk id="6" creationId="{CC379208-64DB-E117-1A12-463D46DA8CC1}"/>
          </ac:grpSpMkLst>
        </pc:grpChg>
        <pc:grpChg chg="add mod">
          <ac:chgData name="ITO Daiki" userId="a0ff2606-ac04-4f9b-aaeb-ece4e25e8847" providerId="ADAL" clId="{EB968DF3-6248-52BD-BA78-9C1D3327019C}" dt="2026-05-11T10:14:08.731" v="33816" actId="164"/>
          <ac:grpSpMkLst>
            <pc:docMk/>
            <pc:sldMk cId="913938736" sldId="315"/>
            <ac:grpSpMk id="8" creationId="{5D48A5AC-57E3-2177-128A-4968B7454CA2}"/>
          </ac:grpSpMkLst>
        </pc:grpChg>
        <pc:grpChg chg="add mod">
          <ac:chgData name="ITO Daiki" userId="a0ff2606-ac04-4f9b-aaeb-ece4e25e8847" providerId="ADAL" clId="{EB968DF3-6248-52BD-BA78-9C1D3327019C}" dt="2026-05-11T10:14:57.104" v="33818" actId="164"/>
          <ac:grpSpMkLst>
            <pc:docMk/>
            <pc:sldMk cId="913938736" sldId="315"/>
            <ac:grpSpMk id="9" creationId="{ED1D9362-D95C-10E5-3543-F8B6D7AD4CA6}"/>
          </ac:grpSpMkLst>
        </pc:grpChg>
        <pc:grpChg chg="add mod">
          <ac:chgData name="ITO Daiki" userId="a0ff2606-ac04-4f9b-aaeb-ece4e25e8847" providerId="ADAL" clId="{EB968DF3-6248-52BD-BA78-9C1D3327019C}" dt="2026-05-10T12:20:30.517" v="31481"/>
          <ac:grpSpMkLst>
            <pc:docMk/>
            <pc:sldMk cId="913938736" sldId="315"/>
            <ac:grpSpMk id="118" creationId="{3FD64390-3D9D-EED1-AFD3-F66A3BF135FF}"/>
          </ac:grpSpMkLst>
        </pc:grpChg>
        <pc:cxnChg chg="mod topLvl">
          <ac:chgData name="ITO Daiki" userId="a0ff2606-ac04-4f9b-aaeb-ece4e25e8847" providerId="ADAL" clId="{EB968DF3-6248-52BD-BA78-9C1D3327019C}" dt="2026-05-11T10:14:57.104" v="33818" actId="164"/>
          <ac:cxnSpMkLst>
            <pc:docMk/>
            <pc:sldMk cId="913938736" sldId="315"/>
            <ac:cxnSpMk id="126" creationId="{B030E76F-871F-76E8-4B2F-1A0188E10160}"/>
          </ac:cxnSpMkLst>
        </pc:cxnChg>
        <pc:cxnChg chg="mod topLvl">
          <ac:chgData name="ITO Daiki" userId="a0ff2606-ac04-4f9b-aaeb-ece4e25e8847" providerId="ADAL" clId="{EB968DF3-6248-52BD-BA78-9C1D3327019C}" dt="2026-05-11T10:14:43.349" v="33817" actId="165"/>
          <ac:cxnSpMkLst>
            <pc:docMk/>
            <pc:sldMk cId="913938736" sldId="315"/>
            <ac:cxnSpMk id="127" creationId="{53C27314-3AA4-34DD-7EC1-DA20603079C8}"/>
          </ac:cxnSpMkLst>
        </pc:cxnChg>
        <pc:cxnChg chg="mod">
          <ac:chgData name="ITO Daiki" userId="a0ff2606-ac04-4f9b-aaeb-ece4e25e8847" providerId="ADAL" clId="{EB968DF3-6248-52BD-BA78-9C1D3327019C}" dt="2026-05-11T10:14:08.731" v="33816" actId="164"/>
          <ac:cxnSpMkLst>
            <pc:docMk/>
            <pc:sldMk cId="913938736" sldId="315"/>
            <ac:cxnSpMk id="130" creationId="{C3FBBFC4-237E-833B-D81C-6F20D037BF92}"/>
          </ac:cxnSpMkLst>
        </pc:cxnChg>
      </pc:sldChg>
      <pc:sldChg chg="addSp delSp modSp add mod delAnim modAnim modNotesTx">
        <pc:chgData name="ITO Daiki" userId="a0ff2606-ac04-4f9b-aaeb-ece4e25e8847" providerId="ADAL" clId="{EB968DF3-6248-52BD-BA78-9C1D3327019C}" dt="2026-05-11T10:16:02.821" v="33834" actId="20577"/>
        <pc:sldMkLst>
          <pc:docMk/>
          <pc:sldMk cId="789231527" sldId="317"/>
        </pc:sldMkLst>
        <pc:spChg chg="mod">
          <ac:chgData name="ITO Daiki" userId="a0ff2606-ac04-4f9b-aaeb-ece4e25e8847" providerId="ADAL" clId="{EB968DF3-6248-52BD-BA78-9C1D3327019C}" dt="2026-05-07T16:39:17.180" v="27690" actId="20577"/>
          <ac:spMkLst>
            <pc:docMk/>
            <pc:sldMk cId="789231527" sldId="317"/>
            <ac:spMk id="2" creationId="{A48DA245-5B74-DB1E-71C0-2B2F3C550A31}"/>
          </ac:spMkLst>
        </pc:spChg>
        <pc:spChg chg="mod">
          <ac:chgData name="ITO Daiki" userId="a0ff2606-ac04-4f9b-aaeb-ece4e25e8847" providerId="ADAL" clId="{EB968DF3-6248-52BD-BA78-9C1D3327019C}" dt="2026-05-07T16:41:13.664" v="28166" actId="20577"/>
          <ac:spMkLst>
            <pc:docMk/>
            <pc:sldMk cId="789231527" sldId="317"/>
            <ac:spMk id="3" creationId="{F388181E-0BF5-4F86-1132-C86C7AFC6C95}"/>
          </ac:spMkLst>
        </pc:spChg>
        <pc:spChg chg="mod">
          <ac:chgData name="ITO Daiki" userId="a0ff2606-ac04-4f9b-aaeb-ece4e25e8847" providerId="ADAL" clId="{EB968DF3-6248-52BD-BA78-9C1D3327019C}" dt="2026-05-10T12:33:21.069" v="31483"/>
          <ac:spMkLst>
            <pc:docMk/>
            <pc:sldMk cId="789231527" sldId="317"/>
            <ac:spMk id="68" creationId="{B6EE2924-9683-A112-C481-12649C6946CF}"/>
          </ac:spMkLst>
        </pc:spChg>
        <pc:spChg chg="mod">
          <ac:chgData name="ITO Daiki" userId="a0ff2606-ac04-4f9b-aaeb-ece4e25e8847" providerId="ADAL" clId="{EB968DF3-6248-52BD-BA78-9C1D3327019C}" dt="2026-05-10T12:33:21.069" v="31483"/>
          <ac:spMkLst>
            <pc:docMk/>
            <pc:sldMk cId="789231527" sldId="317"/>
            <ac:spMk id="69" creationId="{60958B3F-719B-4481-1A56-303CF0B706F5}"/>
          </ac:spMkLst>
        </pc:spChg>
        <pc:spChg chg="mod">
          <ac:chgData name="ITO Daiki" userId="a0ff2606-ac04-4f9b-aaeb-ece4e25e8847" providerId="ADAL" clId="{EB968DF3-6248-52BD-BA78-9C1D3327019C}" dt="2026-05-10T12:33:21.069" v="31483"/>
          <ac:spMkLst>
            <pc:docMk/>
            <pc:sldMk cId="789231527" sldId="317"/>
            <ac:spMk id="70" creationId="{D1270E65-B86A-5EDC-7B47-B55D88B55344}"/>
          </ac:spMkLst>
        </pc:spChg>
        <pc:spChg chg="add mod">
          <ac:chgData name="ITO Daiki" userId="a0ff2606-ac04-4f9b-aaeb-ece4e25e8847" providerId="ADAL" clId="{EB968DF3-6248-52BD-BA78-9C1D3327019C}" dt="2026-05-10T12:33:21.069" v="31483"/>
          <ac:spMkLst>
            <pc:docMk/>
            <pc:sldMk cId="789231527" sldId="317"/>
            <ac:spMk id="71" creationId="{42824CA0-D4F4-6E58-46B7-4BA1AB958CC4}"/>
          </ac:spMkLst>
        </pc:spChg>
        <pc:spChg chg="add mod">
          <ac:chgData name="ITO Daiki" userId="a0ff2606-ac04-4f9b-aaeb-ece4e25e8847" providerId="ADAL" clId="{EB968DF3-6248-52BD-BA78-9C1D3327019C}" dt="2026-05-10T12:33:21.069" v="31483"/>
          <ac:spMkLst>
            <pc:docMk/>
            <pc:sldMk cId="789231527" sldId="317"/>
            <ac:spMk id="72" creationId="{E8F11EC4-75C8-E07F-FD94-077A683F7F7E}"/>
          </ac:spMkLst>
        </pc:spChg>
        <pc:spChg chg="add mod">
          <ac:chgData name="ITO Daiki" userId="a0ff2606-ac04-4f9b-aaeb-ece4e25e8847" providerId="ADAL" clId="{EB968DF3-6248-52BD-BA78-9C1D3327019C}" dt="2026-05-10T12:33:21.069" v="31483"/>
          <ac:spMkLst>
            <pc:docMk/>
            <pc:sldMk cId="789231527" sldId="317"/>
            <ac:spMk id="73" creationId="{0D56DA0C-F595-61F2-49F3-BB4362BAE820}"/>
          </ac:spMkLst>
        </pc:spChg>
        <pc:spChg chg="add mod">
          <ac:chgData name="ITO Daiki" userId="a0ff2606-ac04-4f9b-aaeb-ece4e25e8847" providerId="ADAL" clId="{EB968DF3-6248-52BD-BA78-9C1D3327019C}" dt="2026-05-10T12:40:39.938" v="31485" actId="164"/>
          <ac:spMkLst>
            <pc:docMk/>
            <pc:sldMk cId="789231527" sldId="317"/>
            <ac:spMk id="76" creationId="{7924C94F-08ED-8946-5ACD-E5AF294D874B}"/>
          </ac:spMkLst>
        </pc:spChg>
        <pc:spChg chg="add mod">
          <ac:chgData name="ITO Daiki" userId="a0ff2606-ac04-4f9b-aaeb-ece4e25e8847" providerId="ADAL" clId="{EB968DF3-6248-52BD-BA78-9C1D3327019C}" dt="2026-05-10T12:40:48.237" v="31486" actId="164"/>
          <ac:spMkLst>
            <pc:docMk/>
            <pc:sldMk cId="789231527" sldId="317"/>
            <ac:spMk id="77" creationId="{40BAED3E-8985-AEF9-05F2-934870BE2F61}"/>
          </ac:spMkLst>
        </pc:spChg>
        <pc:spChg chg="add mod">
          <ac:chgData name="ITO Daiki" userId="a0ff2606-ac04-4f9b-aaeb-ece4e25e8847" providerId="ADAL" clId="{EB968DF3-6248-52BD-BA78-9C1D3327019C}" dt="2026-05-10T12:40:55.221" v="31487" actId="164"/>
          <ac:spMkLst>
            <pc:docMk/>
            <pc:sldMk cId="789231527" sldId="317"/>
            <ac:spMk id="79" creationId="{CF702B4B-2617-BE5B-2B8C-88BCC5696FC8}"/>
          </ac:spMkLst>
        </pc:spChg>
        <pc:grpChg chg="add mod">
          <ac:chgData name="ITO Daiki" userId="a0ff2606-ac04-4f9b-aaeb-ece4e25e8847" providerId="ADAL" clId="{EB968DF3-6248-52BD-BA78-9C1D3327019C}" dt="2026-05-10T12:33:21.069" v="31483"/>
          <ac:grpSpMkLst>
            <pc:docMk/>
            <pc:sldMk cId="789231527" sldId="317"/>
            <ac:grpSpMk id="67" creationId="{DAFE3D9C-D6A5-2FEC-2268-F99F94679C19}"/>
          </ac:grpSpMkLst>
        </pc:grpChg>
        <pc:grpChg chg="add mod">
          <ac:chgData name="ITO Daiki" userId="a0ff2606-ac04-4f9b-aaeb-ece4e25e8847" providerId="ADAL" clId="{EB968DF3-6248-52BD-BA78-9C1D3327019C}" dt="2026-05-10T12:40:39.938" v="31485" actId="164"/>
          <ac:grpSpMkLst>
            <pc:docMk/>
            <pc:sldMk cId="789231527" sldId="317"/>
            <ac:grpSpMk id="80" creationId="{5EAC7CDE-6B80-8502-5D5E-3EE83DEFE0FE}"/>
          </ac:grpSpMkLst>
        </pc:grpChg>
        <pc:grpChg chg="add mod">
          <ac:chgData name="ITO Daiki" userId="a0ff2606-ac04-4f9b-aaeb-ece4e25e8847" providerId="ADAL" clId="{EB968DF3-6248-52BD-BA78-9C1D3327019C}" dt="2026-05-10T12:40:48.237" v="31486" actId="164"/>
          <ac:grpSpMkLst>
            <pc:docMk/>
            <pc:sldMk cId="789231527" sldId="317"/>
            <ac:grpSpMk id="81" creationId="{B7020E20-8323-C63D-2059-FA48E19E892C}"/>
          </ac:grpSpMkLst>
        </pc:grpChg>
        <pc:grpChg chg="add mod">
          <ac:chgData name="ITO Daiki" userId="a0ff2606-ac04-4f9b-aaeb-ece4e25e8847" providerId="ADAL" clId="{EB968DF3-6248-52BD-BA78-9C1D3327019C}" dt="2026-05-10T12:40:55.221" v="31487" actId="164"/>
          <ac:grpSpMkLst>
            <pc:docMk/>
            <pc:sldMk cId="789231527" sldId="317"/>
            <ac:grpSpMk id="82" creationId="{AC14EC45-2D79-DDD7-1238-C7B7F6050677}"/>
          </ac:grpSpMkLst>
        </pc:grpChg>
        <pc:cxnChg chg="mod">
          <ac:chgData name="ITO Daiki" userId="a0ff2606-ac04-4f9b-aaeb-ece4e25e8847" providerId="ADAL" clId="{EB968DF3-6248-52BD-BA78-9C1D3327019C}" dt="2026-05-10T12:40:39.938" v="31485" actId="164"/>
          <ac:cxnSpMkLst>
            <pc:docMk/>
            <pc:sldMk cId="789231527" sldId="317"/>
            <ac:cxnSpMk id="74" creationId="{F99C0C9B-1A37-44FA-D21B-878E76018267}"/>
          </ac:cxnSpMkLst>
        </pc:cxnChg>
        <pc:cxnChg chg="mod">
          <ac:chgData name="ITO Daiki" userId="a0ff2606-ac04-4f9b-aaeb-ece4e25e8847" providerId="ADAL" clId="{EB968DF3-6248-52BD-BA78-9C1D3327019C}" dt="2026-05-10T12:40:48.237" v="31486" actId="164"/>
          <ac:cxnSpMkLst>
            <pc:docMk/>
            <pc:sldMk cId="789231527" sldId="317"/>
            <ac:cxnSpMk id="75" creationId="{8394FCE5-867B-6B67-3AB1-41026C868EFC}"/>
          </ac:cxnSpMkLst>
        </pc:cxnChg>
        <pc:cxnChg chg="mod">
          <ac:chgData name="ITO Daiki" userId="a0ff2606-ac04-4f9b-aaeb-ece4e25e8847" providerId="ADAL" clId="{EB968DF3-6248-52BD-BA78-9C1D3327019C}" dt="2026-05-10T12:40:55.221" v="31487" actId="164"/>
          <ac:cxnSpMkLst>
            <pc:docMk/>
            <pc:sldMk cId="789231527" sldId="317"/>
            <ac:cxnSpMk id="78" creationId="{39395493-0D34-784D-66A3-E3B09FC83509}"/>
          </ac:cxnSpMkLst>
        </pc:cxnChg>
      </pc:sldChg>
      <pc:sldChg chg="addSp delSp modSp add del mod">
        <pc:chgData name="ITO Daiki" userId="a0ff2606-ac04-4f9b-aaeb-ece4e25e8847" providerId="ADAL" clId="{EB968DF3-6248-52BD-BA78-9C1D3327019C}" dt="2026-05-10T16:31:27.971" v="32147" actId="14100"/>
        <pc:sldMkLst>
          <pc:docMk/>
          <pc:sldMk cId="853226411" sldId="318"/>
        </pc:sldMkLst>
        <pc:spChg chg="mod">
          <ac:chgData name="ITO Daiki" userId="a0ff2606-ac04-4f9b-aaeb-ece4e25e8847" providerId="ADAL" clId="{EB968DF3-6248-52BD-BA78-9C1D3327019C}" dt="2026-05-04T17:12:52.276" v="14544" actId="20577"/>
          <ac:spMkLst>
            <pc:docMk/>
            <pc:sldMk cId="853226411" sldId="318"/>
            <ac:spMk id="2" creationId="{4E69355F-D0C5-219C-22A0-700564948607}"/>
          </ac:spMkLst>
        </pc:spChg>
        <pc:spChg chg="mod">
          <ac:chgData name="ITO Daiki" userId="a0ff2606-ac04-4f9b-aaeb-ece4e25e8847" providerId="ADAL" clId="{EB968DF3-6248-52BD-BA78-9C1D3327019C}" dt="2026-05-07T16:50:32.154" v="29697" actId="20577"/>
          <ac:spMkLst>
            <pc:docMk/>
            <pc:sldMk cId="853226411" sldId="318"/>
            <ac:spMk id="3" creationId="{4763182D-0FE2-21FF-99DF-94D1F7A62D4C}"/>
          </ac:spMkLst>
        </pc:spChg>
        <pc:spChg chg="add mod">
          <ac:chgData name="ITO Daiki" userId="a0ff2606-ac04-4f9b-aaeb-ece4e25e8847" providerId="ADAL" clId="{EB968DF3-6248-52BD-BA78-9C1D3327019C}" dt="2026-05-10T16:30:11.469" v="32130" actId="1076"/>
          <ac:spMkLst>
            <pc:docMk/>
            <pc:sldMk cId="853226411" sldId="318"/>
            <ac:spMk id="16" creationId="{B593CC6A-622A-DE99-06FD-47A305BA3E84}"/>
          </ac:spMkLst>
        </pc:spChg>
        <pc:spChg chg="add mod">
          <ac:chgData name="ITO Daiki" userId="a0ff2606-ac04-4f9b-aaeb-ece4e25e8847" providerId="ADAL" clId="{EB968DF3-6248-52BD-BA78-9C1D3327019C}" dt="2026-05-10T16:29:21.295" v="32123" actId="1076"/>
          <ac:spMkLst>
            <pc:docMk/>
            <pc:sldMk cId="853226411" sldId="318"/>
            <ac:spMk id="17" creationId="{4F7308A3-C4F1-0E9D-646D-FA2CF3E14964}"/>
          </ac:spMkLst>
        </pc:spChg>
        <pc:spChg chg="add mod">
          <ac:chgData name="ITO Daiki" userId="a0ff2606-ac04-4f9b-aaeb-ece4e25e8847" providerId="ADAL" clId="{EB968DF3-6248-52BD-BA78-9C1D3327019C}" dt="2026-05-10T16:30:19.749" v="32132" actId="1076"/>
          <ac:spMkLst>
            <pc:docMk/>
            <pc:sldMk cId="853226411" sldId="318"/>
            <ac:spMk id="34" creationId="{B2B591C3-35CD-BD72-5F62-DAD0C3E293BB}"/>
          </ac:spMkLst>
        </pc:spChg>
        <pc:spChg chg="add mod">
          <ac:chgData name="ITO Daiki" userId="a0ff2606-ac04-4f9b-aaeb-ece4e25e8847" providerId="ADAL" clId="{EB968DF3-6248-52BD-BA78-9C1D3327019C}" dt="2026-05-10T16:30:41.005" v="32141" actId="1076"/>
          <ac:spMkLst>
            <pc:docMk/>
            <pc:sldMk cId="853226411" sldId="318"/>
            <ac:spMk id="35" creationId="{493241AC-1DE2-6259-5173-823DD1CBCFEA}"/>
          </ac:spMkLst>
        </pc:spChg>
        <pc:spChg chg="add mod">
          <ac:chgData name="ITO Daiki" userId="a0ff2606-ac04-4f9b-aaeb-ece4e25e8847" providerId="ADAL" clId="{EB968DF3-6248-52BD-BA78-9C1D3327019C}" dt="2026-05-10T16:30:57.746" v="32144" actId="1076"/>
          <ac:spMkLst>
            <pc:docMk/>
            <pc:sldMk cId="853226411" sldId="318"/>
            <ac:spMk id="38" creationId="{DB2F6256-EB67-9571-71BF-9DD70BC258CF}"/>
          </ac:spMkLst>
        </pc:spChg>
        <pc:spChg chg="add mod">
          <ac:chgData name="ITO Daiki" userId="a0ff2606-ac04-4f9b-aaeb-ece4e25e8847" providerId="ADAL" clId="{EB968DF3-6248-52BD-BA78-9C1D3327019C}" dt="2026-05-10T16:31:19.457" v="32145" actId="1076"/>
          <ac:spMkLst>
            <pc:docMk/>
            <pc:sldMk cId="853226411" sldId="318"/>
            <ac:spMk id="41" creationId="{F341AC82-2829-5462-93E6-457249728092}"/>
          </ac:spMkLst>
        </pc:spChg>
        <pc:graphicFrameChg chg="add mod">
          <ac:chgData name="ITO Daiki" userId="a0ff2606-ac04-4f9b-aaeb-ece4e25e8847" providerId="ADAL" clId="{EB968DF3-6248-52BD-BA78-9C1D3327019C}" dt="2026-05-10T16:30:23.182" v="32133"/>
          <ac:graphicFrameMkLst>
            <pc:docMk/>
            <pc:sldMk cId="853226411" sldId="318"/>
            <ac:graphicFrameMk id="6" creationId="{00000000-0008-0000-0300-000002000000}"/>
          </ac:graphicFrameMkLst>
        </pc:graphicFrameChg>
        <pc:graphicFrameChg chg="add mod">
          <ac:chgData name="ITO Daiki" userId="a0ff2606-ac04-4f9b-aaeb-ece4e25e8847" providerId="ADAL" clId="{EB968DF3-6248-52BD-BA78-9C1D3327019C}" dt="2026-05-10T16:29:28.653" v="32125" actId="255"/>
          <ac:graphicFrameMkLst>
            <pc:docMk/>
            <pc:sldMk cId="853226411" sldId="318"/>
            <ac:graphicFrameMk id="7" creationId="{00000000-0008-0000-0300-000003000000}"/>
          </ac:graphicFrameMkLst>
        </pc:graphicFrameChg>
        <pc:cxnChg chg="add mod">
          <ac:chgData name="ITO Daiki" userId="a0ff2606-ac04-4f9b-aaeb-ece4e25e8847" providerId="ADAL" clId="{EB968DF3-6248-52BD-BA78-9C1D3327019C}" dt="2026-05-10T16:30:14.506" v="32131" actId="14100"/>
          <ac:cxnSpMkLst>
            <pc:docMk/>
            <pc:sldMk cId="853226411" sldId="318"/>
            <ac:cxnSpMk id="29" creationId="{FA9C5BF7-4D2F-5B4E-582C-CEA21AFD9952}"/>
          </ac:cxnSpMkLst>
        </pc:cxnChg>
        <pc:cxnChg chg="add mod">
          <ac:chgData name="ITO Daiki" userId="a0ff2606-ac04-4f9b-aaeb-ece4e25e8847" providerId="ADAL" clId="{EB968DF3-6248-52BD-BA78-9C1D3327019C}" dt="2026-05-10T16:30:35.229" v="32140" actId="14100"/>
          <ac:cxnSpMkLst>
            <pc:docMk/>
            <pc:sldMk cId="853226411" sldId="318"/>
            <ac:cxnSpMk id="33" creationId="{39F49444-476B-DE38-28D8-5ABA27543338}"/>
          </ac:cxnSpMkLst>
        </pc:cxnChg>
        <pc:cxnChg chg="add mod">
          <ac:chgData name="ITO Daiki" userId="a0ff2606-ac04-4f9b-aaeb-ece4e25e8847" providerId="ADAL" clId="{EB968DF3-6248-52BD-BA78-9C1D3327019C}" dt="2026-05-10T16:30:52.652" v="32143" actId="14100"/>
          <ac:cxnSpMkLst>
            <pc:docMk/>
            <pc:sldMk cId="853226411" sldId="318"/>
            <ac:cxnSpMk id="36" creationId="{B9494A6C-009A-2376-AA52-039D55B430B5}"/>
          </ac:cxnSpMkLst>
        </pc:cxnChg>
        <pc:cxnChg chg="add mod">
          <ac:chgData name="ITO Daiki" userId="a0ff2606-ac04-4f9b-aaeb-ece4e25e8847" providerId="ADAL" clId="{EB968DF3-6248-52BD-BA78-9C1D3327019C}" dt="2026-05-10T16:31:27.971" v="32147" actId="14100"/>
          <ac:cxnSpMkLst>
            <pc:docMk/>
            <pc:sldMk cId="853226411" sldId="318"/>
            <ac:cxnSpMk id="39" creationId="{8D8FF309-E480-6010-74F3-2F5F11091FC2}"/>
          </ac:cxnSpMkLst>
        </pc:cxnChg>
      </pc:sldChg>
      <pc:sldChg chg="modSp add del mod ord">
        <pc:chgData name="ITO Daiki" userId="a0ff2606-ac04-4f9b-aaeb-ece4e25e8847" providerId="ADAL" clId="{EB968DF3-6248-52BD-BA78-9C1D3327019C}" dt="2026-05-11T06:24:21.636" v="32152" actId="20577"/>
        <pc:sldMkLst>
          <pc:docMk/>
          <pc:sldMk cId="1344961322" sldId="319"/>
        </pc:sldMkLst>
        <pc:spChg chg="mod">
          <ac:chgData name="ITO Daiki" userId="a0ff2606-ac04-4f9b-aaeb-ece4e25e8847" providerId="ADAL" clId="{EB968DF3-6248-52BD-BA78-9C1D3327019C}" dt="2026-05-04T17:13:04.948" v="14566" actId="20577"/>
          <ac:spMkLst>
            <pc:docMk/>
            <pc:sldMk cId="1344961322" sldId="319"/>
            <ac:spMk id="2" creationId="{496E94BC-2016-507C-AB6F-DC7E708CEA12}"/>
          </ac:spMkLst>
        </pc:spChg>
        <pc:spChg chg="mod">
          <ac:chgData name="ITO Daiki" userId="a0ff2606-ac04-4f9b-aaeb-ece4e25e8847" providerId="ADAL" clId="{EB968DF3-6248-52BD-BA78-9C1D3327019C}" dt="2026-05-11T06:24:21.636" v="32152" actId="20577"/>
          <ac:spMkLst>
            <pc:docMk/>
            <pc:sldMk cId="1344961322" sldId="319"/>
            <ac:spMk id="3" creationId="{B8704CDF-5E71-3503-446B-155519BE7CC4}"/>
          </ac:spMkLst>
        </pc:spChg>
      </pc:sldChg>
      <pc:sldChg chg="addSp delSp modSp add mod ord">
        <pc:chgData name="ITO Daiki" userId="a0ff2606-ac04-4f9b-aaeb-ece4e25e8847" providerId="ADAL" clId="{EB968DF3-6248-52BD-BA78-9C1D3327019C}" dt="2026-05-10T12:45:06.100" v="31571" actId="20577"/>
        <pc:sldMkLst>
          <pc:docMk/>
          <pc:sldMk cId="4293056026" sldId="320"/>
        </pc:sldMkLst>
        <pc:spChg chg="mod">
          <ac:chgData name="ITO Daiki" userId="a0ff2606-ac04-4f9b-aaeb-ece4e25e8847" providerId="ADAL" clId="{EB968DF3-6248-52BD-BA78-9C1D3327019C}" dt="2026-05-06T14:33:38.062" v="21019" actId="20577"/>
          <ac:spMkLst>
            <pc:docMk/>
            <pc:sldMk cId="4293056026" sldId="320"/>
            <ac:spMk id="2" creationId="{C077EACB-7DF7-8CEA-138F-D846A9E4AFD7}"/>
          </ac:spMkLst>
        </pc:spChg>
        <pc:spChg chg="mod">
          <ac:chgData name="ITO Daiki" userId="a0ff2606-ac04-4f9b-aaeb-ece4e25e8847" providerId="ADAL" clId="{EB968DF3-6248-52BD-BA78-9C1D3327019C}" dt="2026-05-07T16:45:26.181" v="28975" actId="20577"/>
          <ac:spMkLst>
            <pc:docMk/>
            <pc:sldMk cId="4293056026" sldId="320"/>
            <ac:spMk id="3" creationId="{ECC9F3A7-0865-09CF-6903-A7A324ADAC48}"/>
          </ac:spMkLst>
        </pc:spChg>
        <pc:spChg chg="add mod">
          <ac:chgData name="ITO Daiki" userId="a0ff2606-ac04-4f9b-aaeb-ece4e25e8847" providerId="ADAL" clId="{EB968DF3-6248-52BD-BA78-9C1D3327019C}" dt="2026-05-07T16:45:14.560" v="28937" actId="1076"/>
          <ac:spMkLst>
            <pc:docMk/>
            <pc:sldMk cId="4293056026" sldId="320"/>
            <ac:spMk id="8" creationId="{50A1A8BC-2C77-B253-55E0-F42CBCAF5092}"/>
          </ac:spMkLst>
        </pc:spChg>
        <pc:spChg chg="mod">
          <ac:chgData name="ITO Daiki" userId="a0ff2606-ac04-4f9b-aaeb-ece4e25e8847" providerId="ADAL" clId="{EB968DF3-6248-52BD-BA78-9C1D3327019C}" dt="2026-05-10T12:45:06.100" v="31571" actId="20577"/>
          <ac:spMkLst>
            <pc:docMk/>
            <pc:sldMk cId="4293056026" sldId="320"/>
            <ac:spMk id="9" creationId="{60CB1F53-C654-4F73-32FA-65A63E22E2B0}"/>
          </ac:spMkLst>
        </pc:spChg>
        <pc:graphicFrameChg chg="add mod modGraphic">
          <ac:chgData name="ITO Daiki" userId="a0ff2606-ac04-4f9b-aaeb-ece4e25e8847" providerId="ADAL" clId="{EB968DF3-6248-52BD-BA78-9C1D3327019C}" dt="2026-05-07T16:45:14.560" v="28937" actId="1076"/>
          <ac:graphicFrameMkLst>
            <pc:docMk/>
            <pc:sldMk cId="4293056026" sldId="320"/>
            <ac:graphicFrameMk id="6" creationId="{47C223E1-AF34-59C7-C68A-B62DC7CEB32F}"/>
          </ac:graphicFrameMkLst>
        </pc:graphicFrameChg>
        <pc:graphicFrameChg chg="mod modGraphic">
          <ac:chgData name="ITO Daiki" userId="a0ff2606-ac04-4f9b-aaeb-ece4e25e8847" providerId="ADAL" clId="{EB968DF3-6248-52BD-BA78-9C1D3327019C}" dt="2026-05-07T16:45:14.560" v="28937" actId="1076"/>
          <ac:graphicFrameMkLst>
            <pc:docMk/>
            <pc:sldMk cId="4293056026" sldId="320"/>
            <ac:graphicFrameMk id="7" creationId="{214E7F21-8513-D9F9-77D8-CE206D5BA602}"/>
          </ac:graphicFrameMkLst>
        </pc:graphicFrameChg>
      </pc:sldChg>
      <pc:sldChg chg="addSp delSp modSp add mod delAnim modAnim modNotesTx">
        <pc:chgData name="ITO Daiki" userId="a0ff2606-ac04-4f9b-aaeb-ece4e25e8847" providerId="ADAL" clId="{EB968DF3-6248-52BD-BA78-9C1D3327019C}" dt="2026-05-12T10:17:01.159" v="35819"/>
        <pc:sldMkLst>
          <pc:docMk/>
          <pc:sldMk cId="2995363805" sldId="321"/>
        </pc:sldMkLst>
        <pc:spChg chg="mod">
          <ac:chgData name="ITO Daiki" userId="a0ff2606-ac04-4f9b-aaeb-ece4e25e8847" providerId="ADAL" clId="{EB968DF3-6248-52BD-BA78-9C1D3327019C}" dt="2026-05-11T17:29:05.479" v="33975" actId="20577"/>
          <ac:spMkLst>
            <pc:docMk/>
            <pc:sldMk cId="2995363805" sldId="321"/>
            <ac:spMk id="2" creationId="{FA3173CA-78E3-95B1-76E3-A2FEB6AC79B0}"/>
          </ac:spMkLst>
        </pc:spChg>
        <pc:spChg chg="mod">
          <ac:chgData name="ITO Daiki" userId="a0ff2606-ac04-4f9b-aaeb-ece4e25e8847" providerId="ADAL" clId="{EB968DF3-6248-52BD-BA78-9C1D3327019C}" dt="2026-05-12T10:15:34.171" v="35814" actId="20577"/>
          <ac:spMkLst>
            <pc:docMk/>
            <pc:sldMk cId="2995363805" sldId="321"/>
            <ac:spMk id="3" creationId="{62C3FD85-B4BD-E4AA-2096-333ECAFFF047}"/>
          </ac:spMkLst>
        </pc:spChg>
        <pc:spChg chg="add mod">
          <ac:chgData name="ITO Daiki" userId="a0ff2606-ac04-4f9b-aaeb-ece4e25e8847" providerId="ADAL" clId="{EB968DF3-6248-52BD-BA78-9C1D3327019C}" dt="2026-05-12T10:17:01.159" v="35819"/>
          <ac:spMkLst>
            <pc:docMk/>
            <pc:sldMk cId="2995363805" sldId="321"/>
            <ac:spMk id="30" creationId="{4DBB5E11-4186-5032-F005-65DF4581FDF0}"/>
          </ac:spMkLst>
        </pc:spChg>
        <pc:spChg chg="add mod">
          <ac:chgData name="ITO Daiki" userId="a0ff2606-ac04-4f9b-aaeb-ece4e25e8847" providerId="ADAL" clId="{EB968DF3-6248-52BD-BA78-9C1D3327019C}" dt="2026-05-12T10:17:01.159" v="35819"/>
          <ac:spMkLst>
            <pc:docMk/>
            <pc:sldMk cId="2995363805" sldId="321"/>
            <ac:spMk id="31" creationId="{54A1B7E6-D745-B461-87B8-300524760FB1}"/>
          </ac:spMkLst>
        </pc:spChg>
        <pc:spChg chg="add mod">
          <ac:chgData name="ITO Daiki" userId="a0ff2606-ac04-4f9b-aaeb-ece4e25e8847" providerId="ADAL" clId="{EB968DF3-6248-52BD-BA78-9C1D3327019C}" dt="2026-05-12T10:17:01.159" v="35819"/>
          <ac:spMkLst>
            <pc:docMk/>
            <pc:sldMk cId="2995363805" sldId="321"/>
            <ac:spMk id="32" creationId="{070B6649-7FC3-0BB2-B7D5-DC1FEA54BA8E}"/>
          </ac:spMkLst>
        </pc:spChg>
        <pc:spChg chg="add mod">
          <ac:chgData name="ITO Daiki" userId="a0ff2606-ac04-4f9b-aaeb-ece4e25e8847" providerId="ADAL" clId="{EB968DF3-6248-52BD-BA78-9C1D3327019C}" dt="2026-05-12T10:17:01.159" v="35819"/>
          <ac:spMkLst>
            <pc:docMk/>
            <pc:sldMk cId="2995363805" sldId="321"/>
            <ac:spMk id="33" creationId="{B89F59A6-727E-1380-92C1-950D1D30C652}"/>
          </ac:spMkLst>
        </pc:spChg>
        <pc:spChg chg="add mod">
          <ac:chgData name="ITO Daiki" userId="a0ff2606-ac04-4f9b-aaeb-ece4e25e8847" providerId="ADAL" clId="{EB968DF3-6248-52BD-BA78-9C1D3327019C}" dt="2026-05-12T10:17:01.159" v="35819"/>
          <ac:spMkLst>
            <pc:docMk/>
            <pc:sldMk cId="2995363805" sldId="321"/>
            <ac:spMk id="34" creationId="{E0BB588C-4EAA-19A9-5EE2-A4C610313756}"/>
          </ac:spMkLst>
        </pc:spChg>
        <pc:spChg chg="add mod">
          <ac:chgData name="ITO Daiki" userId="a0ff2606-ac04-4f9b-aaeb-ece4e25e8847" providerId="ADAL" clId="{EB968DF3-6248-52BD-BA78-9C1D3327019C}" dt="2026-05-12T10:17:01.159" v="35819"/>
          <ac:spMkLst>
            <pc:docMk/>
            <pc:sldMk cId="2995363805" sldId="321"/>
            <ac:spMk id="35" creationId="{5B10E71E-8681-AB43-E6FD-1B48C2826F5F}"/>
          </ac:spMkLst>
        </pc:spChg>
        <pc:spChg chg="add mod">
          <ac:chgData name="ITO Daiki" userId="a0ff2606-ac04-4f9b-aaeb-ece4e25e8847" providerId="ADAL" clId="{EB968DF3-6248-52BD-BA78-9C1D3327019C}" dt="2026-05-12T10:17:01.159" v="35819"/>
          <ac:spMkLst>
            <pc:docMk/>
            <pc:sldMk cId="2995363805" sldId="321"/>
            <ac:spMk id="37" creationId="{7F443813-6B7D-D728-11B5-DCAE7AEDC346}"/>
          </ac:spMkLst>
        </pc:spChg>
        <pc:spChg chg="add mod">
          <ac:chgData name="ITO Daiki" userId="a0ff2606-ac04-4f9b-aaeb-ece4e25e8847" providerId="ADAL" clId="{EB968DF3-6248-52BD-BA78-9C1D3327019C}" dt="2026-05-12T10:17:01.159" v="35819"/>
          <ac:spMkLst>
            <pc:docMk/>
            <pc:sldMk cId="2995363805" sldId="321"/>
            <ac:spMk id="38" creationId="{557C3A54-A85D-0E13-8256-540556F0E95D}"/>
          </ac:spMkLst>
        </pc:spChg>
        <pc:spChg chg="add mod">
          <ac:chgData name="ITO Daiki" userId="a0ff2606-ac04-4f9b-aaeb-ece4e25e8847" providerId="ADAL" clId="{EB968DF3-6248-52BD-BA78-9C1D3327019C}" dt="2026-05-12T10:17:01.159" v="35819"/>
          <ac:spMkLst>
            <pc:docMk/>
            <pc:sldMk cId="2995363805" sldId="321"/>
            <ac:spMk id="40" creationId="{5C46E205-14DD-128A-2F45-4B18DB949957}"/>
          </ac:spMkLst>
        </pc:spChg>
        <pc:spChg chg="add mod">
          <ac:chgData name="ITO Daiki" userId="a0ff2606-ac04-4f9b-aaeb-ece4e25e8847" providerId="ADAL" clId="{EB968DF3-6248-52BD-BA78-9C1D3327019C}" dt="2026-05-12T10:17:01.159" v="35819"/>
          <ac:spMkLst>
            <pc:docMk/>
            <pc:sldMk cId="2995363805" sldId="321"/>
            <ac:spMk id="43" creationId="{A2CA56AB-03A6-2606-1CA2-B8027668D602}"/>
          </ac:spMkLst>
        </pc:spChg>
      </pc:sldChg>
      <pc:sldMasterChg chg="modSp mod">
        <pc:chgData name="ITO Daiki" userId="a0ff2606-ac04-4f9b-aaeb-ece4e25e8847" providerId="ADAL" clId="{EB968DF3-6248-52BD-BA78-9C1D3327019C}" dt="2026-05-10T09:37:50.344" v="31326" actId="1076"/>
        <pc:sldMasterMkLst>
          <pc:docMk/>
          <pc:sldMasterMk cId="3126711568" sldId="2147483648"/>
        </pc:sldMasterMkLst>
        <pc:spChg chg="mod">
          <ac:chgData name="ITO Daiki" userId="a0ff2606-ac04-4f9b-aaeb-ece4e25e8847" providerId="ADAL" clId="{EB968DF3-6248-52BD-BA78-9C1D3327019C}" dt="2026-05-10T09:37:29.835" v="31324" actId="1076"/>
          <ac:spMkLst>
            <pc:docMk/>
            <pc:sldMasterMk cId="3126711568" sldId="2147483648"/>
            <ac:spMk id="4" creationId="{0CCC382D-2490-4F84-15FB-0AEA4CBC94BD}"/>
          </ac:spMkLst>
        </pc:spChg>
        <pc:spChg chg="mod">
          <ac:chgData name="ITO Daiki" userId="a0ff2606-ac04-4f9b-aaeb-ece4e25e8847" providerId="ADAL" clId="{EB968DF3-6248-52BD-BA78-9C1D3327019C}" dt="2026-05-10T09:37:50.344" v="31326" actId="1076"/>
          <ac:spMkLst>
            <pc:docMk/>
            <pc:sldMasterMk cId="3126711568" sldId="2147483648"/>
            <ac:spMk id="6" creationId="{CBAF6B57-53A9-CDBD-5A6A-225C4FA2A4E2}"/>
          </ac:spMkLst>
        </pc:spChg>
      </pc:sldMasterChg>
      <pc:sldMasterChg chg="new del mod addSldLayout delSldLayout">
        <pc:chgData name="ITO Daiki" userId="a0ff2606-ac04-4f9b-aaeb-ece4e25e8847" providerId="ADAL" clId="{EB968DF3-6248-52BD-BA78-9C1D3327019C}" dt="2026-05-19T14:28:03.473" v="35915" actId="6938"/>
        <pc:sldMasterMkLst>
          <pc:docMk/>
          <pc:sldMasterMk cId="3027939177" sldId="2147483660"/>
        </pc:sldMasterMkLst>
        <pc:sldLayoutChg chg="new del replId">
          <pc:chgData name="ITO Daiki" userId="a0ff2606-ac04-4f9b-aaeb-ece4e25e8847" providerId="ADAL" clId="{EB968DF3-6248-52BD-BA78-9C1D3327019C}" dt="2026-05-19T14:28:03.473" v="35915" actId="6938"/>
          <pc:sldLayoutMkLst>
            <pc:docMk/>
            <pc:sldMasterMk cId="3027939177" sldId="2147483660"/>
            <pc:sldLayoutMk cId="4020572703" sldId="2147483661"/>
          </pc:sldLayoutMkLst>
        </pc:sldLayoutChg>
        <pc:sldLayoutChg chg="new del replId">
          <pc:chgData name="ITO Daiki" userId="a0ff2606-ac04-4f9b-aaeb-ece4e25e8847" providerId="ADAL" clId="{EB968DF3-6248-52BD-BA78-9C1D3327019C}" dt="2026-05-19T14:28:03.473" v="35915" actId="6938"/>
          <pc:sldLayoutMkLst>
            <pc:docMk/>
            <pc:sldMasterMk cId="3027939177" sldId="2147483660"/>
            <pc:sldLayoutMk cId="1964401565" sldId="2147483662"/>
          </pc:sldLayoutMkLst>
        </pc:sldLayoutChg>
        <pc:sldLayoutChg chg="new del replId">
          <pc:chgData name="ITO Daiki" userId="a0ff2606-ac04-4f9b-aaeb-ece4e25e8847" providerId="ADAL" clId="{EB968DF3-6248-52BD-BA78-9C1D3327019C}" dt="2026-05-19T14:28:03.473" v="35915" actId="6938"/>
          <pc:sldLayoutMkLst>
            <pc:docMk/>
            <pc:sldMasterMk cId="3027939177" sldId="2147483660"/>
            <pc:sldLayoutMk cId="600912273" sldId="2147483663"/>
          </pc:sldLayoutMkLst>
        </pc:sldLayoutChg>
        <pc:sldLayoutChg chg="new del replId">
          <pc:chgData name="ITO Daiki" userId="a0ff2606-ac04-4f9b-aaeb-ece4e25e8847" providerId="ADAL" clId="{EB968DF3-6248-52BD-BA78-9C1D3327019C}" dt="2026-05-19T14:28:03.473" v="35915" actId="6938"/>
          <pc:sldLayoutMkLst>
            <pc:docMk/>
            <pc:sldMasterMk cId="3027939177" sldId="2147483660"/>
            <pc:sldLayoutMk cId="1457465866" sldId="2147483664"/>
          </pc:sldLayoutMkLst>
        </pc:sldLayoutChg>
        <pc:sldLayoutChg chg="new del replId">
          <pc:chgData name="ITO Daiki" userId="a0ff2606-ac04-4f9b-aaeb-ece4e25e8847" providerId="ADAL" clId="{EB968DF3-6248-52BD-BA78-9C1D3327019C}" dt="2026-05-19T14:28:03.473" v="35915" actId="6938"/>
          <pc:sldLayoutMkLst>
            <pc:docMk/>
            <pc:sldMasterMk cId="3027939177" sldId="2147483660"/>
            <pc:sldLayoutMk cId="3771298809" sldId="2147483665"/>
          </pc:sldLayoutMkLst>
        </pc:sldLayoutChg>
        <pc:sldLayoutChg chg="new del replId">
          <pc:chgData name="ITO Daiki" userId="a0ff2606-ac04-4f9b-aaeb-ece4e25e8847" providerId="ADAL" clId="{EB968DF3-6248-52BD-BA78-9C1D3327019C}" dt="2026-05-19T14:28:03.473" v="35915" actId="6938"/>
          <pc:sldLayoutMkLst>
            <pc:docMk/>
            <pc:sldMasterMk cId="3027939177" sldId="2147483660"/>
            <pc:sldLayoutMk cId="2453142902" sldId="2147483666"/>
          </pc:sldLayoutMkLst>
        </pc:sldLayoutChg>
        <pc:sldLayoutChg chg="new del replId">
          <pc:chgData name="ITO Daiki" userId="a0ff2606-ac04-4f9b-aaeb-ece4e25e8847" providerId="ADAL" clId="{EB968DF3-6248-52BD-BA78-9C1D3327019C}" dt="2026-05-19T14:28:03.473" v="35915" actId="6938"/>
          <pc:sldLayoutMkLst>
            <pc:docMk/>
            <pc:sldMasterMk cId="3027939177" sldId="2147483660"/>
            <pc:sldLayoutMk cId="3507518655" sldId="2147483667"/>
          </pc:sldLayoutMkLst>
        </pc:sldLayoutChg>
        <pc:sldLayoutChg chg="new del replId">
          <pc:chgData name="ITO Daiki" userId="a0ff2606-ac04-4f9b-aaeb-ece4e25e8847" providerId="ADAL" clId="{EB968DF3-6248-52BD-BA78-9C1D3327019C}" dt="2026-05-19T14:28:03.473" v="35915" actId="6938"/>
          <pc:sldLayoutMkLst>
            <pc:docMk/>
            <pc:sldMasterMk cId="3027939177" sldId="2147483660"/>
            <pc:sldLayoutMk cId="960021469" sldId="2147483668"/>
          </pc:sldLayoutMkLst>
        </pc:sldLayoutChg>
        <pc:sldLayoutChg chg="new del replId">
          <pc:chgData name="ITO Daiki" userId="a0ff2606-ac04-4f9b-aaeb-ece4e25e8847" providerId="ADAL" clId="{EB968DF3-6248-52BD-BA78-9C1D3327019C}" dt="2026-05-19T14:28:03.473" v="35915" actId="6938"/>
          <pc:sldLayoutMkLst>
            <pc:docMk/>
            <pc:sldMasterMk cId="3027939177" sldId="2147483660"/>
            <pc:sldLayoutMk cId="1354723516" sldId="2147483669"/>
          </pc:sldLayoutMkLst>
        </pc:sldLayoutChg>
        <pc:sldLayoutChg chg="new del replId">
          <pc:chgData name="ITO Daiki" userId="a0ff2606-ac04-4f9b-aaeb-ece4e25e8847" providerId="ADAL" clId="{EB968DF3-6248-52BD-BA78-9C1D3327019C}" dt="2026-05-19T14:28:03.473" v="35915" actId="6938"/>
          <pc:sldLayoutMkLst>
            <pc:docMk/>
            <pc:sldMasterMk cId="3027939177" sldId="2147483660"/>
            <pc:sldLayoutMk cId="1051330046" sldId="2147483670"/>
          </pc:sldLayoutMkLst>
        </pc:sldLayoutChg>
        <pc:sldLayoutChg chg="new del replId">
          <pc:chgData name="ITO Daiki" userId="a0ff2606-ac04-4f9b-aaeb-ece4e25e8847" providerId="ADAL" clId="{EB968DF3-6248-52BD-BA78-9C1D3327019C}" dt="2026-05-19T14:28:03.473" v="35915" actId="6938"/>
          <pc:sldLayoutMkLst>
            <pc:docMk/>
            <pc:sldMasterMk cId="3027939177" sldId="2147483660"/>
            <pc:sldLayoutMk cId="3822577922" sldId="2147483671"/>
          </pc:sldLayoutMkLst>
        </pc:sldLayoutChg>
      </pc:sldMaster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daiki99/projects/school/research/graduation-thesis/papers/os-ken-2026-05/materials/experiments/summary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daiki99/projects/school/research/graduation-thesis/papers/os-ken-2026-05/materials/experiments/summary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daiki99/projects/school/research/graduation-thesis/papers/os-ken-2026-05/materials/experiments/summary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/Users/daiki99/projects/school/research/graduation-thesis/papers/os-ken-2026-05/materials/experiments/summary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/Users/daiki99/projects/school/research/graduation-thesis/papers/os-ken-2026-05/materials/experiments/summary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iperf3!$B$1</c:f>
              <c:strCache>
                <c:ptCount val="1"/>
                <c:pt idx="0">
                  <c:v>従来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iperf3!$D$2:$D$3</c:f>
                <c:numCache>
                  <c:formatCode>General</c:formatCode>
                  <c:ptCount val="2"/>
                  <c:pt idx="0">
                    <c:v>26.70381945215583</c:v>
                  </c:pt>
                  <c:pt idx="1">
                    <c:v>92.677209036185616</c:v>
                  </c:pt>
                </c:numCache>
              </c:numRef>
            </c:plus>
            <c:minus>
              <c:numRef>
                <c:f>iperf3!$D$2:$D$3</c:f>
                <c:numCache>
                  <c:formatCode>General</c:formatCode>
                  <c:ptCount val="2"/>
                  <c:pt idx="0">
                    <c:v>26.70381945215583</c:v>
                  </c:pt>
                  <c:pt idx="1">
                    <c:v>92.677209036185616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iperf3!$A$2:$A$3</c:f>
              <c:strCache>
                <c:ptCount val="2"/>
                <c:pt idx="0">
                  <c:v>1VM</c:v>
                </c:pt>
                <c:pt idx="1">
                  <c:v>2VMs</c:v>
                </c:pt>
              </c:strCache>
            </c:strRef>
          </c:cat>
          <c:val>
            <c:numRef>
              <c:f>iperf3!$B$2:$B$3</c:f>
              <c:numCache>
                <c:formatCode>General</c:formatCode>
                <c:ptCount val="2"/>
                <c:pt idx="0">
                  <c:v>1020.318</c:v>
                </c:pt>
                <c:pt idx="1">
                  <c:v>1074.4929999999999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133-074A-8EC3-D59189EC53CC}"/>
            </c:ext>
          </c:extLst>
        </c:ser>
        <c:ser>
          <c:idx val="1"/>
          <c:order val="1"/>
          <c:tx>
            <c:strRef>
              <c:f>iperf3!$C$1</c:f>
              <c:strCache>
                <c:ptCount val="1"/>
                <c:pt idx="0">
                  <c:v>PRICEE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iperf3!$E$2:$E$3</c:f>
                <c:numCache>
                  <c:formatCode>General</c:formatCode>
                  <c:ptCount val="2"/>
                  <c:pt idx="0">
                    <c:v>36.146064623659633</c:v>
                  </c:pt>
                  <c:pt idx="1">
                    <c:v>43.449184657118927</c:v>
                  </c:pt>
                </c:numCache>
              </c:numRef>
            </c:plus>
            <c:minus>
              <c:numRef>
                <c:f>iperf3!$E$2:$E$3</c:f>
                <c:numCache>
                  <c:formatCode>General</c:formatCode>
                  <c:ptCount val="2"/>
                  <c:pt idx="0">
                    <c:v>36.146064623659633</c:v>
                  </c:pt>
                  <c:pt idx="1">
                    <c:v>43.449184657118927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iperf3!$A$2:$A$3</c:f>
              <c:strCache>
                <c:ptCount val="2"/>
                <c:pt idx="0">
                  <c:v>1VM</c:v>
                </c:pt>
                <c:pt idx="1">
                  <c:v>2VMs</c:v>
                </c:pt>
              </c:strCache>
            </c:strRef>
          </c:cat>
          <c:val>
            <c:numRef>
              <c:f>iperf3!$C$2:$C$3</c:f>
              <c:numCache>
                <c:formatCode>General</c:formatCode>
                <c:ptCount val="2"/>
                <c:pt idx="0">
                  <c:v>696.64099999999996</c:v>
                </c:pt>
                <c:pt idx="1">
                  <c:v>734.625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133-074A-8EC3-D59189EC53C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589725968"/>
        <c:axId val="1589727680"/>
      </c:barChart>
      <c:catAx>
        <c:axId val="15897259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Hiragino Sans W5" panose="020B0400000000000000" pitchFamily="34" charset="-128"/>
                <a:ea typeface="Hiragino Sans W5" panose="020B0400000000000000" pitchFamily="34" charset="-128"/>
                <a:cs typeface="+mn-cs"/>
              </a:defRPr>
            </a:pPr>
            <a:endParaRPr lang="ja-JP"/>
          </a:p>
        </c:txPr>
        <c:crossAx val="1589727680"/>
        <c:crosses val="autoZero"/>
        <c:auto val="1"/>
        <c:lblAlgn val="ctr"/>
        <c:lblOffset val="100"/>
        <c:noMultiLvlLbl val="0"/>
      </c:catAx>
      <c:valAx>
        <c:axId val="1589727680"/>
        <c:scaling>
          <c:orientation val="minMax"/>
          <c:max val="12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Hiragino Sans W5" panose="020B0400000000000000" pitchFamily="34" charset="-128"/>
                    <a:ea typeface="Hiragino Sans W5" panose="020B0400000000000000" pitchFamily="34" charset="-128"/>
                    <a:cs typeface="+mn-cs"/>
                  </a:defRPr>
                </a:pPr>
                <a:r>
                  <a:rPr lang="en-AU"/>
                  <a:t>TCP</a:t>
                </a:r>
                <a:r>
                  <a:rPr lang="ja-JP"/>
                  <a:t>スループット</a:t>
                </a:r>
                <a:r>
                  <a:rPr lang="en-AU"/>
                  <a:t>(Mbps)</a:t>
                </a:r>
                <a:endParaRPr lang="ja-JP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Hiragino Sans W5" panose="020B0400000000000000" pitchFamily="34" charset="-128"/>
                  <a:ea typeface="Hiragino Sans W5" panose="020B0400000000000000" pitchFamily="34" charset="-128"/>
                  <a:cs typeface="+mn-cs"/>
                </a:defRPr>
              </a:pPr>
              <a:endParaRPr lang="ja-JP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Hiragino Sans W5" panose="020B0400000000000000" pitchFamily="34" charset="-128"/>
                <a:ea typeface="Hiragino Sans W5" panose="020B0400000000000000" pitchFamily="34" charset="-128"/>
                <a:cs typeface="+mn-cs"/>
              </a:defRPr>
            </a:pPr>
            <a:endParaRPr lang="ja-JP"/>
          </a:p>
        </c:txPr>
        <c:crossAx val="15897259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Hiragino Sans W5" panose="020B0400000000000000" pitchFamily="34" charset="-128"/>
              <a:ea typeface="Hiragino Sans W5" panose="020B0400000000000000" pitchFamily="34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 b="0" i="0">
          <a:latin typeface="Hiragino Sans W5" panose="020B0400000000000000" pitchFamily="34" charset="-128"/>
          <a:ea typeface="Hiragino Sans W5" panose="020B0400000000000000" pitchFamily="34" charset="-128"/>
        </a:defRPr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CPU!$B$1</c:f>
              <c:strCache>
                <c:ptCount val="1"/>
                <c:pt idx="0">
                  <c:v>従来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CPU!$D$2:$D$3</c:f>
                <c:numCache>
                  <c:formatCode>General</c:formatCode>
                  <c:ptCount val="2"/>
                  <c:pt idx="0">
                    <c:v>1.5298206140299739</c:v>
                  </c:pt>
                  <c:pt idx="1">
                    <c:v>93.14845341400499</c:v>
                  </c:pt>
                </c:numCache>
              </c:numRef>
            </c:plus>
            <c:minus>
              <c:numRef>
                <c:f>CPU!$D$2:$D$3</c:f>
                <c:numCache>
                  <c:formatCode>General</c:formatCode>
                  <c:ptCount val="2"/>
                  <c:pt idx="0">
                    <c:v>1.5298206140299739</c:v>
                  </c:pt>
                  <c:pt idx="1">
                    <c:v>93.14845341400499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CPU!$A$2:$A$3</c:f>
              <c:strCache>
                <c:ptCount val="2"/>
                <c:pt idx="0">
                  <c:v>1VM</c:v>
                </c:pt>
                <c:pt idx="1">
                  <c:v>2VMs</c:v>
                </c:pt>
              </c:strCache>
            </c:strRef>
          </c:cat>
          <c:val>
            <c:numRef>
              <c:f>CPU!$B$2:$B$3</c:f>
              <c:numCache>
                <c:formatCode>General</c:formatCode>
                <c:ptCount val="2"/>
                <c:pt idx="0">
                  <c:v>1984.578</c:v>
                </c:pt>
                <c:pt idx="1">
                  <c:v>1861.3755000000001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500-BF45-B6A8-A7C81EF6664F}"/>
            </c:ext>
          </c:extLst>
        </c:ser>
        <c:ser>
          <c:idx val="1"/>
          <c:order val="1"/>
          <c:tx>
            <c:strRef>
              <c:f>CPU!$C$1</c:f>
              <c:strCache>
                <c:ptCount val="1"/>
                <c:pt idx="0">
                  <c:v>PRICEE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CPU!$E$2:$E$3</c:f>
                <c:numCache>
                  <c:formatCode>General</c:formatCode>
                  <c:ptCount val="2"/>
                  <c:pt idx="0">
                    <c:v>4.1126087962643956</c:v>
                  </c:pt>
                  <c:pt idx="1">
                    <c:v>82.155514500821795</c:v>
                  </c:pt>
                </c:numCache>
              </c:numRef>
            </c:plus>
            <c:minus>
              <c:numRef>
                <c:f>CPU!$E$2:$E$3</c:f>
                <c:numCache>
                  <c:formatCode>General</c:formatCode>
                  <c:ptCount val="2"/>
                  <c:pt idx="0">
                    <c:v>4.1126087962643956</c:v>
                  </c:pt>
                  <c:pt idx="1">
                    <c:v>82.155514500821795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CPU!$A$2:$A$3</c:f>
              <c:strCache>
                <c:ptCount val="2"/>
                <c:pt idx="0">
                  <c:v>1VM</c:v>
                </c:pt>
                <c:pt idx="1">
                  <c:v>2VMs</c:v>
                </c:pt>
              </c:strCache>
            </c:strRef>
          </c:cat>
          <c:val>
            <c:numRef>
              <c:f>CPU!$C$2:$C$3</c:f>
              <c:numCache>
                <c:formatCode>General</c:formatCode>
                <c:ptCount val="2"/>
                <c:pt idx="0">
                  <c:v>1971.7619999999999</c:v>
                </c:pt>
                <c:pt idx="1">
                  <c:v>1809.5305000000001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500-BF45-B6A8-A7C81EF666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26755600"/>
        <c:axId val="1827095712"/>
      </c:barChart>
      <c:catAx>
        <c:axId val="18267556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Hiragino Sans W5" panose="020B0400000000000000" pitchFamily="34" charset="-128"/>
                <a:ea typeface="Hiragino Sans W5" panose="020B0400000000000000" pitchFamily="34" charset="-128"/>
                <a:cs typeface="+mn-cs"/>
              </a:defRPr>
            </a:pPr>
            <a:endParaRPr lang="ja-JP"/>
          </a:p>
        </c:txPr>
        <c:crossAx val="1827095712"/>
        <c:crosses val="autoZero"/>
        <c:auto val="1"/>
        <c:lblAlgn val="ctr"/>
        <c:lblOffset val="100"/>
        <c:noMultiLvlLbl val="0"/>
      </c:catAx>
      <c:valAx>
        <c:axId val="1827095712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Hiragino Sans W5" panose="020B0400000000000000" pitchFamily="34" charset="-128"/>
                    <a:ea typeface="Hiragino Sans W5" panose="020B0400000000000000" pitchFamily="34" charset="-128"/>
                    <a:cs typeface="+mn-cs"/>
                  </a:defRPr>
                </a:pPr>
                <a:r>
                  <a:rPr lang="en-AU"/>
                  <a:t>CPU</a:t>
                </a:r>
                <a:r>
                  <a:rPr lang="ja-JP"/>
                  <a:t>スループット</a:t>
                </a:r>
                <a:r>
                  <a:rPr lang="en-AU"/>
                  <a:t>(events/s)</a:t>
                </a:r>
                <a:endParaRPr lang="ja-JP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Hiragino Sans W5" panose="020B0400000000000000" pitchFamily="34" charset="-128"/>
                  <a:ea typeface="Hiragino Sans W5" panose="020B0400000000000000" pitchFamily="34" charset="-128"/>
                  <a:cs typeface="+mn-cs"/>
                </a:defRPr>
              </a:pPr>
              <a:endParaRPr lang="ja-JP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Hiragino Sans W5" panose="020B0400000000000000" pitchFamily="34" charset="-128"/>
                <a:ea typeface="Hiragino Sans W5" panose="020B0400000000000000" pitchFamily="34" charset="-128"/>
                <a:cs typeface="+mn-cs"/>
              </a:defRPr>
            </a:pPr>
            <a:endParaRPr lang="ja-JP"/>
          </a:p>
        </c:txPr>
        <c:crossAx val="18267556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Hiragino Sans W5" panose="020B0400000000000000" pitchFamily="34" charset="-128"/>
              <a:ea typeface="Hiragino Sans W5" panose="020B0400000000000000" pitchFamily="34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 b="0" i="0">
          <a:latin typeface="Hiragino Sans W5" panose="020B0400000000000000" pitchFamily="34" charset="-128"/>
          <a:ea typeface="Hiragino Sans W5" panose="020B0400000000000000" pitchFamily="34" charset="-128"/>
        </a:defRPr>
      </a:pPr>
      <a:endParaRPr lang="ja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Memory!$B$1</c:f>
              <c:strCache>
                <c:ptCount val="1"/>
                <c:pt idx="0">
                  <c:v>従来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Memory!$D$2:$D$3</c:f>
                <c:numCache>
                  <c:formatCode>General</c:formatCode>
                  <c:ptCount val="2"/>
                  <c:pt idx="0">
                    <c:v>34.502918717117247</c:v>
                  </c:pt>
                  <c:pt idx="1">
                    <c:v>25.055202637990561</c:v>
                  </c:pt>
                </c:numCache>
              </c:numRef>
            </c:plus>
            <c:minus>
              <c:numRef>
                <c:f>Memory!$D$2:$D$3</c:f>
                <c:numCache>
                  <c:formatCode>General</c:formatCode>
                  <c:ptCount val="2"/>
                  <c:pt idx="0">
                    <c:v>34.502918717117247</c:v>
                  </c:pt>
                  <c:pt idx="1">
                    <c:v>25.055202637990561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Memory!$A$2:$A$3</c:f>
              <c:strCache>
                <c:ptCount val="2"/>
                <c:pt idx="0">
                  <c:v>1VM</c:v>
                </c:pt>
                <c:pt idx="1">
                  <c:v>2VMs</c:v>
                </c:pt>
              </c:strCache>
            </c:strRef>
          </c:cat>
          <c:val>
            <c:numRef>
              <c:f>Memory!$B$2:$B$3</c:f>
              <c:numCache>
                <c:formatCode>General</c:formatCode>
                <c:ptCount val="2"/>
                <c:pt idx="0">
                  <c:v>543.71</c:v>
                </c:pt>
                <c:pt idx="1">
                  <c:v>521.91450000000009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704-6440-905C-DD2EC0BE36FA}"/>
            </c:ext>
          </c:extLst>
        </c:ser>
        <c:ser>
          <c:idx val="1"/>
          <c:order val="1"/>
          <c:tx>
            <c:strRef>
              <c:f>Memory!$C$1</c:f>
              <c:strCache>
                <c:ptCount val="1"/>
                <c:pt idx="0">
                  <c:v>PRICEE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Memory!$E$2:$E$3</c:f>
                <c:numCache>
                  <c:formatCode>General</c:formatCode>
                  <c:ptCount val="2"/>
                  <c:pt idx="0">
                    <c:v>27.471409918217461</c:v>
                  </c:pt>
                  <c:pt idx="1">
                    <c:v>14.690792153677901</c:v>
                  </c:pt>
                </c:numCache>
              </c:numRef>
            </c:plus>
            <c:minus>
              <c:numRef>
                <c:f>Memory!$E$2:$E$3</c:f>
                <c:numCache>
                  <c:formatCode>General</c:formatCode>
                  <c:ptCount val="2"/>
                  <c:pt idx="0">
                    <c:v>27.471409918217461</c:v>
                  </c:pt>
                  <c:pt idx="1">
                    <c:v>14.690792153677901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Memory!$A$2:$A$3</c:f>
              <c:strCache>
                <c:ptCount val="2"/>
                <c:pt idx="0">
                  <c:v>1VM</c:v>
                </c:pt>
                <c:pt idx="1">
                  <c:v>2VMs</c:v>
                </c:pt>
              </c:strCache>
            </c:strRef>
          </c:cat>
          <c:val>
            <c:numRef>
              <c:f>Memory!$C$2:$C$3</c:f>
              <c:numCache>
                <c:formatCode>General</c:formatCode>
                <c:ptCount val="2"/>
                <c:pt idx="0">
                  <c:v>536.0145</c:v>
                </c:pt>
                <c:pt idx="1">
                  <c:v>520.56050000000005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704-6440-905C-DD2EC0BE36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26662608"/>
        <c:axId val="1827140176"/>
      </c:barChart>
      <c:catAx>
        <c:axId val="18266626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Hiragino Sans W5" panose="020B0400000000000000" pitchFamily="34" charset="-128"/>
                <a:ea typeface="Hiragino Sans W5" panose="020B0400000000000000" pitchFamily="34" charset="-128"/>
                <a:cs typeface="+mn-cs"/>
              </a:defRPr>
            </a:pPr>
            <a:endParaRPr lang="ja-JP"/>
          </a:p>
        </c:txPr>
        <c:crossAx val="1827140176"/>
        <c:crosses val="autoZero"/>
        <c:auto val="1"/>
        <c:lblAlgn val="ctr"/>
        <c:lblOffset val="100"/>
        <c:noMultiLvlLbl val="0"/>
      </c:catAx>
      <c:valAx>
        <c:axId val="1827140176"/>
        <c:scaling>
          <c:orientation val="minMax"/>
          <c:max val="6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Hiragino Sans W5" panose="020B0400000000000000" pitchFamily="34" charset="-128"/>
                    <a:ea typeface="Hiragino Sans W5" panose="020B0400000000000000" pitchFamily="34" charset="-128"/>
                    <a:cs typeface="+mn-cs"/>
                  </a:defRPr>
                </a:pPr>
                <a:r>
                  <a:rPr lang="ja-JP"/>
                  <a:t>メモリ読み書き平均</a:t>
                </a:r>
                <a:r>
                  <a:rPr lang="en-AU"/>
                  <a:t>(MiB/sec)</a:t>
                </a:r>
                <a:endParaRPr lang="ja-JP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Hiragino Sans W5" panose="020B0400000000000000" pitchFamily="34" charset="-128"/>
                  <a:ea typeface="Hiragino Sans W5" panose="020B0400000000000000" pitchFamily="34" charset="-128"/>
                  <a:cs typeface="+mn-cs"/>
                </a:defRPr>
              </a:pPr>
              <a:endParaRPr lang="ja-JP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Hiragino Sans W5" panose="020B0400000000000000" pitchFamily="34" charset="-128"/>
                <a:ea typeface="Hiragino Sans W5" panose="020B0400000000000000" pitchFamily="34" charset="-128"/>
                <a:cs typeface="+mn-cs"/>
              </a:defRPr>
            </a:pPr>
            <a:endParaRPr lang="ja-JP"/>
          </a:p>
        </c:txPr>
        <c:crossAx val="18266626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Hiragino Sans W5" panose="020B0400000000000000" pitchFamily="34" charset="-128"/>
              <a:ea typeface="Hiragino Sans W5" panose="020B0400000000000000" pitchFamily="34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 b="0" i="0">
          <a:latin typeface="Hiragino Sans W5" panose="020B0400000000000000" pitchFamily="34" charset="-128"/>
          <a:ea typeface="Hiragino Sans W5" panose="020B0400000000000000" pitchFamily="34" charset="-128"/>
        </a:defRPr>
      </a:pPr>
      <a:endParaRPr lang="ja-JP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Exceptions!$E$2</c:f>
              <c:strCache>
                <c:ptCount val="1"/>
                <c:pt idx="0">
                  <c:v>従来</c:v>
                </c:pt>
              </c:strCache>
            </c:strRef>
          </c:tx>
          <c:spPr>
            <a:solidFill>
              <a:schemeClr val="accent1"/>
            </a:solidFill>
            <a:ln>
              <a:noFill/>
              <a:prstDash val="solid"/>
            </a:ln>
          </c:spPr>
          <c:invertIfNegative val="0"/>
          <c:cat>
            <c:strRef>
              <c:f>Exceptions!$A$48:$A$49</c:f>
              <c:strCache>
                <c:ptCount val="2"/>
                <c:pt idx="0">
                  <c:v>SBIコール（平均）</c:v>
                </c:pt>
                <c:pt idx="1">
                  <c:v>MMIO（平均）</c:v>
                </c:pt>
              </c:strCache>
            </c:strRef>
          </c:cat>
          <c:val>
            <c:numRef>
              <c:f>Exceptions!$E$48:$E$49</c:f>
              <c:numCache>
                <c:formatCode>General</c:formatCode>
                <c:ptCount val="2"/>
                <c:pt idx="0">
                  <c:v>39.891923076923078</c:v>
                </c:pt>
                <c:pt idx="1">
                  <c:v>24.813428571428574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109-8A4C-AC3D-3B4DB40F4737}"/>
            </c:ext>
          </c:extLst>
        </c:ser>
        <c:ser>
          <c:idx val="1"/>
          <c:order val="1"/>
          <c:tx>
            <c:strRef>
              <c:f>Exceptions!$F$2</c:f>
              <c:strCache>
                <c:ptCount val="1"/>
                <c:pt idx="0">
                  <c:v>PRICEE</c:v>
                </c:pt>
              </c:strCache>
            </c:strRef>
          </c:tx>
          <c:spPr>
            <a:solidFill>
              <a:schemeClr val="accent2"/>
            </a:solidFill>
            <a:ln>
              <a:noFill/>
              <a:prstDash val="solid"/>
            </a:ln>
          </c:spPr>
          <c:invertIfNegative val="0"/>
          <c:cat>
            <c:strRef>
              <c:f>Exceptions!$A$48:$A$49</c:f>
              <c:strCache>
                <c:ptCount val="2"/>
                <c:pt idx="0">
                  <c:v>SBIコール（平均）</c:v>
                </c:pt>
                <c:pt idx="1">
                  <c:v>MMIO（平均）</c:v>
                </c:pt>
              </c:strCache>
            </c:strRef>
          </c:cat>
          <c:val>
            <c:numRef>
              <c:f>Exceptions!$F$48:$F$49</c:f>
              <c:numCache>
                <c:formatCode>General</c:formatCode>
                <c:ptCount val="2"/>
                <c:pt idx="0">
                  <c:v>188.01961538461538</c:v>
                </c:pt>
                <c:pt idx="1">
                  <c:v>137.01585714285713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109-8A4C-AC3D-3B4DB40F47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84318256"/>
        <c:axId val="1029372368"/>
      </c:barChart>
      <c:catAx>
        <c:axId val="4843182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prstDash val="solid"/>
            <a:round/>
          </a:ln>
        </c:spPr>
        <c:txPr>
          <a:bodyPr rot="-60000000" vert="horz"/>
          <a:lstStyle/>
          <a:p>
            <a:pPr>
              <a:defRPr/>
            </a:pPr>
            <a:endParaRPr lang="ja-JP"/>
          </a:p>
        </c:txPr>
        <c:crossAx val="1029372368"/>
        <c:crosses val="autoZero"/>
        <c:auto val="1"/>
        <c:lblAlgn val="ctr"/>
        <c:lblOffset val="100"/>
        <c:noMultiLvlLbl val="0"/>
      </c:catAx>
      <c:valAx>
        <c:axId val="10293723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solid"/>
              <a:round/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AU"/>
                  <a:t>CPU</a:t>
                </a:r>
                <a:r>
                  <a:rPr lang="ja-JP"/>
                  <a:t>サイクル数（</a:t>
                </a:r>
                <a:r>
                  <a:rPr lang="en-AU"/>
                  <a:t>k cycles</a:t>
                </a:r>
                <a:r>
                  <a:rPr lang="ja-JP"/>
                  <a:t>）</a:t>
                </a:r>
              </a:p>
            </c:rich>
          </c:tx>
          <c:overlay val="0"/>
          <c:spPr>
            <a:noFill/>
            <a:ln>
              <a:noFill/>
              <a:prstDash val="solid"/>
            </a:ln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  <a:prstDash val="solid"/>
          </a:ln>
        </c:spPr>
        <c:txPr>
          <a:bodyPr rot="-60000000" vert="horz"/>
          <a:lstStyle/>
          <a:p>
            <a:pPr>
              <a:defRPr/>
            </a:pPr>
            <a:endParaRPr lang="ja-JP"/>
          </a:p>
        </c:txPr>
        <c:crossAx val="484318256"/>
        <c:crosses val="autoZero"/>
        <c:crossBetween val="between"/>
      </c:valAx>
    </c:plotArea>
    <c:legend>
      <c:legendPos val="b"/>
      <c:overlay val="0"/>
      <c:spPr>
        <a:noFill/>
        <a:ln>
          <a:noFill/>
          <a:prstDash val="solid"/>
        </a:ln>
      </c:spPr>
      <c:txPr>
        <a:bodyPr rot="0" vert="horz"/>
        <a:lstStyle/>
        <a:p>
          <a:pPr>
            <a:defRPr/>
          </a:pPr>
          <a:endParaRPr lang="ja-JP"/>
        </a:p>
      </c:txPr>
    </c:legend>
    <c:plotVisOnly val="1"/>
    <c:dispBlanksAs val="gap"/>
    <c:showDLblsOverMax val="1"/>
  </c:chart>
  <c:spPr>
    <a:solidFill>
      <a:schemeClr val="bg1"/>
    </a:solidFill>
    <a:ln w="9525" cap="flat" cmpd="sng" algn="ctr">
      <a:noFill/>
      <a:prstDash val="solid"/>
      <a:round/>
    </a:ln>
  </c:spPr>
  <c:txPr>
    <a:bodyPr/>
    <a:lstStyle/>
    <a:p>
      <a:pPr>
        <a:defRPr sz="1100">
          <a:latin typeface="Hiragino Sans W4" panose="020B0400000000000000" pitchFamily="34" charset="-128"/>
          <a:ea typeface="Hiragino Sans W4" panose="020B0400000000000000" pitchFamily="34" charset="-128"/>
        </a:defRPr>
      </a:pPr>
      <a:endParaRPr lang="ja-JP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Exceptions!$B$2</c:f>
              <c:strCache>
                <c:ptCount val="1"/>
                <c:pt idx="0">
                  <c:v>従来</c:v>
                </c:pt>
              </c:strCache>
            </c:strRef>
          </c:tx>
          <c:spPr>
            <a:solidFill>
              <a:schemeClr val="accent1"/>
            </a:solidFill>
            <a:ln>
              <a:noFill/>
              <a:prstDash val="solid"/>
            </a:ln>
          </c:spPr>
          <c:invertIfNegative val="0"/>
          <c:cat>
            <c:strRef>
              <c:f>Exceptions!$A$48:$A$49</c:f>
              <c:strCache>
                <c:ptCount val="2"/>
                <c:pt idx="0">
                  <c:v>SBIコール（平均）</c:v>
                </c:pt>
                <c:pt idx="1">
                  <c:v>MMIO（平均）</c:v>
                </c:pt>
              </c:strCache>
            </c:strRef>
          </c:cat>
          <c:val>
            <c:numRef>
              <c:f>Exceptions!$B$48:$B$49</c:f>
              <c:numCache>
                <c:formatCode>General</c:formatCode>
                <c:ptCount val="2"/>
                <c:pt idx="0">
                  <c:v>30.867076923076922</c:v>
                </c:pt>
                <c:pt idx="1">
                  <c:v>23.920714285714286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053-574A-92DC-DF0D5B15784C}"/>
            </c:ext>
          </c:extLst>
        </c:ser>
        <c:ser>
          <c:idx val="1"/>
          <c:order val="1"/>
          <c:tx>
            <c:strRef>
              <c:f>Exceptions!$C$2</c:f>
              <c:strCache>
                <c:ptCount val="1"/>
                <c:pt idx="0">
                  <c:v>PRICEE</c:v>
                </c:pt>
              </c:strCache>
            </c:strRef>
          </c:tx>
          <c:spPr>
            <a:solidFill>
              <a:schemeClr val="accent2"/>
            </a:solidFill>
            <a:ln>
              <a:noFill/>
              <a:prstDash val="solid"/>
            </a:ln>
          </c:spPr>
          <c:invertIfNegative val="0"/>
          <c:cat>
            <c:strRef>
              <c:f>Exceptions!$A$48:$A$49</c:f>
              <c:strCache>
                <c:ptCount val="2"/>
                <c:pt idx="0">
                  <c:v>SBIコール（平均）</c:v>
                </c:pt>
                <c:pt idx="1">
                  <c:v>MMIO（平均）</c:v>
                </c:pt>
              </c:strCache>
            </c:strRef>
          </c:cat>
          <c:val>
            <c:numRef>
              <c:f>Exceptions!$C$48:$C$49</c:f>
              <c:numCache>
                <c:formatCode>General</c:formatCode>
                <c:ptCount val="2"/>
                <c:pt idx="0">
                  <c:v>81.361384615384608</c:v>
                </c:pt>
                <c:pt idx="1">
                  <c:v>73.689285714285717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053-574A-92DC-DF0D5B15784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209286352"/>
        <c:axId val="1209051952"/>
      </c:barChart>
      <c:catAx>
        <c:axId val="12092863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prstDash val="solid"/>
            <a:round/>
          </a:ln>
        </c:spPr>
        <c:txPr>
          <a:bodyPr rot="-60000000" vert="horz"/>
          <a:lstStyle/>
          <a:p>
            <a:pPr>
              <a:defRPr/>
            </a:pPr>
            <a:endParaRPr lang="ja-JP"/>
          </a:p>
        </c:txPr>
        <c:crossAx val="1209051952"/>
        <c:crosses val="autoZero"/>
        <c:auto val="1"/>
        <c:lblAlgn val="ctr"/>
        <c:lblOffset val="100"/>
        <c:noMultiLvlLbl val="0"/>
      </c:catAx>
      <c:valAx>
        <c:axId val="12090519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solid"/>
              <a:round/>
            </a:ln>
          </c:spPr>
        </c:majorGridlines>
        <c:title>
          <c:tx>
            <c:rich>
              <a:bodyPr rot="-5400000" vert="horz"/>
              <a:lstStyle/>
              <a:p>
                <a:pPr algn="ctr" rtl="0">
                  <a:defRPr/>
                </a:pPr>
                <a:r>
                  <a:rPr lang="en-AU"/>
                  <a:t>CPU</a:t>
                </a:r>
                <a:r>
                  <a:rPr lang="ja-JP"/>
                  <a:t>サイクル数（</a:t>
                </a:r>
                <a:r>
                  <a:rPr lang="en-AU"/>
                  <a:t>k cycles</a:t>
                </a:r>
                <a:r>
                  <a:rPr lang="ja-JP"/>
                  <a:t>）</a:t>
                </a:r>
              </a:p>
            </c:rich>
          </c:tx>
          <c:overlay val="0"/>
          <c:spPr>
            <a:noFill/>
            <a:ln>
              <a:noFill/>
              <a:prstDash val="solid"/>
            </a:ln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  <a:prstDash val="solid"/>
          </a:ln>
        </c:spPr>
        <c:txPr>
          <a:bodyPr rot="-60000000" vert="horz"/>
          <a:lstStyle/>
          <a:p>
            <a:pPr>
              <a:defRPr/>
            </a:pPr>
            <a:endParaRPr lang="ja-JP"/>
          </a:p>
        </c:txPr>
        <c:crossAx val="1209286352"/>
        <c:crosses val="autoZero"/>
        <c:crossBetween val="between"/>
      </c:valAx>
    </c:plotArea>
    <c:legend>
      <c:legendPos val="b"/>
      <c:overlay val="0"/>
      <c:spPr>
        <a:noFill/>
        <a:ln>
          <a:noFill/>
          <a:prstDash val="solid"/>
        </a:ln>
      </c:spPr>
      <c:txPr>
        <a:bodyPr rot="0" vert="horz"/>
        <a:lstStyle/>
        <a:p>
          <a:pPr>
            <a:defRPr/>
          </a:pPr>
          <a:endParaRPr lang="ja-JP"/>
        </a:p>
      </c:txPr>
    </c:legend>
    <c:plotVisOnly val="1"/>
    <c:dispBlanksAs val="gap"/>
    <c:showDLblsOverMax val="1"/>
  </c:chart>
  <c:spPr>
    <a:solidFill>
      <a:schemeClr val="bg1"/>
    </a:solidFill>
    <a:ln w="9525" cap="flat" cmpd="sng" algn="ctr">
      <a:noFill/>
      <a:prstDash val="solid"/>
      <a:round/>
    </a:ln>
  </c:spPr>
  <c:txPr>
    <a:bodyPr/>
    <a:lstStyle/>
    <a:p>
      <a:pPr>
        <a:defRPr sz="1100">
          <a:latin typeface="Hiragino Sans W4" panose="020B0400000000000000" pitchFamily="34" charset="-128"/>
          <a:ea typeface="Hiragino Sans W4" panose="020B0400000000000000" pitchFamily="34" charset="-128"/>
        </a:defRPr>
      </a:pPr>
      <a:endParaRPr lang="ja-JP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8B1366-F5F4-40F1-A20B-75ACDB7D4D2B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30A31C-0693-4740-8AD2-62A53A81FA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5563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/>
              <a:t>時間配分．提案までで</a:t>
            </a:r>
            <a:r>
              <a:rPr kumimoji="1" lang="en-US" altLang="ja-JP" dirty="0"/>
              <a:t> 2</a:t>
            </a:r>
            <a:r>
              <a:rPr kumimoji="1" lang="ja-JP" altLang="en-US"/>
              <a:t>分</a:t>
            </a:r>
            <a:r>
              <a:rPr kumimoji="1" lang="en-AU" altLang="ja-JP" dirty="0"/>
              <a:t>40</a:t>
            </a:r>
            <a:r>
              <a:rPr kumimoji="1" lang="ja-JP" altLang="en-US"/>
              <a:t>秒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30A31C-0693-4740-8AD2-62A53A81FA08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945955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81F821-276E-F90E-3DA8-E819B1C6E5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2C16339-DFD6-E09B-33CB-F56D16BEA06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ED061D5-6FE1-C48B-D859-0729B7C0075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/>
              <a:t>済み：図を使った説明をちゃんとする．アニメーションを使いながら．ハイパーバイザと各</a:t>
            </a:r>
            <a:r>
              <a:rPr kumimoji="1" lang="en-AU" altLang="ja-JP" dirty="0"/>
              <a:t>VM</a:t>
            </a:r>
            <a:r>
              <a:rPr kumimoji="1" lang="ja-JP" altLang="en-US"/>
              <a:t>の間の共有メモリ</a:t>
            </a:r>
            <a:endParaRPr kumimoji="1"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AE57521-D9C9-3BFD-7DAA-DC1CB2C6413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30A31C-0693-4740-8AD2-62A53A81FA08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03177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9A6B53-7C89-1750-7BA4-9B0EDE7BC2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71A3FE3-4A7F-35CC-364A-CC84FF4E7E0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9592338-9A15-7756-3060-FEC828090E0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/>
              <a:t>済み：アニメーションがおかしい．従来のやつとトラップの文字．先に普通はハイパーバイザに遷移することを表現</a:t>
            </a:r>
            <a:endParaRPr kumimoji="1" lang="en-US" altLang="ja-JP" dirty="0"/>
          </a:p>
          <a:p>
            <a:r>
              <a:rPr kumimoji="1" lang="ja-JP" altLang="en-US"/>
              <a:t>委譲してみながら実行してみる．実験してみる</a:t>
            </a:r>
            <a:endParaRPr kumimoji="1"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14B3D2E-82A0-C2D2-24C9-464727EFE6B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30A31C-0693-4740-8AD2-62A53A81FA08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903686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81B2AF-828B-7CA2-E179-270EDA82D9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DE95C68-B422-A3E1-DC59-C34194519FD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8CF4FC0-8683-6DA6-0340-421D491BF30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C5CEBCE-7536-9037-1C59-2F881C9DA81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30A31C-0693-4740-8AD2-62A53A81FA08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043106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F62B63-DD36-9B3F-F70E-763412CBE9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5443FC7-B2F3-0840-318F-C3C07F7F17A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22F5890-6250-2AFA-95A5-7456E3BFADC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/>
              <a:t>済み：</a:t>
            </a:r>
            <a:r>
              <a:rPr kumimoji="1" lang="en-AU" altLang="ja-JP" dirty="0"/>
              <a:t>VM</a:t>
            </a:r>
            <a:r>
              <a:rPr kumimoji="1" lang="ja-JP" altLang="en-US"/>
              <a:t>に復帰する命令という表現でも良いのでは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D29A81E-3130-DCA9-B534-49D4CDD815B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30A31C-0693-4740-8AD2-62A53A81FA08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039319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7C009E-FECB-C1E6-D4A1-269A377D15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4408368-3F64-E1F2-1AAE-78DB98E7A56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F11E82D-2761-EDC6-B205-B1BDB6E71F5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PMP</a:t>
            </a:r>
            <a:r>
              <a:rPr kumimoji="1" lang="ja-JP" altLang="en-US"/>
              <a:t>でここまでは守れるけど．．．という説明が必要．</a:t>
            </a:r>
            <a:endParaRPr kumimoji="1" lang="en-AU" altLang="ja-JP" dirty="0"/>
          </a:p>
          <a:p>
            <a:endParaRPr kumimoji="1" lang="en-AU" altLang="ja-JP" dirty="0"/>
          </a:p>
          <a:p>
            <a:r>
              <a:rPr kumimoji="1" lang="ja-JP" altLang="en-US"/>
              <a:t>済み：一枚スライド追加．レジスタよりも前．</a:t>
            </a:r>
            <a:endParaRPr kumimoji="1"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78E3E6E-5033-6BD1-B4C3-F9E44A98DDE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30A31C-0693-4740-8AD2-62A53A81FA08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551423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PMP</a:t>
            </a:r>
            <a:r>
              <a:rPr kumimoji="1" lang="ja-JP" altLang="en-US"/>
              <a:t>でここまでは守れるけど．．．という説明が必要．</a:t>
            </a:r>
            <a:endParaRPr kumimoji="1" lang="en-AU" altLang="ja-JP" dirty="0"/>
          </a:p>
          <a:p>
            <a:endParaRPr kumimoji="1" lang="en-AU" altLang="ja-JP" dirty="0"/>
          </a:p>
          <a:p>
            <a:r>
              <a:rPr kumimoji="1" lang="ja-JP" altLang="en-US"/>
              <a:t>一枚スライド追加．レジスタよりも前．</a:t>
            </a:r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30A31C-0693-4740-8AD2-62A53A81FA08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195755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2BA82B-0791-8744-2B97-EBB0CE08E5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BECF488-A7FF-02CD-FADC-C2580DCC41D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E84744A-880C-9985-13CD-83602476E75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/>
              <a:t>済み：話し方として，レジスタ保護の必要性を話す．ホワイトリストに関しても具体例を出しながら説明．アニメーション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85C5D32-9CC3-670F-7FAE-74FB553F77F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30A31C-0693-4740-8AD2-62A53A81FA08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512113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2C3B86-E7CF-9226-AC01-5BEE8DBF86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E86AE2A-E57C-E60C-6501-859C9C3CFFF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617ADB3-14F2-EF74-79B9-5E37DDE6B9B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/>
              <a:t>済み：アニメーションを説明に合わせる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F673A16-AB6A-031F-4D53-E5E6830EBA8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30A31C-0693-4740-8AD2-62A53A81FA08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171324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/>
              <a:t>済み：</a:t>
            </a:r>
            <a:r>
              <a:rPr kumimoji="1" lang="en-AU" altLang="ja-JP" dirty="0"/>
              <a:t>READ</a:t>
            </a:r>
            <a:r>
              <a:rPr kumimoji="1" lang="ja-JP" altLang="en-US"/>
              <a:t>の件はちゃんと書く．分かりくい．図を変更する．</a:t>
            </a:r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/>
              <a:t>確認方法をちゃんと説明する．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30A31C-0693-4740-8AD2-62A53A81FA08}" type="slidenum">
              <a:rPr kumimoji="1" lang="ja-JP" altLang="en-US" smtClean="0"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592691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/>
              <a:t>オーバーヘッドの数値を書こう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30A31C-0693-4740-8AD2-62A53A81FA08}" type="slidenum">
              <a:rPr kumimoji="1" lang="ja-JP" altLang="en-US" smtClean="0"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41862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30A31C-0693-4740-8AD2-62A53A81FA08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103135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30A31C-0693-4740-8AD2-62A53A81FA08}" type="slidenum">
              <a:rPr kumimoji="1" lang="ja-JP" altLang="en-US" smtClean="0"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9146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/>
              <a:t>例として攻撃パターン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30A31C-0693-4740-8AD2-62A53A81FA08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87437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AU" altLang="ja-JP" dirty="0"/>
              <a:t>TSM</a:t>
            </a:r>
            <a:r>
              <a:rPr kumimoji="1" lang="ja-JP" altLang="en-US"/>
              <a:t>が権限管理を行う．アドレス変換の話．ハイパーバイザ</a:t>
            </a:r>
            <a:r>
              <a:rPr kumimoji="1" lang="en-US" altLang="ja-JP" dirty="0"/>
              <a:t> -&gt;  TSM</a:t>
            </a:r>
            <a:r>
              <a:rPr kumimoji="1" lang="ja-JP" altLang="en-US"/>
              <a:t>の管理</a:t>
            </a:r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/>
              <a:t>済み：真ん中に線がいる．縦で分ける上下の線は削除</a:t>
            </a:r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30A31C-0693-4740-8AD2-62A53A81FA08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79213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66C94E-25AD-C45A-3F46-0515EB5341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DBFFADA-FF49-6C24-8307-2C74D2BB8B0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1953726-02E6-CFBE-B5EF-C400F413C7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TSM</a:t>
            </a:r>
            <a:r>
              <a:rPr kumimoji="1" lang="ja-JP" altLang="en-US"/>
              <a:t>がちゃんと設定するという文脈で話</a:t>
            </a:r>
            <a:endParaRPr kumimoji="1"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6AA73E3-4234-5204-0E93-D92E30712A8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30A31C-0693-4740-8AD2-62A53A81FA08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36724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/>
              <a:t>そうじゃないとなぜできないかを話す．エントリの数の話</a:t>
            </a:r>
            <a:r>
              <a:rPr kumimoji="1" lang="en-US" altLang="ja-JP" dirty="0"/>
              <a:t> -&gt; </a:t>
            </a:r>
          </a:p>
          <a:p>
            <a:endParaRPr kumimoji="1" lang="en-US" altLang="ja-JP" dirty="0"/>
          </a:p>
          <a:p>
            <a:r>
              <a:rPr kumimoji="1" lang="ja-JP" altLang="en-US"/>
              <a:t>図を示しながら説明する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30A31C-0693-4740-8AD2-62A53A81FA08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23310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928EAF-4055-14DF-66E1-83828ADB0D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070C77E-CA2D-FB86-98D7-4D160EC99D9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801C69AE-2CCE-DAD9-059B-7DC54845EFC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/>
              <a:t>セキュリティモニタ</a:t>
            </a:r>
            <a:endParaRPr kumimoji="1" lang="en-US" altLang="ja-JP" dirty="0"/>
          </a:p>
          <a:p>
            <a:r>
              <a:rPr kumimoji="1" lang="en-AU" altLang="ja-JP" dirty="0"/>
              <a:t>G</a:t>
            </a:r>
            <a:r>
              <a:rPr kumimoji="1" lang="ja-JP" altLang="en-US"/>
              <a:t>ステージページテーブルの説明をちゃんとする．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C5F5E9A-407A-400E-F9D4-4CE1CB17C28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30A31C-0693-4740-8AD2-62A53A81FA08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31490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991CC8-38F7-678C-60AA-D584132CFE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97D91DF-A1F8-EB97-7541-AF9F7127DB9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67E07514-F326-85F7-4DEE-C979E3E861B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/>
              <a:t>済み：点線を書くか何かをして，</a:t>
            </a:r>
            <a:r>
              <a:rPr kumimoji="1" lang="en-AU" altLang="ja-JP" dirty="0"/>
              <a:t>TOR</a:t>
            </a:r>
            <a:r>
              <a:rPr kumimoji="1" lang="ja-JP" altLang="en-US"/>
              <a:t>の図説明をちゃんとする．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/>
              <a:t>共有メモリはどうしよう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349A89B-978F-9A9A-C735-A4FFE6B0E14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30A31C-0693-4740-8AD2-62A53A81FA08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09260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134E89-42EA-7F9A-EF68-114AF0C1BC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A63EA08-FB01-B292-4F82-C72C5964E38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E38A047-BE2A-C5A1-26DF-362B9891F1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/>
              <a:t>済み：アニメーションで切り替えを表現する．機密</a:t>
            </a:r>
            <a:r>
              <a:rPr kumimoji="1" lang="en-AU" altLang="ja-JP" dirty="0"/>
              <a:t>VM</a:t>
            </a:r>
            <a:r>
              <a:rPr kumimoji="1" lang="ja-JP" altLang="en-US"/>
              <a:t>とハイパーバイザも書く．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D30C6C5-B5BF-52C6-8580-6F67743B06A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30A31C-0693-4740-8AD2-62A53A81FA08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00686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DE5E7FE-6397-6CAD-8746-E1F13FDB9B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 b="0" i="0">
                <a:latin typeface="Hiragino Sans W4" panose="020B0400000000000000" pitchFamily="34" charset="-128"/>
                <a:ea typeface="Hiragino Sans W4" panose="020B0400000000000000" pitchFamily="34" charset="-128"/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830666F-C848-CE7F-95F5-51712173D8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 b="0" i="0">
                <a:latin typeface="Hiragino Sans W2" panose="020B0400000000000000" pitchFamily="34" charset="-128"/>
                <a:ea typeface="Hiragino Sans W2" panose="020B0400000000000000" pitchFamily="34" charset="-128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dirty="0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5F371E3-E51D-9D3F-2B32-7D6C9330A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C0004-2719-43E6-8EBD-75E1BA71CE1D}" type="datetime1">
              <a:rPr kumimoji="1" lang="ja-JP" altLang="en-US" smtClean="0"/>
              <a:t>2026/5/19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6356B72-78F2-5997-9374-A54A76B017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5A5E9CC-1CAC-F0F9-B6D6-BDB91F1A6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460DD-6821-40C4-BE82-83B07D5FD17D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266477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524D69-2AFD-2647-9331-5EC305A89C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3607C27-FE55-E827-43FF-4433D64CCB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875DB51-55DE-1189-C300-6E2E2670C3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91DED-D800-47A3-9499-E6442F22A870}" type="datetime1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5B29C9D-BA66-1020-7CFE-0208B2B7CC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BA1FB91-F70E-50CA-6917-6CE2673DB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460DD-6821-40C4-BE82-83B07D5FD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0225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E9DA764F-89E9-6BD0-CB4B-2B3AA15750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D51AD9C-B693-052F-4DE0-2F2AE31FB9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91056FB-DC4C-5786-50DC-0A60304633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D078E-F4F7-4BB1-A7E7-90AEE6DD2144}" type="datetime1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8956C5F-AD2B-936D-1063-BB430D063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425F410-40E3-63E4-49A3-8DE4FE7AB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460DD-6821-40C4-BE82-83B07D5FD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7605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B656933-5657-2CB3-E554-102A766D70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5522"/>
          </a:xfrm>
        </p:spPr>
        <p:txBody>
          <a:bodyPr/>
          <a:lstStyle>
            <a:lvl1pPr>
              <a:defRPr b="0" i="0">
                <a:latin typeface="Hiragino Sans W4" panose="020B0400000000000000" pitchFamily="34" charset="-128"/>
                <a:ea typeface="Hiragino Sans W4" panose="020B0400000000000000" pitchFamily="34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54601C-8375-6327-A9CB-ED97B99A61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00648"/>
            <a:ext cx="10515600" cy="4976315"/>
          </a:xfrm>
        </p:spPr>
        <p:txBody>
          <a:bodyPr/>
          <a:lstStyle>
            <a:lvl1pPr>
              <a:lnSpc>
                <a:spcPct val="100000"/>
              </a:lnSpc>
              <a:defRPr b="0" i="0">
                <a:latin typeface="Hiragino Sans W2" panose="020B0400000000000000" pitchFamily="34" charset="-128"/>
                <a:ea typeface="Hiragino Sans W2" panose="020B0400000000000000" pitchFamily="34" charset="-128"/>
              </a:defRPr>
            </a:lvl1pPr>
            <a:lvl2pPr>
              <a:lnSpc>
                <a:spcPct val="100000"/>
              </a:lnSpc>
              <a:defRPr b="0" i="0">
                <a:latin typeface="Hiragino Sans W2" panose="020B0400000000000000" pitchFamily="34" charset="-128"/>
                <a:ea typeface="Hiragino Sans W2" panose="020B0400000000000000" pitchFamily="34" charset="-128"/>
              </a:defRPr>
            </a:lvl2pPr>
            <a:lvl3pPr>
              <a:lnSpc>
                <a:spcPct val="100000"/>
              </a:lnSpc>
              <a:defRPr b="0" i="0">
                <a:latin typeface="Hiragino Sans W2" panose="020B0400000000000000" pitchFamily="34" charset="-128"/>
                <a:ea typeface="Hiragino Sans W2" panose="020B0400000000000000" pitchFamily="34" charset="-128"/>
              </a:defRPr>
            </a:lvl3pPr>
            <a:lvl4pPr>
              <a:lnSpc>
                <a:spcPct val="100000"/>
              </a:lnSpc>
              <a:defRPr b="0" i="0">
                <a:latin typeface="Hiragino Sans W2" panose="020B0400000000000000" pitchFamily="34" charset="-128"/>
                <a:ea typeface="Hiragino Sans W2" panose="020B0400000000000000" pitchFamily="34" charset="-128"/>
              </a:defRPr>
            </a:lvl4pPr>
            <a:lvl5pPr>
              <a:lnSpc>
                <a:spcPct val="100000"/>
              </a:lnSpc>
              <a:defRPr b="0" i="0">
                <a:latin typeface="Hiragino Sans W2" panose="020B0400000000000000" pitchFamily="34" charset="-128"/>
                <a:ea typeface="Hiragino Sans W2" panose="020B0400000000000000" pitchFamily="34" charset="-128"/>
              </a:defRPr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 dirty="0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 dirty="0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 dirty="0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 dirty="0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48F7BF6-C3FC-B1ED-D43F-3EDD5E7269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C5ECA-0E3D-4C97-935A-4D9BD1D3183B}" type="datetime1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353B617-A2EC-70F1-A11F-B696111E8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C6EEB81-FBAA-D42A-8A6A-9ECF060AA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460DD-6821-40C4-BE82-83B07D5FD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1514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61D3E64-30C6-B745-5C16-A77DDA6E4A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7063A-BEE3-36F0-5AE9-FCD0BA7934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A045FD6-03B0-FF3D-990B-F01C0BFCF3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D486B-80C1-40FC-9E41-A91B4829ADEF}" type="datetime1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B756C30-E775-2219-097C-C56BE3B11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C629E99-1896-D799-6651-E3354DEE74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460DD-6821-40C4-BE82-83B07D5FD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3430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342CF59-1048-A8AA-BE8F-53719ADBB8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32C109A-C879-250E-C42A-4BF7A162C2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5388440-0EEE-F47F-D80F-749C86803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7914166-CA6D-73BF-3242-A3BAEAF6D8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CEDAE-D398-4CF8-84F9-57FDEA7E5668}" type="datetime1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605063C-9500-A0CB-2F05-44E213370D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66D22AA-A538-0E2A-6AFC-2AC243CA91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460DD-6821-40C4-BE82-83B07D5FD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6692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F8340B4-6493-73DE-658C-601E390150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288F1A1-0F0B-DBF3-43AA-EC2507A96C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355750C-72B6-0D79-9CE0-959FFF6D0E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614C918D-4234-72EA-D6AE-80A3C2ED18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EECCB4AE-6E09-B338-9F2D-F8F1B336D2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0C5986E4-DB65-FEDA-46CF-9EA648E20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F22F1-E42A-4EB1-BB85-E09DC058DB16}" type="datetime1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D2B161A7-54F1-5FA7-045D-A1D5FE926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068609AB-228B-713B-3C85-272C68A2F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460DD-6821-40C4-BE82-83B07D5FD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1709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86CD813-7C5F-7518-162A-98D26759D9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E021EAE-CE2A-CB4F-0AB1-E71B035E7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FB2FB-B395-4462-8F4C-817F6FF39507}" type="datetime1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B5C0E55-DE23-0E5C-8CBD-1CEEB93D03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82A1110-9218-2467-BD8C-A2A474E0B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460DD-6821-40C4-BE82-83B07D5FD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5150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C0DD9791-B4A0-9D41-C9D0-66C3F7B05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732-DF5B-4B97-881B-494159F5B372}" type="datetime1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D498C81-B672-5E81-B844-FD283A586D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92261B4-2782-6147-BF12-228F27949C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460DD-6821-40C4-BE82-83B07D5FD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5414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4310DFF-85EB-9638-7561-B78853A2A6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7E4F007-697C-63CF-3BFD-272F3A8213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 dirty="0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 dirty="0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 dirty="0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 dirty="0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C893285-21BE-887B-2629-4D4FA14838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50B1E42-318A-22B6-FF2D-286612E7C9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21758-A580-49C3-87CB-41DA7331FAAD}" type="datetime1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E5E76BA-74E7-AC28-400F-8C3EAEF15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B33D3C8-E73A-DF14-F44B-9ADD16993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460DD-6821-40C4-BE82-83B07D5FD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6787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B85BB24-6A1D-1F50-DB31-9C6C5A488E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897AE473-361D-0285-1B56-654D634A54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1AA4571-EDAB-EBA5-BB18-0459556C4D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34023BA-A0D0-6FA5-A8EA-227DB3A2D2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10073-33EC-4951-88B4-661CF9DDCB6F}" type="datetime1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0FD2D62-1309-A874-6D92-B8640C1131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D620701-E2BD-3D82-7C21-47997D78F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460DD-6821-40C4-BE82-83B07D5FD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9156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3061E49-1E65-6744-FE0A-90EBAB123C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2811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5E49ADC-CA41-611F-33AF-D04990177B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CCC382D-2490-4F84-15FB-0AEA4CBC94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91429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  <a:latin typeface="Hiragino Sans W4" panose="020B0400000000000000" pitchFamily="34" charset="-128"/>
                <a:ea typeface="Hiragino Sans W4" panose="020B0400000000000000" pitchFamily="34" charset="-128"/>
              </a:defRPr>
            </a:lvl1pPr>
          </a:lstStyle>
          <a:p>
            <a:fld id="{BFDBED8B-C109-48E9-9BC0-A9E8A3E8F6D7}" type="datetime1">
              <a:rPr lang="ja-JP" altLang="en-US" smtClean="0"/>
              <a:pPr/>
              <a:t>2026/5/19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B23335B-A099-34EB-F74A-4277DA28C1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  <a:latin typeface="Hiragino Sans W4" panose="020B0400000000000000" pitchFamily="34" charset="-128"/>
                <a:ea typeface="Hiragino Sans W4" panose="020B0400000000000000" pitchFamily="34" charset="-128"/>
              </a:defRPr>
            </a:lvl1pPr>
          </a:lstStyle>
          <a:p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BAF6B57-53A9-CDBD-5A6A-225C4FA2A4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57371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Hiragino Sans W4" panose="020B0400000000000000" pitchFamily="34" charset="-128"/>
                <a:ea typeface="Hiragino Sans W4" panose="020B0400000000000000" pitchFamily="34" charset="-128"/>
              </a:defRPr>
            </a:lvl1pPr>
          </a:lstStyle>
          <a:p>
            <a:fld id="{B2B460DD-6821-40C4-BE82-83B07D5FD17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26711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000" b="0" i="0" kern="1200">
          <a:solidFill>
            <a:schemeClr val="tx1"/>
          </a:solidFill>
          <a:latin typeface="Hiragino Sans W4" panose="020B0400000000000000" pitchFamily="34" charset="-128"/>
          <a:ea typeface="Hiragino Sans W4" panose="020B0400000000000000" pitchFamily="34" charset="-128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b="0" i="0" kern="1200">
          <a:solidFill>
            <a:schemeClr val="tx1"/>
          </a:solidFill>
          <a:latin typeface="Hiragino Sans W2" panose="020B0400000000000000" pitchFamily="34" charset="-128"/>
          <a:ea typeface="Hiragino Sans W2" panose="020B0400000000000000" pitchFamily="34" charset="-128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600" b="0" i="0" kern="1200">
          <a:solidFill>
            <a:schemeClr val="tx1"/>
          </a:solidFill>
          <a:latin typeface="Hiragino Sans W2" panose="020B0400000000000000" pitchFamily="34" charset="-128"/>
          <a:ea typeface="Hiragino Sans W2" panose="020B0400000000000000" pitchFamily="34" charset="-128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b="0" i="0" kern="1200">
          <a:solidFill>
            <a:schemeClr val="tx1"/>
          </a:solidFill>
          <a:latin typeface="Hiragino Sans W2" panose="020B0400000000000000" pitchFamily="34" charset="-128"/>
          <a:ea typeface="Hiragino Sans W2" panose="020B0400000000000000" pitchFamily="34" charset="-128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200" b="0" i="0" kern="1200">
          <a:solidFill>
            <a:schemeClr val="tx1"/>
          </a:solidFill>
          <a:latin typeface="Hiragino Sans W2" panose="020B0400000000000000" pitchFamily="34" charset="-128"/>
          <a:ea typeface="Hiragino Sans W2" panose="020B0400000000000000" pitchFamily="34" charset="-128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b="0" i="0" kern="1200">
          <a:solidFill>
            <a:schemeClr val="tx1"/>
          </a:solidFill>
          <a:latin typeface="Hiragino Sans W2" panose="020B0400000000000000" pitchFamily="34" charset="-128"/>
          <a:ea typeface="Hiragino Sans W2" panose="020B0400000000000000" pitchFamily="34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F22610A-C254-4027-EF73-BA2070916C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5720" y="868362"/>
            <a:ext cx="11680559" cy="2387600"/>
          </a:xfrm>
        </p:spPr>
        <p:txBody>
          <a:bodyPr>
            <a:normAutofit fontScale="90000"/>
          </a:bodyPr>
          <a:lstStyle/>
          <a:p>
            <a:r>
              <a:rPr kumimoji="1" lang="en-US" altLang="ja-JP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RISC-V</a:t>
            </a:r>
            <a:r>
              <a:rPr lang="en-US" altLang="ja-JP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 </a:t>
            </a:r>
            <a:r>
              <a:rPr lang="en-AU" altLang="ja-JP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PMP</a:t>
            </a:r>
            <a:r>
              <a:rPr kumimoji="1"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を用いた</a:t>
            </a:r>
            <a:br>
              <a:rPr kumimoji="1" lang="en-AU" altLang="ja-JP" dirty="0">
                <a:latin typeface="Hiragino Sans W4" panose="020B0400000000000000" pitchFamily="34" charset="-128"/>
                <a:ea typeface="Hiragino Sans W4" panose="020B0400000000000000" pitchFamily="34" charset="-128"/>
              </a:rPr>
            </a:br>
            <a:r>
              <a:rPr kumimoji="1"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静的パーティショニング型</a:t>
            </a:r>
            <a:r>
              <a:rPr kumimoji="1" lang="en-US" altLang="ja-JP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VM</a:t>
            </a:r>
            <a:r>
              <a:rPr kumimoji="1" lang="ja-JP" altLang="en-US">
                <a:latin typeface="Hiragino Sans W4" panose="020B0400000000000000" pitchFamily="34" charset="-128"/>
                <a:ea typeface="Hiragino Sans W4" panose="020B0400000000000000" pitchFamily="34" charset="-128"/>
              </a:rPr>
              <a:t>の隔離</a:t>
            </a:r>
            <a:endParaRPr kumimoji="1" lang="ja-JP" altLang="en-US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4B2A451-4AB2-2C97-112A-5B637DCF97B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/>
              <a:t>九州工業大学</a:t>
            </a:r>
            <a:endParaRPr kumimoji="1" lang="en-US" altLang="ja-JP" dirty="0"/>
          </a:p>
          <a:p>
            <a:r>
              <a:rPr kumimoji="1" lang="ja-JP" altLang="en-US"/>
              <a:t>伊藤大輝</a:t>
            </a:r>
            <a:r>
              <a:rPr lang="ja-JP" altLang="en-US"/>
              <a:t>　光来健一</a:t>
            </a:r>
            <a:endParaRPr kumimoji="1" lang="ja-JP" altLang="en-US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1AF1D80-9E68-CCBE-F125-E5C32938A8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5B418-EC99-45AD-9635-EFBA0607D770}" type="datetime1">
              <a:rPr kumimoji="1" lang="ja-JP" altLang="en-US" smtClean="0"/>
              <a:t>2026/5/19</a:t>
            </a:fld>
            <a:endParaRPr kumimoji="1" lang="ja-JP" altLang="en-US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9ED7775-5F49-791C-8366-6544587470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460DD-6821-40C4-BE82-83B07D5FD17D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346067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E60141-A9ED-A3D1-ED61-C3AA158C3A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5B690F0-B34E-0E47-6D5A-DB98FB406A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安全なメモリ共有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9C24B8C-E85B-E59F-15E9-E69A4A48B8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ja-JP" altLang="en-US"/>
              <a:t>共有メモリ領域もハイパーバイザの設定ファイルで静的に定義</a:t>
            </a:r>
            <a:endParaRPr lang="en-US" altLang="ja-JP" dirty="0"/>
          </a:p>
          <a:p>
            <a:pPr lvl="1"/>
            <a:r>
              <a:rPr lang="ja-JP" altLang="en-US"/>
              <a:t>コンテキストごとにアクセス権限を設定できるように拡張</a:t>
            </a:r>
            <a:endParaRPr kumimoji="1" lang="en-US" altLang="ja-JP" dirty="0"/>
          </a:p>
          <a:p>
            <a:pPr lvl="1"/>
            <a:r>
              <a:rPr kumimoji="1" lang="ja-JP" altLang="en-US"/>
              <a:t>コードを自動生成し，</a:t>
            </a:r>
            <a:r>
              <a:rPr lang="en-US" altLang="ja-JP" dirty="0"/>
              <a:t>PMP</a:t>
            </a:r>
            <a:r>
              <a:rPr lang="ja-JP" altLang="en-US"/>
              <a:t>の設定を動的に切り替え</a:t>
            </a:r>
            <a:endParaRPr kumimoji="1" lang="en-US" altLang="ja-JP" dirty="0"/>
          </a:p>
          <a:p>
            <a:r>
              <a:rPr lang="ja-JP" altLang="en-US"/>
              <a:t>グローバルな共有メモリよりきめ細かいメモリ共有が可能</a:t>
            </a:r>
            <a:endParaRPr lang="en-US" altLang="ja-JP" dirty="0"/>
          </a:p>
          <a:p>
            <a:pPr lvl="1"/>
            <a:r>
              <a:rPr lang="ja-JP" altLang="en-US"/>
              <a:t>特定の</a:t>
            </a:r>
            <a:r>
              <a:rPr lang="en-AU" altLang="ja-JP" dirty="0"/>
              <a:t>VM</a:t>
            </a:r>
            <a:r>
              <a:rPr lang="ja-JP" altLang="en-US"/>
              <a:t>間でのみメモリを共有</a:t>
            </a:r>
            <a:endParaRPr lang="en-AU" altLang="ja-JP" dirty="0"/>
          </a:p>
          <a:p>
            <a:pPr lvl="1"/>
            <a:r>
              <a:rPr kumimoji="1" lang="ja-JP" altLang="en-US"/>
              <a:t>ハイパーバイザが侵害されても</a:t>
            </a:r>
            <a:r>
              <a:rPr kumimoji="1" lang="en-AU" altLang="ja-JP" dirty="0"/>
              <a:t>VM</a:t>
            </a:r>
            <a:r>
              <a:rPr kumimoji="1" lang="ja-JP" altLang="en-US"/>
              <a:t>間通信の内容が保護される</a:t>
            </a:r>
            <a:endParaRPr kumimoji="1" lang="en-US" altLang="ja-JP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5F085CA-031E-9020-AB2E-13DAB76B1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C5ECA-0E3D-4C97-935A-4D9BD1D3183B}" type="datetime1">
              <a:rPr kumimoji="1" lang="ja-JP" altLang="en-US" smtClean="0"/>
              <a:t>2026/5/19</a:t>
            </a:fld>
            <a:endParaRPr kumimoji="1" lang="ja-JP" altLang="en-US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3EB6860-5F0A-42E5-6E4D-73F67185A2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460DD-6821-40C4-BE82-83B07D5FD17D}" type="slidenum">
              <a:rPr kumimoji="1" lang="ja-JP" altLang="en-US" smtClean="0"/>
              <a:t>10</a:t>
            </a:fld>
            <a:endParaRPr kumimoji="1" lang="ja-JP" altLang="en-US"/>
          </a:p>
        </p:txBody>
      </p:sp>
      <p:sp>
        <p:nvSpPr>
          <p:cNvPr id="50" name="正方形/長方形 35">
            <a:extLst>
              <a:ext uri="{FF2B5EF4-FFF2-40B4-BE49-F238E27FC236}">
                <a16:creationId xmlns:a16="http://schemas.microsoft.com/office/drawing/2014/main" id="{3E4E3225-7622-0120-778A-F2A3673A0564}"/>
              </a:ext>
            </a:extLst>
          </p:cNvPr>
          <p:cNvSpPr/>
          <p:nvPr/>
        </p:nvSpPr>
        <p:spPr>
          <a:xfrm>
            <a:off x="10356837" y="5720160"/>
            <a:ext cx="180000" cy="18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>
              <a:latin typeface="Hiragino Sans W2" panose="020B0400000000000000" pitchFamily="34" charset="-128"/>
              <a:ea typeface="Hiragino Sans W2" panose="020B0400000000000000" pitchFamily="34" charset="-128"/>
            </a:endParaRPr>
          </a:p>
        </p:txBody>
      </p:sp>
      <p:sp>
        <p:nvSpPr>
          <p:cNvPr id="51" name="テキスト ボックス 36">
            <a:extLst>
              <a:ext uri="{FF2B5EF4-FFF2-40B4-BE49-F238E27FC236}">
                <a16:creationId xmlns:a16="http://schemas.microsoft.com/office/drawing/2014/main" id="{4D0AE26D-A520-3034-0EEC-4BF2433FDC68}"/>
              </a:ext>
            </a:extLst>
          </p:cNvPr>
          <p:cNvSpPr txBox="1"/>
          <p:nvPr/>
        </p:nvSpPr>
        <p:spPr>
          <a:xfrm>
            <a:off x="10536837" y="5622965"/>
            <a:ext cx="1590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>
                <a:latin typeface="Hiragino Sans W2" panose="020B0400000000000000" pitchFamily="34" charset="-128"/>
                <a:ea typeface="Hiragino Sans W2" panose="020B0400000000000000" pitchFamily="34" charset="-128"/>
              </a:rPr>
              <a:t>アクセス不可</a:t>
            </a:r>
          </a:p>
        </p:txBody>
      </p:sp>
      <p:sp>
        <p:nvSpPr>
          <p:cNvPr id="52" name="正方形/長方形 37">
            <a:extLst>
              <a:ext uri="{FF2B5EF4-FFF2-40B4-BE49-F238E27FC236}">
                <a16:creationId xmlns:a16="http://schemas.microsoft.com/office/drawing/2014/main" id="{69D3E657-E374-EEA9-6120-DF3E2678414F}"/>
              </a:ext>
            </a:extLst>
          </p:cNvPr>
          <p:cNvSpPr/>
          <p:nvPr/>
        </p:nvSpPr>
        <p:spPr>
          <a:xfrm>
            <a:off x="10353110" y="6094946"/>
            <a:ext cx="180000" cy="180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>
              <a:latin typeface="Hiragino Sans W2" panose="020B0400000000000000" pitchFamily="34" charset="-128"/>
              <a:ea typeface="Hiragino Sans W2" panose="020B0400000000000000" pitchFamily="34" charset="-128"/>
            </a:endParaRPr>
          </a:p>
        </p:txBody>
      </p:sp>
      <p:sp>
        <p:nvSpPr>
          <p:cNvPr id="53" name="テキスト ボックス 38">
            <a:extLst>
              <a:ext uri="{FF2B5EF4-FFF2-40B4-BE49-F238E27FC236}">
                <a16:creationId xmlns:a16="http://schemas.microsoft.com/office/drawing/2014/main" id="{8A3F57E6-CA52-2303-35F3-C713F0913258}"/>
              </a:ext>
            </a:extLst>
          </p:cNvPr>
          <p:cNvSpPr txBox="1"/>
          <p:nvPr/>
        </p:nvSpPr>
        <p:spPr>
          <a:xfrm>
            <a:off x="10533110" y="6000280"/>
            <a:ext cx="14268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>
                <a:latin typeface="Hiragino Sans W2" panose="020B0400000000000000" pitchFamily="34" charset="-128"/>
                <a:ea typeface="Hiragino Sans W2" panose="020B0400000000000000" pitchFamily="34" charset="-128"/>
              </a:rPr>
              <a:t>アクセス可</a:t>
            </a:r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D0EBBDB2-18B4-D7F8-430D-F9C1C305B887}"/>
              </a:ext>
            </a:extLst>
          </p:cNvPr>
          <p:cNvGrpSpPr/>
          <p:nvPr/>
        </p:nvGrpSpPr>
        <p:grpSpPr>
          <a:xfrm>
            <a:off x="2767765" y="4286800"/>
            <a:ext cx="7294880" cy="1068041"/>
            <a:chOff x="2448560" y="4779057"/>
            <a:chExt cx="7294880" cy="1068041"/>
          </a:xfrm>
        </p:grpSpPr>
        <p:sp>
          <p:nvSpPr>
            <p:cNvPr id="7" name="正方形/長方形 6">
              <a:extLst>
                <a:ext uri="{FF2B5EF4-FFF2-40B4-BE49-F238E27FC236}">
                  <a16:creationId xmlns:a16="http://schemas.microsoft.com/office/drawing/2014/main" id="{174074DC-8DB4-3E43-978F-D411DBE1F99A}"/>
                </a:ext>
              </a:extLst>
            </p:cNvPr>
            <p:cNvSpPr/>
            <p:nvPr/>
          </p:nvSpPr>
          <p:spPr>
            <a:xfrm>
              <a:off x="2448560" y="5477765"/>
              <a:ext cx="7294880" cy="369333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>
                  <a:solidFill>
                    <a:schemeClr val="tx1"/>
                  </a:solidFill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ハイパーバイザ</a:t>
              </a:r>
            </a:p>
          </p:txBody>
        </p:sp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D0F8622D-9C1C-B801-3BF3-248935CD8B59}"/>
                </a:ext>
              </a:extLst>
            </p:cNvPr>
            <p:cNvSpPr/>
            <p:nvPr/>
          </p:nvSpPr>
          <p:spPr>
            <a:xfrm>
              <a:off x="2448560" y="4779058"/>
              <a:ext cx="3027680" cy="369333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>
                  <a:solidFill>
                    <a:schemeClr val="tx1"/>
                  </a:solidFill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機密</a:t>
              </a:r>
              <a:r>
                <a:rPr kumimoji="1" lang="en-AU" altLang="ja-JP" b="1" dirty="0">
                  <a:solidFill>
                    <a:schemeClr val="tx1"/>
                  </a:solidFill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VM 1</a:t>
              </a:r>
              <a:endParaRPr kumimoji="1" lang="ja-JP" altLang="en-US" b="1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endParaRPr>
            </a:p>
          </p:txBody>
        </p:sp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A1AEF970-A781-1363-7D57-306A60B40EF3}"/>
                </a:ext>
              </a:extLst>
            </p:cNvPr>
            <p:cNvSpPr/>
            <p:nvPr/>
          </p:nvSpPr>
          <p:spPr>
            <a:xfrm>
              <a:off x="6715759" y="4779057"/>
              <a:ext cx="3027680" cy="369334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>
                  <a:solidFill>
                    <a:schemeClr val="tx1"/>
                  </a:solidFill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機密</a:t>
              </a:r>
              <a:r>
                <a:rPr kumimoji="1" lang="en-AU" altLang="ja-JP" b="1" dirty="0">
                  <a:solidFill>
                    <a:schemeClr val="tx1"/>
                  </a:solidFill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VM 2</a:t>
              </a:r>
              <a:endParaRPr kumimoji="1" lang="ja-JP" altLang="en-US" b="1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endParaRPr>
            </a:p>
          </p:txBody>
        </p:sp>
      </p:grpSp>
      <p:cxnSp>
        <p:nvCxnSpPr>
          <p:cNvPr id="10" name="Straight Connector 14">
            <a:extLst>
              <a:ext uri="{FF2B5EF4-FFF2-40B4-BE49-F238E27FC236}">
                <a16:creationId xmlns:a16="http://schemas.microsoft.com/office/drawing/2014/main" id="{46804A4A-5B9D-A99B-F276-1E8E5F84B846}"/>
              </a:ext>
            </a:extLst>
          </p:cNvPr>
          <p:cNvCxnSpPr>
            <a:cxnSpLocks/>
          </p:cNvCxnSpPr>
          <p:nvPr/>
        </p:nvCxnSpPr>
        <p:spPr>
          <a:xfrm>
            <a:off x="6413112" y="4239994"/>
            <a:ext cx="0" cy="610417"/>
          </a:xfrm>
          <a:prstGeom prst="line">
            <a:avLst/>
          </a:prstGeom>
          <a:ln w="38100">
            <a:prstDash val="sys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5CE9660-565B-2805-B7FF-BC05D962D619}"/>
              </a:ext>
            </a:extLst>
          </p:cNvPr>
          <p:cNvSpPr txBox="1"/>
          <p:nvPr/>
        </p:nvSpPr>
        <p:spPr>
          <a:xfrm>
            <a:off x="1317417" y="5807631"/>
            <a:ext cx="14503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b="1">
                <a:latin typeface="Hiragino Sans W2" panose="020B0400000000000000" pitchFamily="34" charset="-128"/>
                <a:ea typeface="Hiragino Sans W2" panose="020B0400000000000000" pitchFamily="34" charset="-128"/>
              </a:rPr>
              <a:t>物理メモリ</a:t>
            </a:r>
            <a:endParaRPr kumimoji="1" lang="ja-JP" altLang="en-US" b="1">
              <a:latin typeface="Hiragino Sans W2" panose="020B0400000000000000" pitchFamily="34" charset="-128"/>
              <a:ea typeface="Hiragino Sans W2" panose="020B0400000000000000" pitchFamily="34" charset="-128"/>
            </a:endParaRPr>
          </a:p>
        </p:txBody>
      </p: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95DBC4CE-E2D3-C6B1-3FFA-FA59994B4A99}"/>
              </a:ext>
            </a:extLst>
          </p:cNvPr>
          <p:cNvGrpSpPr/>
          <p:nvPr/>
        </p:nvGrpSpPr>
        <p:grpSpPr>
          <a:xfrm>
            <a:off x="2764767" y="5822095"/>
            <a:ext cx="7296690" cy="353189"/>
            <a:chOff x="2765954" y="6730125"/>
            <a:chExt cx="7296690" cy="353189"/>
          </a:xfrm>
        </p:grpSpPr>
        <p:grpSp>
          <p:nvGrpSpPr>
            <p:cNvPr id="27" name="グループ化 26">
              <a:extLst>
                <a:ext uri="{FF2B5EF4-FFF2-40B4-BE49-F238E27FC236}">
                  <a16:creationId xmlns:a16="http://schemas.microsoft.com/office/drawing/2014/main" id="{A7277DA4-B281-6FB1-F88A-8D815CEEA8C2}"/>
                </a:ext>
              </a:extLst>
            </p:cNvPr>
            <p:cNvGrpSpPr/>
            <p:nvPr/>
          </p:nvGrpSpPr>
          <p:grpSpPr>
            <a:xfrm>
              <a:off x="2765954" y="6730125"/>
              <a:ext cx="5289559" cy="353189"/>
              <a:chOff x="6835756" y="3168812"/>
              <a:chExt cx="1026034" cy="353064"/>
            </a:xfrm>
          </p:grpSpPr>
          <p:sp>
            <p:nvSpPr>
              <p:cNvPr id="57" name="正方形/長方形 56">
                <a:extLst>
                  <a:ext uri="{FF2B5EF4-FFF2-40B4-BE49-F238E27FC236}">
                    <a16:creationId xmlns:a16="http://schemas.microsoft.com/office/drawing/2014/main" id="{47B2624D-AE28-CD7D-B69B-DBFDC105677F}"/>
                  </a:ext>
                </a:extLst>
              </p:cNvPr>
              <p:cNvSpPr/>
              <p:nvPr/>
            </p:nvSpPr>
            <p:spPr>
              <a:xfrm>
                <a:off x="6835756" y="3169106"/>
                <a:ext cx="318176" cy="352477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ja-JP" altLang="en-US" b="1">
                    <a:latin typeface="Hiragino Sans W2" panose="020B0400000000000000" pitchFamily="34" charset="-128"/>
                    <a:ea typeface="Hiragino Sans W2" panose="020B0400000000000000" pitchFamily="34" charset="-128"/>
                  </a:rPr>
                  <a:t>機密</a:t>
                </a:r>
                <a:r>
                  <a:rPr lang="en-AU" altLang="ja-JP" b="1" dirty="0">
                    <a:latin typeface="Hiragino Sans W2" panose="020B0400000000000000" pitchFamily="34" charset="-128"/>
                    <a:ea typeface="Hiragino Sans W2" panose="020B0400000000000000" pitchFamily="34" charset="-128"/>
                  </a:rPr>
                  <a:t>VM1 </a:t>
                </a:r>
                <a:endParaRPr kumimoji="1" lang="ja-JP" altLang="en-US" b="1">
                  <a:latin typeface="Hiragino Sans W2" panose="020B0400000000000000" pitchFamily="34" charset="-128"/>
                  <a:ea typeface="Hiragino Sans W2" panose="020B0400000000000000" pitchFamily="34" charset="-128"/>
                </a:endParaRPr>
              </a:p>
            </p:txBody>
          </p:sp>
          <p:sp>
            <p:nvSpPr>
              <p:cNvPr id="58" name="正方形/長方形 57">
                <a:extLst>
                  <a:ext uri="{FF2B5EF4-FFF2-40B4-BE49-F238E27FC236}">
                    <a16:creationId xmlns:a16="http://schemas.microsoft.com/office/drawing/2014/main" id="{3EB13C41-241F-AFD2-2887-1147BA5A6123}"/>
                  </a:ext>
                </a:extLst>
              </p:cNvPr>
              <p:cNvSpPr/>
              <p:nvPr/>
            </p:nvSpPr>
            <p:spPr>
              <a:xfrm>
                <a:off x="7153932" y="3168947"/>
                <a:ext cx="318176" cy="352793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b="1">
                    <a:latin typeface="Hiragino Sans W2" panose="020B0400000000000000" pitchFamily="34" charset="-128"/>
                    <a:ea typeface="Hiragino Sans W2" panose="020B0400000000000000" pitchFamily="34" charset="-128"/>
                  </a:rPr>
                  <a:t>機密</a:t>
                </a:r>
                <a:r>
                  <a:rPr kumimoji="1" lang="en-AU" altLang="ja-JP" b="1" dirty="0">
                    <a:latin typeface="Hiragino Sans W2" panose="020B0400000000000000" pitchFamily="34" charset="-128"/>
                    <a:ea typeface="Hiragino Sans W2" panose="020B0400000000000000" pitchFamily="34" charset="-128"/>
                  </a:rPr>
                  <a:t>VM2</a:t>
                </a:r>
                <a:endParaRPr kumimoji="1" lang="ja-JP" altLang="en-US" b="1">
                  <a:latin typeface="Hiragino Sans W2" panose="020B0400000000000000" pitchFamily="34" charset="-128"/>
                  <a:ea typeface="Hiragino Sans W2" panose="020B0400000000000000" pitchFamily="34" charset="-128"/>
                </a:endParaRPr>
              </a:p>
            </p:txBody>
          </p:sp>
          <p:sp>
            <p:nvSpPr>
              <p:cNvPr id="59" name="正方形/長方形 58">
                <a:extLst>
                  <a:ext uri="{FF2B5EF4-FFF2-40B4-BE49-F238E27FC236}">
                    <a16:creationId xmlns:a16="http://schemas.microsoft.com/office/drawing/2014/main" id="{74BA9555-FA60-8F5C-4660-009247B737DD}"/>
                  </a:ext>
                </a:extLst>
              </p:cNvPr>
              <p:cNvSpPr/>
              <p:nvPr/>
            </p:nvSpPr>
            <p:spPr>
              <a:xfrm>
                <a:off x="7472109" y="3168812"/>
                <a:ext cx="389681" cy="353064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b="1">
                    <a:latin typeface="Hiragino Sans W2" panose="020B0400000000000000" pitchFamily="34" charset="-128"/>
                    <a:ea typeface="Hiragino Sans W2" panose="020B0400000000000000" pitchFamily="34" charset="-128"/>
                  </a:rPr>
                  <a:t>ハイパーバイザ</a:t>
                </a:r>
              </a:p>
            </p:txBody>
          </p:sp>
        </p:grpSp>
        <p:sp>
          <p:nvSpPr>
            <p:cNvPr id="28" name="正方形/長方形 27">
              <a:extLst>
                <a:ext uri="{FF2B5EF4-FFF2-40B4-BE49-F238E27FC236}">
                  <a16:creationId xmlns:a16="http://schemas.microsoft.com/office/drawing/2014/main" id="{364F7A99-10A0-C0B3-1AB6-7896628A035D}"/>
                </a:ext>
              </a:extLst>
            </p:cNvPr>
            <p:cNvSpPr/>
            <p:nvPr/>
          </p:nvSpPr>
          <p:spPr>
            <a:xfrm>
              <a:off x="8053704" y="6730125"/>
              <a:ext cx="2008940" cy="353189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共有メモリ</a:t>
              </a:r>
            </a:p>
          </p:txBody>
        </p:sp>
      </p:grpSp>
      <p:grpSp>
        <p:nvGrpSpPr>
          <p:cNvPr id="60" name="グループ化 59">
            <a:extLst>
              <a:ext uri="{FF2B5EF4-FFF2-40B4-BE49-F238E27FC236}">
                <a16:creationId xmlns:a16="http://schemas.microsoft.com/office/drawing/2014/main" id="{EA0684DE-4C81-FE4C-F6F5-51F2EA8E7E05}"/>
              </a:ext>
            </a:extLst>
          </p:cNvPr>
          <p:cNvGrpSpPr/>
          <p:nvPr/>
        </p:nvGrpSpPr>
        <p:grpSpPr>
          <a:xfrm>
            <a:off x="2764767" y="5815477"/>
            <a:ext cx="7296690" cy="353189"/>
            <a:chOff x="2765954" y="6730125"/>
            <a:chExt cx="7296690" cy="353189"/>
          </a:xfrm>
        </p:grpSpPr>
        <p:grpSp>
          <p:nvGrpSpPr>
            <p:cNvPr id="61" name="グループ化 60">
              <a:extLst>
                <a:ext uri="{FF2B5EF4-FFF2-40B4-BE49-F238E27FC236}">
                  <a16:creationId xmlns:a16="http://schemas.microsoft.com/office/drawing/2014/main" id="{6807B5F1-8AFA-896E-FF52-B1182C88CF1E}"/>
                </a:ext>
              </a:extLst>
            </p:cNvPr>
            <p:cNvGrpSpPr/>
            <p:nvPr/>
          </p:nvGrpSpPr>
          <p:grpSpPr>
            <a:xfrm>
              <a:off x="2765954" y="6730125"/>
              <a:ext cx="5289559" cy="353189"/>
              <a:chOff x="6835756" y="3168812"/>
              <a:chExt cx="1026034" cy="353064"/>
            </a:xfrm>
          </p:grpSpPr>
          <p:sp>
            <p:nvSpPr>
              <p:cNvPr id="63" name="正方形/長方形 62">
                <a:extLst>
                  <a:ext uri="{FF2B5EF4-FFF2-40B4-BE49-F238E27FC236}">
                    <a16:creationId xmlns:a16="http://schemas.microsoft.com/office/drawing/2014/main" id="{42082E8A-A37A-E1C3-ECB9-986184F80785}"/>
                  </a:ext>
                </a:extLst>
              </p:cNvPr>
              <p:cNvSpPr/>
              <p:nvPr/>
            </p:nvSpPr>
            <p:spPr>
              <a:xfrm>
                <a:off x="6835756" y="3169106"/>
                <a:ext cx="318176" cy="352477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ja-JP" altLang="en-US" b="1">
                    <a:latin typeface="Hiragino Sans W2" panose="020B0400000000000000" pitchFamily="34" charset="-128"/>
                    <a:ea typeface="Hiragino Sans W2" panose="020B0400000000000000" pitchFamily="34" charset="-128"/>
                  </a:rPr>
                  <a:t>機密</a:t>
                </a:r>
                <a:r>
                  <a:rPr lang="en-AU" altLang="ja-JP" b="1" dirty="0">
                    <a:latin typeface="Hiragino Sans W2" panose="020B0400000000000000" pitchFamily="34" charset="-128"/>
                    <a:ea typeface="Hiragino Sans W2" panose="020B0400000000000000" pitchFamily="34" charset="-128"/>
                  </a:rPr>
                  <a:t>VM1 </a:t>
                </a:r>
                <a:endParaRPr kumimoji="1" lang="ja-JP" altLang="en-US" b="1">
                  <a:latin typeface="Hiragino Sans W2" panose="020B0400000000000000" pitchFamily="34" charset="-128"/>
                  <a:ea typeface="Hiragino Sans W2" panose="020B0400000000000000" pitchFamily="34" charset="-128"/>
                </a:endParaRPr>
              </a:p>
            </p:txBody>
          </p:sp>
          <p:sp>
            <p:nvSpPr>
              <p:cNvPr id="64" name="正方形/長方形 63">
                <a:extLst>
                  <a:ext uri="{FF2B5EF4-FFF2-40B4-BE49-F238E27FC236}">
                    <a16:creationId xmlns:a16="http://schemas.microsoft.com/office/drawing/2014/main" id="{DC7B6AF7-2E91-7FD7-E1E4-EBA4B7823373}"/>
                  </a:ext>
                </a:extLst>
              </p:cNvPr>
              <p:cNvSpPr/>
              <p:nvPr/>
            </p:nvSpPr>
            <p:spPr>
              <a:xfrm>
                <a:off x="7153932" y="3168947"/>
                <a:ext cx="318176" cy="352793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b="1">
                    <a:latin typeface="Hiragino Sans W2" panose="020B0400000000000000" pitchFamily="34" charset="-128"/>
                    <a:ea typeface="Hiragino Sans W2" panose="020B0400000000000000" pitchFamily="34" charset="-128"/>
                  </a:rPr>
                  <a:t>機密</a:t>
                </a:r>
                <a:r>
                  <a:rPr kumimoji="1" lang="en-AU" altLang="ja-JP" b="1" dirty="0">
                    <a:latin typeface="Hiragino Sans W2" panose="020B0400000000000000" pitchFamily="34" charset="-128"/>
                    <a:ea typeface="Hiragino Sans W2" panose="020B0400000000000000" pitchFamily="34" charset="-128"/>
                  </a:rPr>
                  <a:t>VM2</a:t>
                </a:r>
                <a:endParaRPr kumimoji="1" lang="ja-JP" altLang="en-US" b="1">
                  <a:latin typeface="Hiragino Sans W2" panose="020B0400000000000000" pitchFamily="34" charset="-128"/>
                  <a:ea typeface="Hiragino Sans W2" panose="020B0400000000000000" pitchFamily="34" charset="-128"/>
                </a:endParaRPr>
              </a:p>
            </p:txBody>
          </p:sp>
          <p:sp>
            <p:nvSpPr>
              <p:cNvPr id="65" name="正方形/長方形 64">
                <a:extLst>
                  <a:ext uri="{FF2B5EF4-FFF2-40B4-BE49-F238E27FC236}">
                    <a16:creationId xmlns:a16="http://schemas.microsoft.com/office/drawing/2014/main" id="{8C61B448-491C-84CB-1976-1FE7DE0C68E1}"/>
                  </a:ext>
                </a:extLst>
              </p:cNvPr>
              <p:cNvSpPr/>
              <p:nvPr/>
            </p:nvSpPr>
            <p:spPr>
              <a:xfrm>
                <a:off x="7472109" y="3168812"/>
                <a:ext cx="389681" cy="353064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b="1">
                    <a:latin typeface="Hiragino Sans W2" panose="020B0400000000000000" pitchFamily="34" charset="-128"/>
                    <a:ea typeface="Hiragino Sans W2" panose="020B0400000000000000" pitchFamily="34" charset="-128"/>
                  </a:rPr>
                  <a:t>ハイパーバイザ</a:t>
                </a:r>
              </a:p>
            </p:txBody>
          </p:sp>
        </p:grpSp>
        <p:sp>
          <p:nvSpPr>
            <p:cNvPr id="62" name="正方形/長方形 61">
              <a:extLst>
                <a:ext uri="{FF2B5EF4-FFF2-40B4-BE49-F238E27FC236}">
                  <a16:creationId xmlns:a16="http://schemas.microsoft.com/office/drawing/2014/main" id="{116078EA-2A75-E76D-04B5-374F04434A15}"/>
                </a:ext>
              </a:extLst>
            </p:cNvPr>
            <p:cNvSpPr/>
            <p:nvPr/>
          </p:nvSpPr>
          <p:spPr>
            <a:xfrm>
              <a:off x="8053704" y="6730125"/>
              <a:ext cx="2008940" cy="353189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共有メモリ</a:t>
              </a:r>
            </a:p>
          </p:txBody>
        </p:sp>
      </p:grpSp>
      <p:grpSp>
        <p:nvGrpSpPr>
          <p:cNvPr id="25" name="グループ化 24">
            <a:extLst>
              <a:ext uri="{FF2B5EF4-FFF2-40B4-BE49-F238E27FC236}">
                <a16:creationId xmlns:a16="http://schemas.microsoft.com/office/drawing/2014/main" id="{3417025E-165D-622A-806C-3B681EBE5F95}"/>
              </a:ext>
            </a:extLst>
          </p:cNvPr>
          <p:cNvGrpSpPr/>
          <p:nvPr/>
        </p:nvGrpSpPr>
        <p:grpSpPr>
          <a:xfrm>
            <a:off x="2764767" y="5815702"/>
            <a:ext cx="7296690" cy="353189"/>
            <a:chOff x="2765954" y="6730125"/>
            <a:chExt cx="7296690" cy="353189"/>
          </a:xfrm>
        </p:grpSpPr>
        <p:grpSp>
          <p:nvGrpSpPr>
            <p:cNvPr id="20" name="グループ化 19">
              <a:extLst>
                <a:ext uri="{FF2B5EF4-FFF2-40B4-BE49-F238E27FC236}">
                  <a16:creationId xmlns:a16="http://schemas.microsoft.com/office/drawing/2014/main" id="{62D9A6A1-EC6D-D700-71CD-0007D989A8C1}"/>
                </a:ext>
              </a:extLst>
            </p:cNvPr>
            <p:cNvGrpSpPr/>
            <p:nvPr/>
          </p:nvGrpSpPr>
          <p:grpSpPr>
            <a:xfrm>
              <a:off x="2765954" y="6730125"/>
              <a:ext cx="5289559" cy="353189"/>
              <a:chOff x="6835756" y="3168812"/>
              <a:chExt cx="1026034" cy="353064"/>
            </a:xfrm>
          </p:grpSpPr>
          <p:sp>
            <p:nvSpPr>
              <p:cNvPr id="21" name="正方形/長方形 20">
                <a:extLst>
                  <a:ext uri="{FF2B5EF4-FFF2-40B4-BE49-F238E27FC236}">
                    <a16:creationId xmlns:a16="http://schemas.microsoft.com/office/drawing/2014/main" id="{32834E23-A33F-0420-34CB-87CA150E7FFF}"/>
                  </a:ext>
                </a:extLst>
              </p:cNvPr>
              <p:cNvSpPr/>
              <p:nvPr/>
            </p:nvSpPr>
            <p:spPr>
              <a:xfrm>
                <a:off x="6835756" y="3169106"/>
                <a:ext cx="318176" cy="352477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ja-JP" altLang="en-US" b="1">
                    <a:latin typeface="Hiragino Sans W2" panose="020B0400000000000000" pitchFamily="34" charset="-128"/>
                    <a:ea typeface="Hiragino Sans W2" panose="020B0400000000000000" pitchFamily="34" charset="-128"/>
                  </a:rPr>
                  <a:t>機密</a:t>
                </a:r>
                <a:r>
                  <a:rPr lang="en-AU" altLang="ja-JP" b="1" dirty="0">
                    <a:latin typeface="Hiragino Sans W2" panose="020B0400000000000000" pitchFamily="34" charset="-128"/>
                    <a:ea typeface="Hiragino Sans W2" panose="020B0400000000000000" pitchFamily="34" charset="-128"/>
                  </a:rPr>
                  <a:t>VM1 </a:t>
                </a:r>
                <a:endParaRPr kumimoji="1" lang="ja-JP" altLang="en-US" b="1">
                  <a:latin typeface="Hiragino Sans W2" panose="020B0400000000000000" pitchFamily="34" charset="-128"/>
                  <a:ea typeface="Hiragino Sans W2" panose="020B0400000000000000" pitchFamily="34" charset="-128"/>
                </a:endParaRPr>
              </a:p>
            </p:txBody>
          </p:sp>
          <p:sp>
            <p:nvSpPr>
              <p:cNvPr id="22" name="正方形/長方形 21">
                <a:extLst>
                  <a:ext uri="{FF2B5EF4-FFF2-40B4-BE49-F238E27FC236}">
                    <a16:creationId xmlns:a16="http://schemas.microsoft.com/office/drawing/2014/main" id="{D173C995-25FD-6094-7D44-E02E31528BE3}"/>
                  </a:ext>
                </a:extLst>
              </p:cNvPr>
              <p:cNvSpPr/>
              <p:nvPr/>
            </p:nvSpPr>
            <p:spPr>
              <a:xfrm>
                <a:off x="7153932" y="3168947"/>
                <a:ext cx="318176" cy="352793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b="1">
                    <a:latin typeface="Hiragino Sans W2" panose="020B0400000000000000" pitchFamily="34" charset="-128"/>
                    <a:ea typeface="Hiragino Sans W2" panose="020B0400000000000000" pitchFamily="34" charset="-128"/>
                  </a:rPr>
                  <a:t>機密</a:t>
                </a:r>
                <a:r>
                  <a:rPr kumimoji="1" lang="en-AU" altLang="ja-JP" b="1" dirty="0">
                    <a:latin typeface="Hiragino Sans W2" panose="020B0400000000000000" pitchFamily="34" charset="-128"/>
                    <a:ea typeface="Hiragino Sans W2" panose="020B0400000000000000" pitchFamily="34" charset="-128"/>
                  </a:rPr>
                  <a:t>VM2</a:t>
                </a:r>
                <a:endParaRPr kumimoji="1" lang="ja-JP" altLang="en-US" b="1">
                  <a:latin typeface="Hiragino Sans W2" panose="020B0400000000000000" pitchFamily="34" charset="-128"/>
                  <a:ea typeface="Hiragino Sans W2" panose="020B0400000000000000" pitchFamily="34" charset="-128"/>
                </a:endParaRPr>
              </a:p>
            </p:txBody>
          </p:sp>
          <p:sp>
            <p:nvSpPr>
              <p:cNvPr id="23" name="正方形/長方形 22">
                <a:extLst>
                  <a:ext uri="{FF2B5EF4-FFF2-40B4-BE49-F238E27FC236}">
                    <a16:creationId xmlns:a16="http://schemas.microsoft.com/office/drawing/2014/main" id="{A3F9A8EA-7480-59FF-4493-3575416900C1}"/>
                  </a:ext>
                </a:extLst>
              </p:cNvPr>
              <p:cNvSpPr/>
              <p:nvPr/>
            </p:nvSpPr>
            <p:spPr>
              <a:xfrm>
                <a:off x="7472109" y="3168812"/>
                <a:ext cx="389681" cy="353064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b="1">
                    <a:latin typeface="Hiragino Sans W2" panose="020B0400000000000000" pitchFamily="34" charset="-128"/>
                    <a:ea typeface="Hiragino Sans W2" panose="020B0400000000000000" pitchFamily="34" charset="-128"/>
                  </a:rPr>
                  <a:t>ハイパーバイザ</a:t>
                </a:r>
              </a:p>
            </p:txBody>
          </p:sp>
        </p:grpSp>
        <p:sp>
          <p:nvSpPr>
            <p:cNvPr id="24" name="正方形/長方形 23">
              <a:extLst>
                <a:ext uri="{FF2B5EF4-FFF2-40B4-BE49-F238E27FC236}">
                  <a16:creationId xmlns:a16="http://schemas.microsoft.com/office/drawing/2014/main" id="{3DC60806-6314-EFE6-5FBD-022A3A9696A4}"/>
                </a:ext>
              </a:extLst>
            </p:cNvPr>
            <p:cNvSpPr/>
            <p:nvPr/>
          </p:nvSpPr>
          <p:spPr>
            <a:xfrm>
              <a:off x="8053704" y="6730125"/>
              <a:ext cx="2008940" cy="353189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共有メモリ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23197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32EE37-E356-A1F6-A30F-DC0E18A72B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31A96EF-1502-EF5E-9C08-AE0F441C11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altLang="ja-JP" dirty="0"/>
              <a:t>VM Exit</a:t>
            </a:r>
            <a:r>
              <a:rPr lang="ja-JP" altLang="en-US"/>
              <a:t>のトラップ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3BA0869-DB75-8AC6-99AF-D4FCEC9D61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/>
              <a:t>ハイパーバイザへの遷移をセキュリティモニタがトラップ</a:t>
            </a:r>
            <a:endParaRPr lang="en-US" altLang="ja-JP" dirty="0"/>
          </a:p>
          <a:p>
            <a:pPr lvl="1"/>
            <a:r>
              <a:rPr lang="ja-JP" altLang="en-US"/>
              <a:t>通常はハイパーバイザが直接トラップ</a:t>
            </a:r>
            <a:endParaRPr lang="en-US" altLang="ja-JP" dirty="0"/>
          </a:p>
          <a:p>
            <a:pPr lvl="1"/>
            <a:r>
              <a:rPr lang="ja-JP" altLang="en-US"/>
              <a:t>ハイパーバイザに例外・割り込みを委譲しないように設定</a:t>
            </a:r>
            <a:endParaRPr lang="en-US" altLang="ja-JP" dirty="0"/>
          </a:p>
          <a:p>
            <a:r>
              <a:rPr lang="ja-JP" altLang="en-US"/>
              <a:t>ハイパーバイザ実行中は割り込みのみ委譲するように設定</a:t>
            </a:r>
            <a:endParaRPr lang="en-US" altLang="ja-JP" dirty="0"/>
          </a:p>
          <a:p>
            <a:pPr lvl="1"/>
            <a:r>
              <a:rPr lang="ja-JP" altLang="en-US"/>
              <a:t>委譲しないとトラップが無限に発生するため</a:t>
            </a:r>
            <a:endParaRPr lang="en-US" altLang="ja-JP" dirty="0"/>
          </a:p>
          <a:p>
            <a:pPr lvl="1"/>
            <a:r>
              <a:rPr lang="ja-JP" altLang="en-US"/>
              <a:t>セキュリティモニタがトラップする必要はない</a:t>
            </a:r>
            <a:endParaRPr lang="en-US" altLang="ja-JP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C827E74-BE87-9108-79B6-A7883BA83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C5ECA-0E3D-4C97-935A-4D9BD1D3183B}" type="datetime1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7E9A83A-C073-07CA-F89B-1AA87C525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460DD-6821-40C4-BE82-83B07D5FD17D}" type="slidenum">
              <a:rPr kumimoji="1" lang="ja-JP" altLang="en-US" smtClean="0"/>
              <a:t>11</a:t>
            </a:fld>
            <a:endParaRPr kumimoji="1" lang="ja-JP" altLang="en-US"/>
          </a:p>
        </p:txBody>
      </p:sp>
      <p:grpSp>
        <p:nvGrpSpPr>
          <p:cNvPr id="51" name="グループ化 50">
            <a:extLst>
              <a:ext uri="{FF2B5EF4-FFF2-40B4-BE49-F238E27FC236}">
                <a16:creationId xmlns:a16="http://schemas.microsoft.com/office/drawing/2014/main" id="{67F1A922-A3E1-9D1A-6581-539D1B5D14B7}"/>
              </a:ext>
            </a:extLst>
          </p:cNvPr>
          <p:cNvGrpSpPr/>
          <p:nvPr/>
        </p:nvGrpSpPr>
        <p:grpSpPr>
          <a:xfrm>
            <a:off x="3511383" y="4226291"/>
            <a:ext cx="5653094" cy="1956909"/>
            <a:chOff x="698737" y="4660842"/>
            <a:chExt cx="3411395" cy="1956909"/>
          </a:xfrm>
        </p:grpSpPr>
        <p:sp>
          <p:nvSpPr>
            <p:cNvPr id="52" name="正方形/長方形 51">
              <a:extLst>
                <a:ext uri="{FF2B5EF4-FFF2-40B4-BE49-F238E27FC236}">
                  <a16:creationId xmlns:a16="http://schemas.microsoft.com/office/drawing/2014/main" id="{06213B3F-8519-0DDE-73F3-0D6A1910A83A}"/>
                </a:ext>
              </a:extLst>
            </p:cNvPr>
            <p:cNvSpPr/>
            <p:nvPr/>
          </p:nvSpPr>
          <p:spPr>
            <a:xfrm>
              <a:off x="705771" y="5380785"/>
              <a:ext cx="3391884" cy="4536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>
                  <a:solidFill>
                    <a:schemeClr val="tx1"/>
                  </a:solidFill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ハイパーバイザ</a:t>
              </a:r>
            </a:p>
          </p:txBody>
        </p:sp>
        <p:sp>
          <p:nvSpPr>
            <p:cNvPr id="53" name="正方形/長方形 52">
              <a:extLst>
                <a:ext uri="{FF2B5EF4-FFF2-40B4-BE49-F238E27FC236}">
                  <a16:creationId xmlns:a16="http://schemas.microsoft.com/office/drawing/2014/main" id="{A4498E1C-9683-C8AC-1F02-AA5F7589F8D6}"/>
                </a:ext>
              </a:extLst>
            </p:cNvPr>
            <p:cNvSpPr/>
            <p:nvPr/>
          </p:nvSpPr>
          <p:spPr>
            <a:xfrm>
              <a:off x="705770" y="6164151"/>
              <a:ext cx="3404362" cy="4536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b="1">
                  <a:solidFill>
                    <a:schemeClr val="tx1"/>
                  </a:solidFill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セキュリティモニタ</a:t>
              </a:r>
              <a:r>
                <a:rPr lang="en-AU" altLang="ja-JP" b="1" dirty="0">
                  <a:solidFill>
                    <a:schemeClr val="tx1"/>
                  </a:solidFill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 </a:t>
              </a:r>
              <a:endParaRPr kumimoji="1" lang="ja-JP" altLang="en-US" b="1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endParaRPr>
            </a:p>
          </p:txBody>
        </p:sp>
        <p:sp>
          <p:nvSpPr>
            <p:cNvPr id="54" name="正方形/長方形 53">
              <a:extLst>
                <a:ext uri="{FF2B5EF4-FFF2-40B4-BE49-F238E27FC236}">
                  <a16:creationId xmlns:a16="http://schemas.microsoft.com/office/drawing/2014/main" id="{C3C0E148-765F-2355-714B-E1B62081CFB3}"/>
                </a:ext>
              </a:extLst>
            </p:cNvPr>
            <p:cNvSpPr/>
            <p:nvPr/>
          </p:nvSpPr>
          <p:spPr>
            <a:xfrm>
              <a:off x="698737" y="4660842"/>
              <a:ext cx="3391884" cy="454058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>
                  <a:solidFill>
                    <a:schemeClr val="tx1"/>
                  </a:solidFill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機密</a:t>
              </a:r>
              <a:r>
                <a:rPr kumimoji="1" lang="en-AU" altLang="ja-JP" b="1" dirty="0" err="1">
                  <a:solidFill>
                    <a:schemeClr val="tx1"/>
                  </a:solidFill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VM</a:t>
              </a:r>
              <a:endParaRPr kumimoji="1" lang="ja-JP" altLang="en-US" b="1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endParaRPr>
            </a:p>
          </p:txBody>
        </p:sp>
      </p:grp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1FC7F218-1262-E889-0420-AEC10716F069}"/>
              </a:ext>
            </a:extLst>
          </p:cNvPr>
          <p:cNvSpPr txBox="1"/>
          <p:nvPr/>
        </p:nvSpPr>
        <p:spPr>
          <a:xfrm>
            <a:off x="1975946" y="6367969"/>
            <a:ext cx="1363385" cy="369463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b="1">
                <a:latin typeface="Hiragino Sans W2" panose="020B0400000000000000" pitchFamily="34" charset="-128"/>
                <a:ea typeface="Hiragino Sans W2" panose="020B0400000000000000" pitchFamily="34" charset="-128"/>
              </a:rPr>
              <a:t>物理メモリ</a:t>
            </a:r>
            <a:endParaRPr kumimoji="1" lang="ja-JP" altLang="en-US" b="1">
              <a:latin typeface="Hiragino Sans W2" panose="020B0400000000000000" pitchFamily="34" charset="-128"/>
              <a:ea typeface="Hiragino Sans W2" panose="020B0400000000000000" pitchFamily="34" charset="-128"/>
            </a:endParaRPr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0ADBEC1C-67F4-395D-E0AF-3E31235BE1BF}"/>
              </a:ext>
            </a:extLst>
          </p:cNvPr>
          <p:cNvGrpSpPr/>
          <p:nvPr/>
        </p:nvGrpSpPr>
        <p:grpSpPr>
          <a:xfrm>
            <a:off x="8848441" y="3857801"/>
            <a:ext cx="1722390" cy="669971"/>
            <a:chOff x="8848441" y="3857801"/>
            <a:chExt cx="1722390" cy="669971"/>
          </a:xfrm>
        </p:grpSpPr>
        <p:sp>
          <p:nvSpPr>
            <p:cNvPr id="58" name="テキスト ボックス 57">
              <a:extLst>
                <a:ext uri="{FF2B5EF4-FFF2-40B4-BE49-F238E27FC236}">
                  <a16:creationId xmlns:a16="http://schemas.microsoft.com/office/drawing/2014/main" id="{D4278A85-EE61-45C4-769D-08EC927C0E5C}"/>
                </a:ext>
              </a:extLst>
            </p:cNvPr>
            <p:cNvSpPr txBox="1"/>
            <p:nvPr/>
          </p:nvSpPr>
          <p:spPr>
            <a:xfrm>
              <a:off x="9427505" y="3857801"/>
              <a:ext cx="114332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b="1"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例外・</a:t>
              </a:r>
              <a:endParaRPr kumimoji="1" lang="en-US" altLang="ja-JP" b="1" dirty="0">
                <a:latin typeface="Hiragino Sans W2" panose="020B0400000000000000" pitchFamily="34" charset="-128"/>
                <a:ea typeface="Hiragino Sans W2" panose="020B0400000000000000" pitchFamily="34" charset="-128"/>
              </a:endParaRPr>
            </a:p>
            <a:p>
              <a:r>
                <a:rPr lang="ja-JP" altLang="en-US" b="1"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割り込み</a:t>
              </a:r>
              <a:endParaRPr kumimoji="1" lang="ja-JP" altLang="en-US" b="1">
                <a:latin typeface="Hiragino Sans W2" panose="020B0400000000000000" pitchFamily="34" charset="-128"/>
                <a:ea typeface="Hiragino Sans W2" panose="020B0400000000000000" pitchFamily="34" charset="-128"/>
              </a:endParaRPr>
            </a:p>
          </p:txBody>
        </p:sp>
        <p:sp>
          <p:nvSpPr>
            <p:cNvPr id="59" name="爆発 1 58">
              <a:extLst>
                <a:ext uri="{FF2B5EF4-FFF2-40B4-BE49-F238E27FC236}">
                  <a16:creationId xmlns:a16="http://schemas.microsoft.com/office/drawing/2014/main" id="{8991BDB0-2CCE-D466-81CE-A9C27AD38871}"/>
                </a:ext>
              </a:extLst>
            </p:cNvPr>
            <p:cNvSpPr/>
            <p:nvPr/>
          </p:nvSpPr>
          <p:spPr>
            <a:xfrm>
              <a:off x="8848441" y="4074172"/>
              <a:ext cx="480071" cy="453600"/>
            </a:xfrm>
            <a:prstGeom prst="irregularSeal1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>
                <a:latin typeface="Hiragino Sans W2" panose="020B0400000000000000" pitchFamily="34" charset="-128"/>
                <a:ea typeface="Hiragino Sans W2" panose="020B0400000000000000" pitchFamily="34" charset="-128"/>
              </a:endParaRPr>
            </a:p>
          </p:txBody>
        </p:sp>
      </p:grp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FD9F971A-D852-DD3F-7D72-D1EA87B36611}"/>
              </a:ext>
            </a:extLst>
          </p:cNvPr>
          <p:cNvGrpSpPr/>
          <p:nvPr/>
        </p:nvGrpSpPr>
        <p:grpSpPr>
          <a:xfrm>
            <a:off x="9164477" y="4353262"/>
            <a:ext cx="1601872" cy="1603138"/>
            <a:chOff x="9164477" y="4353262"/>
            <a:chExt cx="1601872" cy="1603138"/>
          </a:xfrm>
        </p:grpSpPr>
        <p:cxnSp>
          <p:nvCxnSpPr>
            <p:cNvPr id="55" name="曲線コネクタ 54">
              <a:extLst>
                <a:ext uri="{FF2B5EF4-FFF2-40B4-BE49-F238E27FC236}">
                  <a16:creationId xmlns:a16="http://schemas.microsoft.com/office/drawing/2014/main" id="{5E7044CE-6E2E-F058-D1CB-F4606AC37D19}"/>
                </a:ext>
              </a:extLst>
            </p:cNvPr>
            <p:cNvCxnSpPr>
              <a:cxnSpLocks/>
              <a:stCxn id="59" idx="3"/>
              <a:endCxn id="53" idx="3"/>
            </p:cNvCxnSpPr>
            <p:nvPr/>
          </p:nvCxnSpPr>
          <p:spPr>
            <a:xfrm flipH="1">
              <a:off x="9164477" y="4353262"/>
              <a:ext cx="164035" cy="1603138"/>
            </a:xfrm>
            <a:prstGeom prst="curvedConnector3">
              <a:avLst>
                <a:gd name="adj1" fmla="val -139361"/>
              </a:avLst>
            </a:prstGeom>
            <a:ln w="57150"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60" name="テキスト ボックス 5">
              <a:extLst>
                <a:ext uri="{FF2B5EF4-FFF2-40B4-BE49-F238E27FC236}">
                  <a16:creationId xmlns:a16="http://schemas.microsoft.com/office/drawing/2014/main" id="{4FACE92A-29E3-37DF-E0F6-D0804EF20B93}"/>
                </a:ext>
              </a:extLst>
            </p:cNvPr>
            <p:cNvSpPr txBox="1"/>
            <p:nvPr/>
          </p:nvSpPr>
          <p:spPr>
            <a:xfrm>
              <a:off x="9623023" y="5095301"/>
              <a:ext cx="114332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b="1">
                  <a:solidFill>
                    <a:srgbClr val="FF0000"/>
                  </a:solidFill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トラップ</a:t>
              </a:r>
            </a:p>
          </p:txBody>
        </p:sp>
      </p:grpSp>
      <p:grpSp>
        <p:nvGrpSpPr>
          <p:cNvPr id="61" name="グループ化 60">
            <a:extLst>
              <a:ext uri="{FF2B5EF4-FFF2-40B4-BE49-F238E27FC236}">
                <a16:creationId xmlns:a16="http://schemas.microsoft.com/office/drawing/2014/main" id="{31429DD4-B9FE-1E0E-F1EA-35A8BD5DB2B3}"/>
              </a:ext>
            </a:extLst>
          </p:cNvPr>
          <p:cNvGrpSpPr/>
          <p:nvPr/>
        </p:nvGrpSpPr>
        <p:grpSpPr>
          <a:xfrm>
            <a:off x="3500095" y="6368263"/>
            <a:ext cx="5664379" cy="353189"/>
            <a:chOff x="6704741" y="3168812"/>
            <a:chExt cx="1752601" cy="353064"/>
          </a:xfrm>
        </p:grpSpPr>
        <p:sp>
          <p:nvSpPr>
            <p:cNvPr id="62" name="正方形/長方形 61">
              <a:extLst>
                <a:ext uri="{FF2B5EF4-FFF2-40B4-BE49-F238E27FC236}">
                  <a16:creationId xmlns:a16="http://schemas.microsoft.com/office/drawing/2014/main" id="{25B89E3D-1464-0FAA-4682-906C1398BA09}"/>
                </a:ext>
              </a:extLst>
            </p:cNvPr>
            <p:cNvSpPr/>
            <p:nvPr/>
          </p:nvSpPr>
          <p:spPr>
            <a:xfrm>
              <a:off x="6704741" y="3169105"/>
              <a:ext cx="764119" cy="352477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ja-JP" altLang="en-US" b="1"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機密</a:t>
              </a:r>
              <a:r>
                <a:rPr lang="en-AU" altLang="ja-JP" b="1" dirty="0" err="1"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VM</a:t>
              </a:r>
              <a:r>
                <a:rPr lang="en-AU" altLang="ja-JP" b="1" dirty="0"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 </a:t>
              </a:r>
              <a:endParaRPr kumimoji="1" lang="ja-JP" altLang="en-US" b="1">
                <a:latin typeface="Hiragino Sans W2" panose="020B0400000000000000" pitchFamily="34" charset="-128"/>
                <a:ea typeface="Hiragino Sans W2" panose="020B0400000000000000" pitchFamily="34" charset="-128"/>
              </a:endParaRPr>
            </a:p>
          </p:txBody>
        </p:sp>
        <p:sp>
          <p:nvSpPr>
            <p:cNvPr id="63" name="正方形/長方形 62">
              <a:extLst>
                <a:ext uri="{FF2B5EF4-FFF2-40B4-BE49-F238E27FC236}">
                  <a16:creationId xmlns:a16="http://schemas.microsoft.com/office/drawing/2014/main" id="{E0A08B86-F446-C13C-DB9B-B10B7E3289C0}"/>
                </a:ext>
              </a:extLst>
            </p:cNvPr>
            <p:cNvSpPr/>
            <p:nvPr/>
          </p:nvSpPr>
          <p:spPr>
            <a:xfrm>
              <a:off x="7472109" y="3168812"/>
              <a:ext cx="985233" cy="353064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ハイパーバイザ</a:t>
              </a:r>
            </a:p>
          </p:txBody>
        </p:sp>
      </p:grpSp>
      <p:cxnSp>
        <p:nvCxnSpPr>
          <p:cNvPr id="64" name="曲線コネクタ 39">
            <a:extLst>
              <a:ext uri="{FF2B5EF4-FFF2-40B4-BE49-F238E27FC236}">
                <a16:creationId xmlns:a16="http://schemas.microsoft.com/office/drawing/2014/main" id="{45BCA560-6CBB-727D-FD90-CDA0D9B1B57C}"/>
              </a:ext>
            </a:extLst>
          </p:cNvPr>
          <p:cNvCxnSpPr>
            <a:cxnSpLocks/>
            <a:stCxn id="54" idx="3"/>
            <a:endCxn id="52" idx="3"/>
          </p:cNvCxnSpPr>
          <p:nvPr/>
        </p:nvCxnSpPr>
        <p:spPr>
          <a:xfrm>
            <a:off x="9132145" y="4453320"/>
            <a:ext cx="11656" cy="719714"/>
          </a:xfrm>
          <a:prstGeom prst="curvedConnector3">
            <a:avLst>
              <a:gd name="adj1" fmla="val 2061222"/>
            </a:avLst>
          </a:prstGeom>
          <a:ln w="57150">
            <a:prstDash val="sysDash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1636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B56293-A248-160B-76ED-065227B5E7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2B821A-AEE2-F467-6ED0-36C6124294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altLang="ja-JP" dirty="0"/>
              <a:t>VM Exit</a:t>
            </a:r>
            <a:r>
              <a:rPr lang="ja-JP" altLang="en-US"/>
              <a:t>のリダイレクト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E8FB461-F3C8-FE03-312D-BDCA4CFFDE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altLang="ja-JP" dirty="0"/>
              <a:t>VM Exit</a:t>
            </a:r>
            <a:r>
              <a:rPr lang="ja-JP" altLang="en-US"/>
              <a:t>の処理に必要な情報を共有メモリに格納</a:t>
            </a:r>
            <a:endParaRPr lang="en-US" altLang="ja-JP" dirty="0"/>
          </a:p>
          <a:p>
            <a:pPr lvl="1"/>
            <a:r>
              <a:rPr lang="en-US" altLang="ja-JP" dirty="0"/>
              <a:t>MMIO</a:t>
            </a:r>
            <a:r>
              <a:rPr lang="ja-JP" altLang="en-US"/>
              <a:t>の場合はページフォルトを発生させた命令</a:t>
            </a:r>
            <a:endParaRPr lang="en-US" altLang="ja-JP" dirty="0"/>
          </a:p>
          <a:p>
            <a:r>
              <a:rPr lang="en-AU" altLang="ja-JP" dirty="0"/>
              <a:t>PMP</a:t>
            </a:r>
            <a:r>
              <a:rPr lang="ja-JP" altLang="en-US"/>
              <a:t>の設定をハイパーバイザ用に切り替え</a:t>
            </a:r>
            <a:endParaRPr lang="en-US" altLang="ja-JP" dirty="0"/>
          </a:p>
          <a:p>
            <a:pPr lvl="1"/>
            <a:r>
              <a:rPr lang="ja-JP" altLang="en-US"/>
              <a:t>ハイパーバイザのメモリ領域へのアクセスのみ許可</a:t>
            </a:r>
            <a:endParaRPr lang="en-US" altLang="ja-JP" dirty="0"/>
          </a:p>
          <a:p>
            <a:r>
              <a:rPr lang="en-AU" altLang="ja-JP" dirty="0"/>
              <a:t>VM</a:t>
            </a:r>
            <a:r>
              <a:rPr lang="en-US" altLang="ja-JP" dirty="0"/>
              <a:t> </a:t>
            </a:r>
            <a:r>
              <a:rPr lang="en-AU" altLang="ja-JP" dirty="0"/>
              <a:t>Exit</a:t>
            </a:r>
            <a:r>
              <a:rPr lang="ja-JP" altLang="en-US"/>
              <a:t>をハイパーバイザにリダイレクト</a:t>
            </a:r>
            <a:endParaRPr lang="en-US" altLang="ja-JP" dirty="0"/>
          </a:p>
          <a:p>
            <a:pPr lvl="1"/>
            <a:r>
              <a:rPr lang="ja-JP" altLang="en-US"/>
              <a:t>ハイパーバイザの特権レベルに遷移して例外ハンドラを実行</a:t>
            </a:r>
            <a:endParaRPr lang="en-US" altLang="ja-JP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95899A3-F34E-E773-74D8-60EBD8F044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C5ECA-0E3D-4C97-935A-4D9BD1D3183B}" type="datetime1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E1C364B-B01B-829C-9CED-00244F227D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460DD-6821-40C4-BE82-83B07D5FD17D}" type="slidenum">
              <a:rPr kumimoji="1" lang="ja-JP" altLang="en-US" smtClean="0"/>
              <a:t>12</a:t>
            </a:fld>
            <a:endParaRPr kumimoji="1" lang="ja-JP" altLang="en-US"/>
          </a:p>
        </p:txBody>
      </p:sp>
      <p:grpSp>
        <p:nvGrpSpPr>
          <p:cNvPr id="114" name="グループ化 113">
            <a:extLst>
              <a:ext uri="{FF2B5EF4-FFF2-40B4-BE49-F238E27FC236}">
                <a16:creationId xmlns:a16="http://schemas.microsoft.com/office/drawing/2014/main" id="{E8E68EF7-A7EA-8308-C4C4-F841D3798404}"/>
              </a:ext>
            </a:extLst>
          </p:cNvPr>
          <p:cNvGrpSpPr/>
          <p:nvPr/>
        </p:nvGrpSpPr>
        <p:grpSpPr>
          <a:xfrm>
            <a:off x="3511383" y="4226291"/>
            <a:ext cx="5653094" cy="1956909"/>
            <a:chOff x="698737" y="4660842"/>
            <a:chExt cx="3411395" cy="1956909"/>
          </a:xfrm>
        </p:grpSpPr>
        <p:sp>
          <p:nvSpPr>
            <p:cNvPr id="115" name="正方形/長方形 114">
              <a:extLst>
                <a:ext uri="{FF2B5EF4-FFF2-40B4-BE49-F238E27FC236}">
                  <a16:creationId xmlns:a16="http://schemas.microsoft.com/office/drawing/2014/main" id="{0FC8DC58-8C21-7D5D-91E0-DBF54BEC0CEA}"/>
                </a:ext>
              </a:extLst>
            </p:cNvPr>
            <p:cNvSpPr/>
            <p:nvPr/>
          </p:nvSpPr>
          <p:spPr>
            <a:xfrm>
              <a:off x="705771" y="5257937"/>
              <a:ext cx="3404360" cy="4536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>
                  <a:solidFill>
                    <a:schemeClr val="tx1"/>
                  </a:solidFill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ハイパーバイザ</a:t>
              </a:r>
            </a:p>
          </p:txBody>
        </p:sp>
        <p:sp>
          <p:nvSpPr>
            <p:cNvPr id="116" name="正方形/長方形 115">
              <a:extLst>
                <a:ext uri="{FF2B5EF4-FFF2-40B4-BE49-F238E27FC236}">
                  <a16:creationId xmlns:a16="http://schemas.microsoft.com/office/drawing/2014/main" id="{6C060823-3056-5431-500E-C7787965748A}"/>
                </a:ext>
              </a:extLst>
            </p:cNvPr>
            <p:cNvSpPr/>
            <p:nvPr/>
          </p:nvSpPr>
          <p:spPr>
            <a:xfrm>
              <a:off x="705770" y="6164151"/>
              <a:ext cx="3404362" cy="4536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b="1">
                  <a:solidFill>
                    <a:schemeClr val="tx1"/>
                  </a:solidFill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セキュリティモニタ</a:t>
              </a:r>
              <a:r>
                <a:rPr lang="en-AU" altLang="ja-JP" b="1" dirty="0">
                  <a:solidFill>
                    <a:schemeClr val="tx1"/>
                  </a:solidFill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 </a:t>
              </a:r>
              <a:endParaRPr kumimoji="1" lang="ja-JP" altLang="en-US" b="1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endParaRPr>
            </a:p>
          </p:txBody>
        </p:sp>
        <p:sp>
          <p:nvSpPr>
            <p:cNvPr id="117" name="正方形/長方形 116">
              <a:extLst>
                <a:ext uri="{FF2B5EF4-FFF2-40B4-BE49-F238E27FC236}">
                  <a16:creationId xmlns:a16="http://schemas.microsoft.com/office/drawing/2014/main" id="{C653C575-1B8D-9E18-61B0-67CF234A1933}"/>
                </a:ext>
              </a:extLst>
            </p:cNvPr>
            <p:cNvSpPr/>
            <p:nvPr/>
          </p:nvSpPr>
          <p:spPr>
            <a:xfrm>
              <a:off x="698737" y="4660842"/>
              <a:ext cx="3411394" cy="454058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>
                  <a:solidFill>
                    <a:schemeClr val="tx1"/>
                  </a:solidFill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機密</a:t>
              </a:r>
              <a:r>
                <a:rPr kumimoji="1" lang="en-AU" altLang="ja-JP" b="1" dirty="0" err="1">
                  <a:solidFill>
                    <a:schemeClr val="tx1"/>
                  </a:solidFill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VM</a:t>
              </a:r>
              <a:endParaRPr kumimoji="1" lang="ja-JP" altLang="en-US" b="1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endParaRPr>
            </a:p>
          </p:txBody>
        </p:sp>
      </p:grpSp>
      <p:sp>
        <p:nvSpPr>
          <p:cNvPr id="119" name="テキスト ボックス 118">
            <a:extLst>
              <a:ext uri="{FF2B5EF4-FFF2-40B4-BE49-F238E27FC236}">
                <a16:creationId xmlns:a16="http://schemas.microsoft.com/office/drawing/2014/main" id="{C9058E2D-1A0A-8D3D-C3DF-15FA676A0876}"/>
              </a:ext>
            </a:extLst>
          </p:cNvPr>
          <p:cNvSpPr txBox="1"/>
          <p:nvPr/>
        </p:nvSpPr>
        <p:spPr>
          <a:xfrm>
            <a:off x="1975946" y="6367969"/>
            <a:ext cx="1363385" cy="369463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b="1">
                <a:latin typeface="Hiragino Sans W2" panose="020B0400000000000000" pitchFamily="34" charset="-128"/>
                <a:ea typeface="Hiragino Sans W2" panose="020B0400000000000000" pitchFamily="34" charset="-128"/>
              </a:rPr>
              <a:t>物理メモリ</a:t>
            </a:r>
            <a:endParaRPr kumimoji="1" lang="ja-JP" altLang="en-US" b="1">
              <a:latin typeface="Hiragino Sans W2" panose="020B0400000000000000" pitchFamily="34" charset="-128"/>
              <a:ea typeface="Hiragino Sans W2" panose="020B0400000000000000" pitchFamily="34" charset="-128"/>
            </a:endParaRPr>
          </a:p>
        </p:txBody>
      </p:sp>
      <p:grpSp>
        <p:nvGrpSpPr>
          <p:cNvPr id="138" name="グループ化 137">
            <a:extLst>
              <a:ext uri="{FF2B5EF4-FFF2-40B4-BE49-F238E27FC236}">
                <a16:creationId xmlns:a16="http://schemas.microsoft.com/office/drawing/2014/main" id="{AF7EFB22-22B4-1D11-0B8C-609E4A57E01A}"/>
              </a:ext>
            </a:extLst>
          </p:cNvPr>
          <p:cNvGrpSpPr/>
          <p:nvPr/>
        </p:nvGrpSpPr>
        <p:grpSpPr>
          <a:xfrm>
            <a:off x="9164477" y="5570608"/>
            <a:ext cx="1876308" cy="805791"/>
            <a:chOff x="9164477" y="5570608"/>
            <a:chExt cx="1876308" cy="805791"/>
          </a:xfrm>
        </p:grpSpPr>
        <p:sp>
          <p:nvSpPr>
            <p:cNvPr id="121" name="テキスト ボックス 120">
              <a:extLst>
                <a:ext uri="{FF2B5EF4-FFF2-40B4-BE49-F238E27FC236}">
                  <a16:creationId xmlns:a16="http://schemas.microsoft.com/office/drawing/2014/main" id="{68DB039D-17D9-5EB5-6B4C-D829F647D6C0}"/>
                </a:ext>
              </a:extLst>
            </p:cNvPr>
            <p:cNvSpPr txBox="1"/>
            <p:nvPr/>
          </p:nvSpPr>
          <p:spPr>
            <a:xfrm>
              <a:off x="9420202" y="5570608"/>
              <a:ext cx="162058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b="1">
                  <a:solidFill>
                    <a:srgbClr val="FF0000"/>
                  </a:solidFill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設定切り替え</a:t>
              </a:r>
            </a:p>
          </p:txBody>
        </p:sp>
        <p:cxnSp>
          <p:nvCxnSpPr>
            <p:cNvPr id="122" name="カギ線コネクタ 121">
              <a:extLst>
                <a:ext uri="{FF2B5EF4-FFF2-40B4-BE49-F238E27FC236}">
                  <a16:creationId xmlns:a16="http://schemas.microsoft.com/office/drawing/2014/main" id="{428F05FD-9315-31BE-29B9-B10A988492D3}"/>
                </a:ext>
              </a:extLst>
            </p:cNvPr>
            <p:cNvCxnSpPr>
              <a:cxnSpLocks/>
              <a:stCxn id="116" idx="3"/>
              <a:endCxn id="124" idx="0"/>
            </p:cNvCxnSpPr>
            <p:nvPr/>
          </p:nvCxnSpPr>
          <p:spPr>
            <a:xfrm>
              <a:off x="9164477" y="5956400"/>
              <a:ext cx="1398651" cy="419999"/>
            </a:xfrm>
            <a:prstGeom prst="bentConnector2">
              <a:avLst/>
            </a:prstGeom>
            <a:ln w="57150"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39" name="グループ化 138">
            <a:extLst>
              <a:ext uri="{FF2B5EF4-FFF2-40B4-BE49-F238E27FC236}">
                <a16:creationId xmlns:a16="http://schemas.microsoft.com/office/drawing/2014/main" id="{5F96AEA5-646D-04FC-4554-1499641C5F90}"/>
              </a:ext>
            </a:extLst>
          </p:cNvPr>
          <p:cNvGrpSpPr/>
          <p:nvPr/>
        </p:nvGrpSpPr>
        <p:grpSpPr>
          <a:xfrm>
            <a:off x="6342065" y="5276986"/>
            <a:ext cx="1696422" cy="442722"/>
            <a:chOff x="6342065" y="5276986"/>
            <a:chExt cx="1696422" cy="442722"/>
          </a:xfrm>
        </p:grpSpPr>
        <p:cxnSp>
          <p:nvCxnSpPr>
            <p:cNvPr id="118" name="直線矢印コネクタ 117">
              <a:extLst>
                <a:ext uri="{FF2B5EF4-FFF2-40B4-BE49-F238E27FC236}">
                  <a16:creationId xmlns:a16="http://schemas.microsoft.com/office/drawing/2014/main" id="{4AB2095C-09BA-99C8-E069-5AFB58CABE8E}"/>
                </a:ext>
              </a:extLst>
            </p:cNvPr>
            <p:cNvCxnSpPr>
              <a:cxnSpLocks/>
              <a:endCxn id="115" idx="2"/>
            </p:cNvCxnSpPr>
            <p:nvPr/>
          </p:nvCxnSpPr>
          <p:spPr>
            <a:xfrm flipV="1">
              <a:off x="6342065" y="5276986"/>
              <a:ext cx="1692" cy="442722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23" name="テキスト ボックス 80">
              <a:extLst>
                <a:ext uri="{FF2B5EF4-FFF2-40B4-BE49-F238E27FC236}">
                  <a16:creationId xmlns:a16="http://schemas.microsoft.com/office/drawing/2014/main" id="{61479C90-4199-5E02-740E-5B51B9EC527A}"/>
                </a:ext>
              </a:extLst>
            </p:cNvPr>
            <p:cNvSpPr txBox="1"/>
            <p:nvPr/>
          </p:nvSpPr>
          <p:spPr>
            <a:xfrm>
              <a:off x="6417904" y="5331205"/>
              <a:ext cx="162058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b="1">
                  <a:solidFill>
                    <a:srgbClr val="FF0000"/>
                  </a:solidFill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リダイレクト</a:t>
              </a:r>
            </a:p>
          </p:txBody>
        </p:sp>
      </p:grpSp>
      <p:sp>
        <p:nvSpPr>
          <p:cNvPr id="124" name="正方形/長方形 123">
            <a:extLst>
              <a:ext uri="{FF2B5EF4-FFF2-40B4-BE49-F238E27FC236}">
                <a16:creationId xmlns:a16="http://schemas.microsoft.com/office/drawing/2014/main" id="{B78D5675-D770-A01D-C7CD-1980C6A4D671}"/>
              </a:ext>
            </a:extLst>
          </p:cNvPr>
          <p:cNvSpPr/>
          <p:nvPr/>
        </p:nvSpPr>
        <p:spPr>
          <a:xfrm>
            <a:off x="10187940" y="6376399"/>
            <a:ext cx="750376" cy="35260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altLang="ja-JP" b="1" dirty="0">
                <a:latin typeface="Hiragino Sans W2" panose="020B0400000000000000" pitchFamily="34" charset="-128"/>
                <a:ea typeface="Hiragino Sans W2" panose="020B0400000000000000" pitchFamily="34" charset="-128"/>
              </a:rPr>
              <a:t>PMP </a:t>
            </a:r>
            <a:endParaRPr kumimoji="1" lang="ja-JP" altLang="en-US" b="1">
              <a:latin typeface="Hiragino Sans W2" panose="020B0400000000000000" pitchFamily="34" charset="-128"/>
              <a:ea typeface="Hiragino Sans W2" panose="020B0400000000000000" pitchFamily="34" charset="-128"/>
            </a:endParaRPr>
          </a:p>
        </p:txBody>
      </p:sp>
      <p:grpSp>
        <p:nvGrpSpPr>
          <p:cNvPr id="125" name="グループ化 124">
            <a:extLst>
              <a:ext uri="{FF2B5EF4-FFF2-40B4-BE49-F238E27FC236}">
                <a16:creationId xmlns:a16="http://schemas.microsoft.com/office/drawing/2014/main" id="{4DE6BBDA-FCBD-3639-D741-C77659A9D14F}"/>
              </a:ext>
            </a:extLst>
          </p:cNvPr>
          <p:cNvGrpSpPr/>
          <p:nvPr/>
        </p:nvGrpSpPr>
        <p:grpSpPr>
          <a:xfrm>
            <a:off x="3500096" y="6367969"/>
            <a:ext cx="5664383" cy="353483"/>
            <a:chOff x="3718831" y="6354008"/>
            <a:chExt cx="5664383" cy="353483"/>
          </a:xfrm>
        </p:grpSpPr>
        <p:grpSp>
          <p:nvGrpSpPr>
            <p:cNvPr id="126" name="グループ化 125">
              <a:extLst>
                <a:ext uri="{FF2B5EF4-FFF2-40B4-BE49-F238E27FC236}">
                  <a16:creationId xmlns:a16="http://schemas.microsoft.com/office/drawing/2014/main" id="{89DAB884-895A-2ABC-69FC-B26E94A538C6}"/>
                </a:ext>
              </a:extLst>
            </p:cNvPr>
            <p:cNvGrpSpPr/>
            <p:nvPr/>
          </p:nvGrpSpPr>
          <p:grpSpPr>
            <a:xfrm>
              <a:off x="3718831" y="6354302"/>
              <a:ext cx="4301807" cy="353189"/>
              <a:chOff x="6704741" y="3168812"/>
              <a:chExt cx="1331011" cy="353064"/>
            </a:xfrm>
          </p:grpSpPr>
          <p:sp>
            <p:nvSpPr>
              <p:cNvPr id="128" name="正方形/長方形 127">
                <a:extLst>
                  <a:ext uri="{FF2B5EF4-FFF2-40B4-BE49-F238E27FC236}">
                    <a16:creationId xmlns:a16="http://schemas.microsoft.com/office/drawing/2014/main" id="{FFAB5693-7FA1-A4B1-0D40-9B908A53276F}"/>
                  </a:ext>
                </a:extLst>
              </p:cNvPr>
              <p:cNvSpPr/>
              <p:nvPr/>
            </p:nvSpPr>
            <p:spPr>
              <a:xfrm>
                <a:off x="6704741" y="3169105"/>
                <a:ext cx="767368" cy="352477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ja-JP" altLang="en-US" b="1">
                    <a:latin typeface="Hiragino Sans W2" panose="020B0400000000000000" pitchFamily="34" charset="-128"/>
                    <a:ea typeface="Hiragino Sans W2" panose="020B0400000000000000" pitchFamily="34" charset="-128"/>
                  </a:rPr>
                  <a:t>機密</a:t>
                </a:r>
                <a:r>
                  <a:rPr lang="en-AU" altLang="ja-JP" b="1" dirty="0">
                    <a:latin typeface="Hiragino Sans W2" panose="020B0400000000000000" pitchFamily="34" charset="-128"/>
                    <a:ea typeface="Hiragino Sans W2" panose="020B0400000000000000" pitchFamily="34" charset="-128"/>
                  </a:rPr>
                  <a:t>VM </a:t>
                </a:r>
                <a:endParaRPr kumimoji="1" lang="ja-JP" altLang="en-US" b="1">
                  <a:latin typeface="Hiragino Sans W2" panose="020B0400000000000000" pitchFamily="34" charset="-128"/>
                  <a:ea typeface="Hiragino Sans W2" panose="020B0400000000000000" pitchFamily="34" charset="-128"/>
                </a:endParaRPr>
              </a:p>
            </p:txBody>
          </p:sp>
          <p:sp>
            <p:nvSpPr>
              <p:cNvPr id="129" name="正方形/長方形 128">
                <a:extLst>
                  <a:ext uri="{FF2B5EF4-FFF2-40B4-BE49-F238E27FC236}">
                    <a16:creationId xmlns:a16="http://schemas.microsoft.com/office/drawing/2014/main" id="{F97A193F-A666-C435-C3CE-04E524314696}"/>
                  </a:ext>
                </a:extLst>
              </p:cNvPr>
              <p:cNvSpPr/>
              <p:nvPr/>
            </p:nvSpPr>
            <p:spPr>
              <a:xfrm>
                <a:off x="7472109" y="3168812"/>
                <a:ext cx="563643" cy="353064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b="1">
                    <a:latin typeface="Hiragino Sans W2" panose="020B0400000000000000" pitchFamily="34" charset="-128"/>
                    <a:ea typeface="Hiragino Sans W2" panose="020B0400000000000000" pitchFamily="34" charset="-128"/>
                  </a:rPr>
                  <a:t>ハイパーバイザ</a:t>
                </a:r>
              </a:p>
            </p:txBody>
          </p:sp>
        </p:grpSp>
        <p:sp>
          <p:nvSpPr>
            <p:cNvPr id="127" name="正方形/長方形 126">
              <a:extLst>
                <a:ext uri="{FF2B5EF4-FFF2-40B4-BE49-F238E27FC236}">
                  <a16:creationId xmlns:a16="http://schemas.microsoft.com/office/drawing/2014/main" id="{9C734F32-4C9E-8E5C-7350-C25F3212733A}"/>
                </a:ext>
              </a:extLst>
            </p:cNvPr>
            <p:cNvSpPr/>
            <p:nvPr/>
          </p:nvSpPr>
          <p:spPr>
            <a:xfrm>
              <a:off x="8019829" y="6354008"/>
              <a:ext cx="1363385" cy="353189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ja-JP" altLang="en-US" b="1"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共有メモリ</a:t>
              </a:r>
              <a:endParaRPr kumimoji="1" lang="ja-JP" altLang="en-US" b="1">
                <a:latin typeface="Hiragino Sans W2" panose="020B0400000000000000" pitchFamily="34" charset="-128"/>
                <a:ea typeface="Hiragino Sans W2" panose="020B0400000000000000" pitchFamily="34" charset="-128"/>
              </a:endParaRPr>
            </a:p>
          </p:txBody>
        </p:sp>
      </p:grpSp>
      <p:grpSp>
        <p:nvGrpSpPr>
          <p:cNvPr id="133" name="グループ化 132">
            <a:extLst>
              <a:ext uri="{FF2B5EF4-FFF2-40B4-BE49-F238E27FC236}">
                <a16:creationId xmlns:a16="http://schemas.microsoft.com/office/drawing/2014/main" id="{323EA6C6-21D0-A968-929A-D1E08158BC97}"/>
              </a:ext>
            </a:extLst>
          </p:cNvPr>
          <p:cNvGrpSpPr/>
          <p:nvPr/>
        </p:nvGrpSpPr>
        <p:grpSpPr>
          <a:xfrm>
            <a:off x="3491019" y="6365481"/>
            <a:ext cx="5664383" cy="353483"/>
            <a:chOff x="3718831" y="6354008"/>
            <a:chExt cx="5664383" cy="353483"/>
          </a:xfrm>
        </p:grpSpPr>
        <p:grpSp>
          <p:nvGrpSpPr>
            <p:cNvPr id="134" name="グループ化 133">
              <a:extLst>
                <a:ext uri="{FF2B5EF4-FFF2-40B4-BE49-F238E27FC236}">
                  <a16:creationId xmlns:a16="http://schemas.microsoft.com/office/drawing/2014/main" id="{3ADB2E69-CF22-DB4B-F1BA-CBD155DD3A8C}"/>
                </a:ext>
              </a:extLst>
            </p:cNvPr>
            <p:cNvGrpSpPr/>
            <p:nvPr/>
          </p:nvGrpSpPr>
          <p:grpSpPr>
            <a:xfrm>
              <a:off x="3718831" y="6354302"/>
              <a:ext cx="4301807" cy="353189"/>
              <a:chOff x="6704741" y="3168812"/>
              <a:chExt cx="1331011" cy="353064"/>
            </a:xfrm>
          </p:grpSpPr>
          <p:sp>
            <p:nvSpPr>
              <p:cNvPr id="136" name="正方形/長方形 135">
                <a:extLst>
                  <a:ext uri="{FF2B5EF4-FFF2-40B4-BE49-F238E27FC236}">
                    <a16:creationId xmlns:a16="http://schemas.microsoft.com/office/drawing/2014/main" id="{F1D751CE-8E41-31FD-8EDB-E2D667564455}"/>
                  </a:ext>
                </a:extLst>
              </p:cNvPr>
              <p:cNvSpPr/>
              <p:nvPr/>
            </p:nvSpPr>
            <p:spPr>
              <a:xfrm>
                <a:off x="6704741" y="3169105"/>
                <a:ext cx="767368" cy="352477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ja-JP" altLang="en-US" b="1">
                    <a:latin typeface="Hiragino Sans W2" panose="020B0400000000000000" pitchFamily="34" charset="-128"/>
                    <a:ea typeface="Hiragino Sans W2" panose="020B0400000000000000" pitchFamily="34" charset="-128"/>
                  </a:rPr>
                  <a:t>機密</a:t>
                </a:r>
                <a:r>
                  <a:rPr lang="en-AU" altLang="ja-JP" b="1" dirty="0" err="1">
                    <a:latin typeface="Hiragino Sans W2" panose="020B0400000000000000" pitchFamily="34" charset="-128"/>
                    <a:ea typeface="Hiragino Sans W2" panose="020B0400000000000000" pitchFamily="34" charset="-128"/>
                  </a:rPr>
                  <a:t>VM</a:t>
                </a:r>
                <a:endParaRPr kumimoji="1" lang="ja-JP" altLang="en-US" b="1">
                  <a:latin typeface="Hiragino Sans W2" panose="020B0400000000000000" pitchFamily="34" charset="-128"/>
                  <a:ea typeface="Hiragino Sans W2" panose="020B0400000000000000" pitchFamily="34" charset="-128"/>
                </a:endParaRPr>
              </a:p>
            </p:txBody>
          </p:sp>
          <p:sp>
            <p:nvSpPr>
              <p:cNvPr id="137" name="正方形/長方形 136">
                <a:extLst>
                  <a:ext uri="{FF2B5EF4-FFF2-40B4-BE49-F238E27FC236}">
                    <a16:creationId xmlns:a16="http://schemas.microsoft.com/office/drawing/2014/main" id="{9D9BBA89-CC0C-226F-EFEF-08A9FD7AC751}"/>
                  </a:ext>
                </a:extLst>
              </p:cNvPr>
              <p:cNvSpPr/>
              <p:nvPr/>
            </p:nvSpPr>
            <p:spPr>
              <a:xfrm>
                <a:off x="7472109" y="3168812"/>
                <a:ext cx="563643" cy="353064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b="1">
                    <a:latin typeface="Hiragino Sans W2" panose="020B0400000000000000" pitchFamily="34" charset="-128"/>
                    <a:ea typeface="Hiragino Sans W2" panose="020B0400000000000000" pitchFamily="34" charset="-128"/>
                  </a:rPr>
                  <a:t>ハイパーバイザ</a:t>
                </a:r>
              </a:p>
            </p:txBody>
          </p:sp>
        </p:grpSp>
        <p:sp>
          <p:nvSpPr>
            <p:cNvPr id="135" name="正方形/長方形 134">
              <a:extLst>
                <a:ext uri="{FF2B5EF4-FFF2-40B4-BE49-F238E27FC236}">
                  <a16:creationId xmlns:a16="http://schemas.microsoft.com/office/drawing/2014/main" id="{8A9C9F4F-9DB2-A6A3-CF79-65E77B660C1C}"/>
                </a:ext>
              </a:extLst>
            </p:cNvPr>
            <p:cNvSpPr/>
            <p:nvPr/>
          </p:nvSpPr>
          <p:spPr>
            <a:xfrm>
              <a:off x="8019829" y="6354008"/>
              <a:ext cx="1363385" cy="353189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ja-JP" altLang="en-US" b="1"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共有メモリ</a:t>
              </a:r>
              <a:endParaRPr kumimoji="1" lang="ja-JP" altLang="en-US" b="1">
                <a:latin typeface="Hiragino Sans W2" panose="020B0400000000000000" pitchFamily="34" charset="-128"/>
                <a:ea typeface="Hiragino Sans W2" panose="020B0400000000000000" pitchFamily="34" charset="-128"/>
              </a:endParaRPr>
            </a:p>
          </p:txBody>
        </p:sp>
      </p:grpSp>
      <p:grpSp>
        <p:nvGrpSpPr>
          <p:cNvPr id="130" name="グループ化 129">
            <a:extLst>
              <a:ext uri="{FF2B5EF4-FFF2-40B4-BE49-F238E27FC236}">
                <a16:creationId xmlns:a16="http://schemas.microsoft.com/office/drawing/2014/main" id="{DBC51CF7-223B-8678-C7F4-3B4666114F27}"/>
              </a:ext>
            </a:extLst>
          </p:cNvPr>
          <p:cNvGrpSpPr/>
          <p:nvPr/>
        </p:nvGrpSpPr>
        <p:grpSpPr>
          <a:xfrm>
            <a:off x="9123383" y="6138681"/>
            <a:ext cx="1149591" cy="367200"/>
            <a:chOff x="9123383" y="6138681"/>
            <a:chExt cx="1149591" cy="369332"/>
          </a:xfrm>
        </p:grpSpPr>
        <p:cxnSp>
          <p:nvCxnSpPr>
            <p:cNvPr id="131" name="直線矢印コネクタ 130">
              <a:extLst>
                <a:ext uri="{FF2B5EF4-FFF2-40B4-BE49-F238E27FC236}">
                  <a16:creationId xmlns:a16="http://schemas.microsoft.com/office/drawing/2014/main" id="{8C741497-D0EF-CB03-C308-CEF9F1ACFCC9}"/>
                </a:ext>
              </a:extLst>
            </p:cNvPr>
            <p:cNvCxnSpPr>
              <a:cxnSpLocks/>
            </p:cNvCxnSpPr>
            <p:nvPr/>
          </p:nvCxnSpPr>
          <p:spPr>
            <a:xfrm>
              <a:off x="9123383" y="6176963"/>
              <a:ext cx="0" cy="331050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32" name="テキスト ボックス 131">
              <a:extLst>
                <a:ext uri="{FF2B5EF4-FFF2-40B4-BE49-F238E27FC236}">
                  <a16:creationId xmlns:a16="http://schemas.microsoft.com/office/drawing/2014/main" id="{BBC05D47-0AB0-001A-C07A-7DD406EC8A54}"/>
                </a:ext>
              </a:extLst>
            </p:cNvPr>
            <p:cNvSpPr txBox="1"/>
            <p:nvPr/>
          </p:nvSpPr>
          <p:spPr>
            <a:xfrm>
              <a:off x="9123383" y="6138681"/>
              <a:ext cx="114959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b="1">
                  <a:solidFill>
                    <a:srgbClr val="FF0000"/>
                  </a:solidFill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情報格納</a:t>
              </a:r>
              <a:endParaRPr kumimoji="1" lang="ja-JP" altLang="en-US" b="1">
                <a:solidFill>
                  <a:srgbClr val="FF0000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04544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764389-3AB4-3D80-1E75-A31D2998B6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B1A8CAD-CAE2-CCB2-9B1E-957A444311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altLang="ja-JP" dirty="0"/>
              <a:t>VM Entry</a:t>
            </a:r>
            <a:r>
              <a:rPr lang="ja-JP" altLang="en-US"/>
              <a:t>のトラップ</a:t>
            </a:r>
            <a:r>
              <a:rPr lang="en-AU" altLang="ja-JP" dirty="0"/>
              <a:t>&amp;</a:t>
            </a:r>
            <a:r>
              <a:rPr lang="ja-JP" altLang="en-US"/>
              <a:t>エミュレート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0D5493E-BB29-E0BA-5798-6EBD3E6BCF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altLang="ja-JP" dirty="0"/>
              <a:t>VM</a:t>
            </a:r>
            <a:r>
              <a:rPr lang="ja-JP" altLang="en-US"/>
              <a:t>に復帰する命令をセキュリティモニタがトラップ</a:t>
            </a:r>
            <a:endParaRPr lang="en-US" altLang="ja-JP" dirty="0"/>
          </a:p>
          <a:p>
            <a:pPr lvl="1"/>
            <a:r>
              <a:rPr lang="ja-JP" altLang="en-US"/>
              <a:t>制御レジスタのビットを</a:t>
            </a:r>
            <a:r>
              <a:rPr lang="en-AU" altLang="ja-JP" dirty="0"/>
              <a:t>1</a:t>
            </a:r>
            <a:r>
              <a:rPr lang="ja-JP" altLang="en-US"/>
              <a:t>に設定</a:t>
            </a:r>
            <a:endParaRPr lang="en-US" altLang="ja-JP" dirty="0"/>
          </a:p>
          <a:p>
            <a:r>
              <a:rPr lang="en-AU" altLang="ja-JP" dirty="0"/>
              <a:t>PMP</a:t>
            </a:r>
            <a:r>
              <a:rPr lang="ja-JP" altLang="en-US"/>
              <a:t>の設定を</a:t>
            </a:r>
            <a:r>
              <a:rPr lang="en-AU" altLang="ja-JP" dirty="0"/>
              <a:t>VM</a:t>
            </a:r>
            <a:r>
              <a:rPr lang="ja-JP" altLang="en-US"/>
              <a:t>用に切り替え</a:t>
            </a:r>
            <a:endParaRPr lang="en-US" altLang="ja-JP" dirty="0"/>
          </a:p>
          <a:p>
            <a:pPr lvl="1"/>
            <a:r>
              <a:rPr lang="ja-JP" altLang="en-US"/>
              <a:t>遷移先の</a:t>
            </a:r>
            <a:r>
              <a:rPr lang="en-AU" altLang="ja-JP" dirty="0"/>
              <a:t>VM</a:t>
            </a:r>
            <a:r>
              <a:rPr lang="ja-JP" altLang="en-US"/>
              <a:t>のメモリ領域へのアクセスのみ許可</a:t>
            </a:r>
            <a:endParaRPr lang="en-US" altLang="ja-JP" dirty="0"/>
          </a:p>
          <a:p>
            <a:r>
              <a:rPr lang="en-AU" altLang="ja-JP" dirty="0"/>
              <a:t>VM</a:t>
            </a:r>
            <a:r>
              <a:rPr lang="ja-JP" altLang="en-US"/>
              <a:t>に遷移する命令をエミュレート</a:t>
            </a:r>
            <a:endParaRPr lang="en-US" altLang="ja-JP" dirty="0"/>
          </a:p>
          <a:p>
            <a:pPr lvl="1"/>
            <a:r>
              <a:rPr lang="en-AU" altLang="ja-JP" dirty="0"/>
              <a:t>VM</a:t>
            </a:r>
            <a:r>
              <a:rPr lang="ja-JP" altLang="en-US"/>
              <a:t>の特権レベルに遷移して，</a:t>
            </a:r>
            <a:r>
              <a:rPr lang="en-AU" altLang="ja-JP" dirty="0"/>
              <a:t>VM Exit</a:t>
            </a:r>
            <a:r>
              <a:rPr lang="ja-JP" altLang="en-US"/>
              <a:t>が発生した箇所から再開</a:t>
            </a:r>
            <a:endParaRPr lang="en-US" altLang="ja-JP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5D6FED7-47DF-08FA-F8DD-5B199E3970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C5ECA-0E3D-4C97-935A-4D9BD1D3183B}" type="datetime1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EA4D70D-B21A-8F0E-288A-41C5F73CB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460DD-6821-40C4-BE82-83B07D5FD17D}" type="slidenum">
              <a:rPr kumimoji="1" lang="ja-JP" altLang="en-US" smtClean="0"/>
              <a:t>13</a:t>
            </a:fld>
            <a:endParaRPr kumimoji="1" lang="ja-JP" altLang="en-US"/>
          </a:p>
        </p:txBody>
      </p:sp>
      <p:grpSp>
        <p:nvGrpSpPr>
          <p:cNvPr id="121" name="グループ化 120">
            <a:extLst>
              <a:ext uri="{FF2B5EF4-FFF2-40B4-BE49-F238E27FC236}">
                <a16:creationId xmlns:a16="http://schemas.microsoft.com/office/drawing/2014/main" id="{65DD3FEB-32AD-5DDE-C0C9-9DEDC5AF7F8A}"/>
              </a:ext>
            </a:extLst>
          </p:cNvPr>
          <p:cNvGrpSpPr/>
          <p:nvPr/>
        </p:nvGrpSpPr>
        <p:grpSpPr>
          <a:xfrm>
            <a:off x="3499355" y="4219130"/>
            <a:ext cx="5653094" cy="1956909"/>
            <a:chOff x="698737" y="4660842"/>
            <a:chExt cx="3411395" cy="1956909"/>
          </a:xfrm>
        </p:grpSpPr>
        <p:sp>
          <p:nvSpPr>
            <p:cNvPr id="122" name="正方形/長方形 121">
              <a:extLst>
                <a:ext uri="{FF2B5EF4-FFF2-40B4-BE49-F238E27FC236}">
                  <a16:creationId xmlns:a16="http://schemas.microsoft.com/office/drawing/2014/main" id="{6954D778-97B9-EBA4-2EBD-E6C025139436}"/>
                </a:ext>
              </a:extLst>
            </p:cNvPr>
            <p:cNvSpPr/>
            <p:nvPr/>
          </p:nvSpPr>
          <p:spPr>
            <a:xfrm>
              <a:off x="705770" y="5273958"/>
              <a:ext cx="3404138" cy="4536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>
                  <a:solidFill>
                    <a:schemeClr val="tx1"/>
                  </a:solidFill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ハイパーバイザ</a:t>
              </a:r>
            </a:p>
          </p:txBody>
        </p:sp>
        <p:sp>
          <p:nvSpPr>
            <p:cNvPr id="123" name="正方形/長方形 122">
              <a:extLst>
                <a:ext uri="{FF2B5EF4-FFF2-40B4-BE49-F238E27FC236}">
                  <a16:creationId xmlns:a16="http://schemas.microsoft.com/office/drawing/2014/main" id="{534E7D76-F143-52ED-98E4-F688638DBCDD}"/>
                </a:ext>
              </a:extLst>
            </p:cNvPr>
            <p:cNvSpPr/>
            <p:nvPr/>
          </p:nvSpPr>
          <p:spPr>
            <a:xfrm>
              <a:off x="705770" y="6164151"/>
              <a:ext cx="3404362" cy="4536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b="1">
                  <a:solidFill>
                    <a:schemeClr val="tx1"/>
                  </a:solidFill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セキュリティモニタ</a:t>
              </a:r>
              <a:r>
                <a:rPr lang="en-AU" altLang="ja-JP" b="1" dirty="0">
                  <a:solidFill>
                    <a:schemeClr val="tx1"/>
                  </a:solidFill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 </a:t>
              </a:r>
              <a:endParaRPr kumimoji="1" lang="ja-JP" altLang="en-US" b="1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endParaRPr>
            </a:p>
          </p:txBody>
        </p:sp>
        <p:sp>
          <p:nvSpPr>
            <p:cNvPr id="124" name="正方形/長方形 123">
              <a:extLst>
                <a:ext uri="{FF2B5EF4-FFF2-40B4-BE49-F238E27FC236}">
                  <a16:creationId xmlns:a16="http://schemas.microsoft.com/office/drawing/2014/main" id="{6FCE6E7C-5EDF-A8EA-34D9-5BB9F264149E}"/>
                </a:ext>
              </a:extLst>
            </p:cNvPr>
            <p:cNvSpPr/>
            <p:nvPr/>
          </p:nvSpPr>
          <p:spPr>
            <a:xfrm>
              <a:off x="698737" y="4660842"/>
              <a:ext cx="3404138" cy="454058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>
                  <a:solidFill>
                    <a:schemeClr val="tx1"/>
                  </a:solidFill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機密</a:t>
              </a:r>
              <a:r>
                <a:rPr kumimoji="1" lang="en-AU" altLang="ja-JP" b="1" dirty="0" err="1">
                  <a:solidFill>
                    <a:schemeClr val="tx1"/>
                  </a:solidFill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VM</a:t>
              </a:r>
              <a:endParaRPr kumimoji="1" lang="ja-JP" altLang="en-US" b="1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endParaRPr>
            </a:p>
          </p:txBody>
        </p:sp>
      </p:grpSp>
      <p:grpSp>
        <p:nvGrpSpPr>
          <p:cNvPr id="125" name="グループ化 124">
            <a:extLst>
              <a:ext uri="{FF2B5EF4-FFF2-40B4-BE49-F238E27FC236}">
                <a16:creationId xmlns:a16="http://schemas.microsoft.com/office/drawing/2014/main" id="{8050F1EF-B278-C202-E610-661329611C9A}"/>
              </a:ext>
            </a:extLst>
          </p:cNvPr>
          <p:cNvGrpSpPr/>
          <p:nvPr/>
        </p:nvGrpSpPr>
        <p:grpSpPr>
          <a:xfrm>
            <a:off x="9152449" y="5570608"/>
            <a:ext cx="1888336" cy="805791"/>
            <a:chOff x="9152449" y="5435048"/>
            <a:chExt cx="1888336" cy="805791"/>
          </a:xfrm>
        </p:grpSpPr>
        <p:sp>
          <p:nvSpPr>
            <p:cNvPr id="126" name="テキスト ボックス 125">
              <a:extLst>
                <a:ext uri="{FF2B5EF4-FFF2-40B4-BE49-F238E27FC236}">
                  <a16:creationId xmlns:a16="http://schemas.microsoft.com/office/drawing/2014/main" id="{36D79DC8-871B-262C-4E25-3FDB7BF0A4A5}"/>
                </a:ext>
              </a:extLst>
            </p:cNvPr>
            <p:cNvSpPr txBox="1"/>
            <p:nvPr/>
          </p:nvSpPr>
          <p:spPr>
            <a:xfrm>
              <a:off x="9420202" y="5435048"/>
              <a:ext cx="162058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b="1">
                  <a:solidFill>
                    <a:srgbClr val="FF0000"/>
                  </a:solidFill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設定切り替え</a:t>
              </a:r>
            </a:p>
          </p:txBody>
        </p:sp>
        <p:cxnSp>
          <p:nvCxnSpPr>
            <p:cNvPr id="127" name="カギ線コネクタ 126">
              <a:extLst>
                <a:ext uri="{FF2B5EF4-FFF2-40B4-BE49-F238E27FC236}">
                  <a16:creationId xmlns:a16="http://schemas.microsoft.com/office/drawing/2014/main" id="{6E295C48-4FA7-0C60-81A7-B4EAEF4B9502}"/>
                </a:ext>
              </a:extLst>
            </p:cNvPr>
            <p:cNvCxnSpPr>
              <a:cxnSpLocks/>
              <a:stCxn id="123" idx="3"/>
              <a:endCxn id="128" idx="0"/>
            </p:cNvCxnSpPr>
            <p:nvPr/>
          </p:nvCxnSpPr>
          <p:spPr>
            <a:xfrm>
              <a:off x="9152449" y="5813679"/>
              <a:ext cx="1410679" cy="427160"/>
            </a:xfrm>
            <a:prstGeom prst="bentConnector2">
              <a:avLst/>
            </a:prstGeom>
            <a:ln w="57150"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8" name="正方形/長方形 127">
            <a:extLst>
              <a:ext uri="{FF2B5EF4-FFF2-40B4-BE49-F238E27FC236}">
                <a16:creationId xmlns:a16="http://schemas.microsoft.com/office/drawing/2014/main" id="{7E8E2110-4020-552A-53B0-F615BFFCE3AE}"/>
              </a:ext>
            </a:extLst>
          </p:cNvPr>
          <p:cNvSpPr/>
          <p:nvPr/>
        </p:nvSpPr>
        <p:spPr>
          <a:xfrm>
            <a:off x="10187940" y="6376399"/>
            <a:ext cx="750376" cy="35260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altLang="ja-JP" b="1" dirty="0">
                <a:latin typeface="Hiragino Sans W2" panose="020B0400000000000000" pitchFamily="34" charset="-128"/>
                <a:ea typeface="Hiragino Sans W2" panose="020B0400000000000000" pitchFamily="34" charset="-128"/>
              </a:rPr>
              <a:t>PMP </a:t>
            </a:r>
            <a:endParaRPr kumimoji="1" lang="ja-JP" altLang="en-US" b="1">
              <a:latin typeface="Hiragino Sans W2" panose="020B0400000000000000" pitchFamily="34" charset="-128"/>
              <a:ea typeface="Hiragino Sans W2" panose="020B0400000000000000" pitchFamily="34" charset="-128"/>
            </a:endParaRPr>
          </a:p>
        </p:txBody>
      </p:sp>
      <p:grpSp>
        <p:nvGrpSpPr>
          <p:cNvPr id="129" name="グループ化 128">
            <a:extLst>
              <a:ext uri="{FF2B5EF4-FFF2-40B4-BE49-F238E27FC236}">
                <a16:creationId xmlns:a16="http://schemas.microsoft.com/office/drawing/2014/main" id="{3A5A51B6-6A9A-5AF1-D1C7-A796613C13D2}"/>
              </a:ext>
            </a:extLst>
          </p:cNvPr>
          <p:cNvGrpSpPr/>
          <p:nvPr/>
        </p:nvGrpSpPr>
        <p:grpSpPr>
          <a:xfrm>
            <a:off x="3517361" y="6393153"/>
            <a:ext cx="5623058" cy="353189"/>
            <a:chOff x="6704741" y="3168812"/>
            <a:chExt cx="1739816" cy="353064"/>
          </a:xfrm>
        </p:grpSpPr>
        <p:sp>
          <p:nvSpPr>
            <p:cNvPr id="130" name="正方形/長方形 129">
              <a:extLst>
                <a:ext uri="{FF2B5EF4-FFF2-40B4-BE49-F238E27FC236}">
                  <a16:creationId xmlns:a16="http://schemas.microsoft.com/office/drawing/2014/main" id="{F63018C9-5283-69F2-09BD-A6128091D591}"/>
                </a:ext>
              </a:extLst>
            </p:cNvPr>
            <p:cNvSpPr/>
            <p:nvPr/>
          </p:nvSpPr>
          <p:spPr>
            <a:xfrm>
              <a:off x="6704741" y="3169105"/>
              <a:ext cx="765518" cy="352477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ja-JP" altLang="en-US" b="1"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機密</a:t>
              </a:r>
              <a:r>
                <a:rPr lang="en-AU" altLang="ja-JP" b="1" dirty="0"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VM1 </a:t>
              </a:r>
              <a:endParaRPr kumimoji="1" lang="ja-JP" altLang="en-US" b="1">
                <a:latin typeface="Hiragino Sans W2" panose="020B0400000000000000" pitchFamily="34" charset="-128"/>
                <a:ea typeface="Hiragino Sans W2" panose="020B0400000000000000" pitchFamily="34" charset="-128"/>
              </a:endParaRPr>
            </a:p>
          </p:txBody>
        </p:sp>
        <p:sp>
          <p:nvSpPr>
            <p:cNvPr id="131" name="正方形/長方形 130">
              <a:extLst>
                <a:ext uri="{FF2B5EF4-FFF2-40B4-BE49-F238E27FC236}">
                  <a16:creationId xmlns:a16="http://schemas.microsoft.com/office/drawing/2014/main" id="{F8A74D7E-C173-7E83-D293-503A74853B55}"/>
                </a:ext>
              </a:extLst>
            </p:cNvPr>
            <p:cNvSpPr/>
            <p:nvPr/>
          </p:nvSpPr>
          <p:spPr>
            <a:xfrm>
              <a:off x="7472109" y="3168812"/>
              <a:ext cx="972448" cy="353064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ハイパーバイザ</a:t>
              </a:r>
            </a:p>
          </p:txBody>
        </p:sp>
      </p:grpSp>
      <p:grpSp>
        <p:nvGrpSpPr>
          <p:cNvPr id="132" name="グループ化 131">
            <a:extLst>
              <a:ext uri="{FF2B5EF4-FFF2-40B4-BE49-F238E27FC236}">
                <a16:creationId xmlns:a16="http://schemas.microsoft.com/office/drawing/2014/main" id="{21E8CAF2-85D4-9723-EEF3-D491E7FFC569}"/>
              </a:ext>
            </a:extLst>
          </p:cNvPr>
          <p:cNvGrpSpPr/>
          <p:nvPr/>
        </p:nvGrpSpPr>
        <p:grpSpPr>
          <a:xfrm>
            <a:off x="3517361" y="6386455"/>
            <a:ext cx="5641067" cy="353189"/>
            <a:chOff x="6704741" y="3168812"/>
            <a:chExt cx="1745388" cy="353064"/>
          </a:xfrm>
        </p:grpSpPr>
        <p:sp>
          <p:nvSpPr>
            <p:cNvPr id="133" name="正方形/長方形 132">
              <a:extLst>
                <a:ext uri="{FF2B5EF4-FFF2-40B4-BE49-F238E27FC236}">
                  <a16:creationId xmlns:a16="http://schemas.microsoft.com/office/drawing/2014/main" id="{79C2E780-8603-E94D-A37C-3FD67FC933C5}"/>
                </a:ext>
              </a:extLst>
            </p:cNvPr>
            <p:cNvSpPr/>
            <p:nvPr/>
          </p:nvSpPr>
          <p:spPr>
            <a:xfrm>
              <a:off x="6704741" y="3169105"/>
              <a:ext cx="765518" cy="352477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ja-JP" altLang="en-US" b="1"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機密</a:t>
              </a:r>
              <a:r>
                <a:rPr lang="en-AU" altLang="ja-JP" b="1" dirty="0" err="1"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VM</a:t>
              </a:r>
              <a:endParaRPr kumimoji="1" lang="ja-JP" altLang="en-US" b="1">
                <a:latin typeface="Hiragino Sans W2" panose="020B0400000000000000" pitchFamily="34" charset="-128"/>
                <a:ea typeface="Hiragino Sans W2" panose="020B0400000000000000" pitchFamily="34" charset="-128"/>
              </a:endParaRPr>
            </a:p>
          </p:txBody>
        </p:sp>
        <p:sp>
          <p:nvSpPr>
            <p:cNvPr id="134" name="正方形/長方形 133">
              <a:extLst>
                <a:ext uri="{FF2B5EF4-FFF2-40B4-BE49-F238E27FC236}">
                  <a16:creationId xmlns:a16="http://schemas.microsoft.com/office/drawing/2014/main" id="{87754687-E5B6-D6E8-166C-53397FA25A48}"/>
                </a:ext>
              </a:extLst>
            </p:cNvPr>
            <p:cNvSpPr/>
            <p:nvPr/>
          </p:nvSpPr>
          <p:spPr>
            <a:xfrm>
              <a:off x="7472109" y="3168812"/>
              <a:ext cx="978020" cy="353064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ハイパーバイザ</a:t>
              </a:r>
            </a:p>
          </p:txBody>
        </p:sp>
      </p:grpSp>
      <p:grpSp>
        <p:nvGrpSpPr>
          <p:cNvPr id="136" name="グループ化 135">
            <a:extLst>
              <a:ext uri="{FF2B5EF4-FFF2-40B4-BE49-F238E27FC236}">
                <a16:creationId xmlns:a16="http://schemas.microsoft.com/office/drawing/2014/main" id="{9E1C3CFD-4632-BA0F-1438-847674512677}"/>
              </a:ext>
            </a:extLst>
          </p:cNvPr>
          <p:cNvGrpSpPr/>
          <p:nvPr/>
        </p:nvGrpSpPr>
        <p:grpSpPr>
          <a:xfrm>
            <a:off x="2611835" y="4446159"/>
            <a:ext cx="899176" cy="1503080"/>
            <a:chOff x="2611835" y="4446159"/>
            <a:chExt cx="899176" cy="1503080"/>
          </a:xfrm>
        </p:grpSpPr>
        <p:cxnSp>
          <p:nvCxnSpPr>
            <p:cNvPr id="137" name="曲線コネクタ 136">
              <a:extLst>
                <a:ext uri="{FF2B5EF4-FFF2-40B4-BE49-F238E27FC236}">
                  <a16:creationId xmlns:a16="http://schemas.microsoft.com/office/drawing/2014/main" id="{80F54B7C-AEC6-4BA4-3E34-A6E09AEF8C3D}"/>
                </a:ext>
              </a:extLst>
            </p:cNvPr>
            <p:cNvCxnSpPr>
              <a:cxnSpLocks/>
              <a:stCxn id="123" idx="1"/>
              <a:endCxn id="124" idx="1"/>
            </p:cNvCxnSpPr>
            <p:nvPr/>
          </p:nvCxnSpPr>
          <p:spPr>
            <a:xfrm rot="10800000">
              <a:off x="3499356" y="4446159"/>
              <a:ext cx="11655" cy="1503080"/>
            </a:xfrm>
            <a:prstGeom prst="curvedConnector3">
              <a:avLst>
                <a:gd name="adj1" fmla="val 2061390"/>
              </a:avLst>
            </a:prstGeom>
            <a:ln w="57150"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38" name="テキスト ボックス 137">
              <a:extLst>
                <a:ext uri="{FF2B5EF4-FFF2-40B4-BE49-F238E27FC236}">
                  <a16:creationId xmlns:a16="http://schemas.microsoft.com/office/drawing/2014/main" id="{D40719CF-4017-020C-BDD1-9C5672357E33}"/>
                </a:ext>
              </a:extLst>
            </p:cNvPr>
            <p:cNvSpPr txBox="1"/>
            <p:nvPr/>
          </p:nvSpPr>
          <p:spPr>
            <a:xfrm>
              <a:off x="2611835" y="4936267"/>
              <a:ext cx="66292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b="1">
                  <a:solidFill>
                    <a:srgbClr val="FF0000"/>
                  </a:solidFill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復帰</a:t>
              </a:r>
              <a:endParaRPr lang="en-AU" altLang="ja-JP" b="1" dirty="0">
                <a:solidFill>
                  <a:srgbClr val="FF0000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endParaRPr>
            </a:p>
          </p:txBody>
        </p:sp>
      </p:grpSp>
      <p:sp>
        <p:nvSpPr>
          <p:cNvPr id="141" name="テキスト ボックス 140">
            <a:extLst>
              <a:ext uri="{FF2B5EF4-FFF2-40B4-BE49-F238E27FC236}">
                <a16:creationId xmlns:a16="http://schemas.microsoft.com/office/drawing/2014/main" id="{0536A9A6-4782-5B91-2B0C-C93BE5835D37}"/>
              </a:ext>
            </a:extLst>
          </p:cNvPr>
          <p:cNvSpPr txBox="1"/>
          <p:nvPr/>
        </p:nvSpPr>
        <p:spPr>
          <a:xfrm>
            <a:off x="1975946" y="6367969"/>
            <a:ext cx="1363385" cy="369463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b="1">
                <a:latin typeface="Hiragino Sans W2" panose="020B0400000000000000" pitchFamily="34" charset="-128"/>
                <a:ea typeface="Hiragino Sans W2" panose="020B0400000000000000" pitchFamily="34" charset="-128"/>
              </a:rPr>
              <a:t>物理メモリ</a:t>
            </a:r>
            <a:endParaRPr kumimoji="1" lang="ja-JP" altLang="en-US" b="1">
              <a:latin typeface="Hiragino Sans W2" panose="020B0400000000000000" pitchFamily="34" charset="-128"/>
              <a:ea typeface="Hiragino Sans W2" panose="020B0400000000000000" pitchFamily="34" charset="-128"/>
            </a:endParaRPr>
          </a:p>
        </p:txBody>
      </p:sp>
      <p:grpSp>
        <p:nvGrpSpPr>
          <p:cNvPr id="145" name="グループ化 144">
            <a:extLst>
              <a:ext uri="{FF2B5EF4-FFF2-40B4-BE49-F238E27FC236}">
                <a16:creationId xmlns:a16="http://schemas.microsoft.com/office/drawing/2014/main" id="{BBF2A4E4-B445-447B-4F5C-CF2C9B70AB7F}"/>
              </a:ext>
            </a:extLst>
          </p:cNvPr>
          <p:cNvGrpSpPr/>
          <p:nvPr/>
        </p:nvGrpSpPr>
        <p:grpSpPr>
          <a:xfrm>
            <a:off x="8426209" y="4446159"/>
            <a:ext cx="725869" cy="803693"/>
            <a:chOff x="8426209" y="4446159"/>
            <a:chExt cx="725869" cy="803693"/>
          </a:xfrm>
        </p:grpSpPr>
        <p:cxnSp>
          <p:nvCxnSpPr>
            <p:cNvPr id="143" name="曲線コネクタ 39">
              <a:extLst>
                <a:ext uri="{FF2B5EF4-FFF2-40B4-BE49-F238E27FC236}">
                  <a16:creationId xmlns:a16="http://schemas.microsoft.com/office/drawing/2014/main" id="{3952AF32-B00C-C89C-2E87-CEC002904D0C}"/>
                </a:ext>
              </a:extLst>
            </p:cNvPr>
            <p:cNvCxnSpPr>
              <a:cxnSpLocks/>
              <a:stCxn id="122" idx="3"/>
              <a:endCxn id="124" idx="3"/>
            </p:cNvCxnSpPr>
            <p:nvPr/>
          </p:nvCxnSpPr>
          <p:spPr>
            <a:xfrm flipH="1" flipV="1">
              <a:off x="9140423" y="4446159"/>
              <a:ext cx="11655" cy="612887"/>
            </a:xfrm>
            <a:prstGeom prst="curvedConnector3">
              <a:avLst>
                <a:gd name="adj1" fmla="val -1961390"/>
              </a:avLst>
            </a:prstGeom>
            <a:ln w="57150">
              <a:prstDash val="sysDash"/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44" name="テキスト ボックス 116">
              <a:extLst>
                <a:ext uri="{FF2B5EF4-FFF2-40B4-BE49-F238E27FC236}">
                  <a16:creationId xmlns:a16="http://schemas.microsoft.com/office/drawing/2014/main" id="{7D6E56DB-8526-411B-4B5A-AECF1B091A69}"/>
                </a:ext>
              </a:extLst>
            </p:cNvPr>
            <p:cNvSpPr txBox="1"/>
            <p:nvPr/>
          </p:nvSpPr>
          <p:spPr>
            <a:xfrm>
              <a:off x="8426209" y="4880520"/>
              <a:ext cx="66292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b="1"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命令</a:t>
              </a:r>
              <a:endParaRPr lang="en-AU" altLang="ja-JP" b="1" dirty="0">
                <a:latin typeface="Hiragino Sans W2" panose="020B0400000000000000" pitchFamily="34" charset="-128"/>
                <a:ea typeface="Hiragino Sans W2" panose="020B0400000000000000" pitchFamily="34" charset="-128"/>
              </a:endParaRPr>
            </a:p>
          </p:txBody>
        </p:sp>
      </p:grpSp>
      <p:grpSp>
        <p:nvGrpSpPr>
          <p:cNvPr id="147" name="グループ化 146">
            <a:extLst>
              <a:ext uri="{FF2B5EF4-FFF2-40B4-BE49-F238E27FC236}">
                <a16:creationId xmlns:a16="http://schemas.microsoft.com/office/drawing/2014/main" id="{2F9A6381-675E-D6F6-CFCF-543A4B6023DD}"/>
              </a:ext>
            </a:extLst>
          </p:cNvPr>
          <p:cNvGrpSpPr/>
          <p:nvPr/>
        </p:nvGrpSpPr>
        <p:grpSpPr>
          <a:xfrm>
            <a:off x="7946138" y="4902952"/>
            <a:ext cx="1427129" cy="823988"/>
            <a:chOff x="7946138" y="4902952"/>
            <a:chExt cx="1427129" cy="823988"/>
          </a:xfrm>
        </p:grpSpPr>
        <p:cxnSp>
          <p:nvCxnSpPr>
            <p:cNvPr id="135" name="直線矢印コネクタ 134">
              <a:extLst>
                <a:ext uri="{FF2B5EF4-FFF2-40B4-BE49-F238E27FC236}">
                  <a16:creationId xmlns:a16="http://schemas.microsoft.com/office/drawing/2014/main" id="{0CDA3DC6-DC7C-B0B5-C3D1-09B21C237609}"/>
                </a:ext>
              </a:extLst>
            </p:cNvPr>
            <p:cNvCxnSpPr>
              <a:cxnSpLocks/>
            </p:cNvCxnSpPr>
            <p:nvPr/>
          </p:nvCxnSpPr>
          <p:spPr>
            <a:xfrm>
              <a:off x="8179688" y="5305599"/>
              <a:ext cx="0" cy="421341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42" name="爆発 1 6">
              <a:extLst>
                <a:ext uri="{FF2B5EF4-FFF2-40B4-BE49-F238E27FC236}">
                  <a16:creationId xmlns:a16="http://schemas.microsoft.com/office/drawing/2014/main" id="{DA25951A-2327-74C2-9AEF-F892BE0DE02B}"/>
                </a:ext>
              </a:extLst>
            </p:cNvPr>
            <p:cNvSpPr/>
            <p:nvPr/>
          </p:nvSpPr>
          <p:spPr>
            <a:xfrm>
              <a:off x="7946138" y="4902952"/>
              <a:ext cx="480071" cy="453600"/>
            </a:xfrm>
            <a:prstGeom prst="irregularSeal1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>
                <a:latin typeface="Hiragino Sans W2" panose="020B0400000000000000" pitchFamily="34" charset="-128"/>
                <a:ea typeface="Hiragino Sans W2" panose="020B0400000000000000" pitchFamily="34" charset="-128"/>
              </a:endParaRPr>
            </a:p>
          </p:txBody>
        </p:sp>
        <p:sp>
          <p:nvSpPr>
            <p:cNvPr id="146" name="テキスト ボックス 116">
              <a:extLst>
                <a:ext uri="{FF2B5EF4-FFF2-40B4-BE49-F238E27FC236}">
                  <a16:creationId xmlns:a16="http://schemas.microsoft.com/office/drawing/2014/main" id="{576992EC-58ED-3B0F-BEBF-0FE463223FBC}"/>
                </a:ext>
              </a:extLst>
            </p:cNvPr>
            <p:cNvSpPr txBox="1"/>
            <p:nvPr/>
          </p:nvSpPr>
          <p:spPr>
            <a:xfrm>
              <a:off x="8254064" y="5319476"/>
              <a:ext cx="111920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b="1">
                  <a:solidFill>
                    <a:srgbClr val="FF0000"/>
                  </a:solidFill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トラップ</a:t>
              </a:r>
              <a:endParaRPr lang="en-AU" altLang="ja-JP" b="1" dirty="0">
                <a:solidFill>
                  <a:srgbClr val="FF0000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57560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1C96C3-2F31-9836-3285-921BB576FC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A3173CA-78E3-95B1-76E3-A2FEB6AC79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ja-JP" dirty="0"/>
              <a:t>G</a:t>
            </a:r>
            <a:r>
              <a:rPr lang="ja-JP" altLang="en-US"/>
              <a:t>ステージページテーブル保護の必要性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2C3FD85-B4BD-E4AA-2096-333ECAFFF0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altLang="ja-JP" dirty="0"/>
              <a:t>PRICEE</a:t>
            </a:r>
            <a:r>
              <a:rPr lang="ja-JP" altLang="en-US"/>
              <a:t>ではハイパーバイザが</a:t>
            </a:r>
            <a:r>
              <a:rPr lang="en-AU" altLang="ja-JP" dirty="0"/>
              <a:t>G</a:t>
            </a:r>
            <a:r>
              <a:rPr lang="ja-JP" altLang="en-US"/>
              <a:t>ステージページテーブルを管理</a:t>
            </a:r>
            <a:endParaRPr lang="en-US" altLang="ja-JP" dirty="0"/>
          </a:p>
          <a:p>
            <a:pPr lvl="1"/>
            <a:r>
              <a:rPr lang="en-AU" altLang="ja-JP" dirty="0"/>
              <a:t>VM</a:t>
            </a:r>
            <a:r>
              <a:rPr lang="ja-JP" altLang="en-US"/>
              <a:t>に他の</a:t>
            </a:r>
            <a:r>
              <a:rPr lang="en-AU" altLang="ja-JP" dirty="0"/>
              <a:t>VM</a:t>
            </a:r>
            <a:r>
              <a:rPr lang="ja-JP" altLang="en-US"/>
              <a:t>のメモリを割り当てることができる</a:t>
            </a:r>
            <a:endParaRPr lang="en-US" altLang="ja-JP" dirty="0"/>
          </a:p>
          <a:p>
            <a:pPr lvl="1"/>
            <a:r>
              <a:rPr lang="en-AU" altLang="ja-JP" dirty="0"/>
              <a:t>PMP</a:t>
            </a:r>
            <a:r>
              <a:rPr lang="ja-JP" altLang="en-US"/>
              <a:t>によって</a:t>
            </a:r>
            <a:r>
              <a:rPr lang="en-AU" altLang="ja-JP" dirty="0"/>
              <a:t>VM</a:t>
            </a:r>
            <a:r>
              <a:rPr lang="ja-JP" altLang="en-US"/>
              <a:t>は自身のメモリにしかアクセスできない</a:t>
            </a:r>
            <a:endParaRPr lang="en-AU" altLang="ja-JP" dirty="0"/>
          </a:p>
          <a:p>
            <a:r>
              <a:rPr lang="en-AU" altLang="ja-JP" dirty="0"/>
              <a:t>VM</a:t>
            </a:r>
            <a:r>
              <a:rPr lang="ja-JP" altLang="en-US"/>
              <a:t>内でメモリ割り当てを変更することもできる</a:t>
            </a:r>
            <a:endParaRPr lang="en-US" altLang="ja-JP" dirty="0"/>
          </a:p>
          <a:p>
            <a:pPr lvl="1"/>
            <a:r>
              <a:rPr lang="ja-JP" altLang="en-US"/>
              <a:t>自身のメモリに対するアクセスは</a:t>
            </a:r>
            <a:r>
              <a:rPr lang="en-AU" altLang="ja-JP" dirty="0"/>
              <a:t>PMP</a:t>
            </a:r>
            <a:r>
              <a:rPr lang="ja-JP" altLang="en-US"/>
              <a:t>によって制限されない</a:t>
            </a:r>
            <a:endParaRPr lang="en-US" altLang="ja-JP" dirty="0"/>
          </a:p>
          <a:p>
            <a:pPr lvl="1"/>
            <a:r>
              <a:rPr lang="en-AU" altLang="ja-JP" dirty="0"/>
              <a:t>G</a:t>
            </a:r>
            <a:r>
              <a:rPr lang="ja-JP" altLang="en-US"/>
              <a:t>ステージページテーブルの変更を防ぐ必要</a:t>
            </a:r>
            <a:endParaRPr lang="en-US" altLang="ja-JP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B483AD6-68E5-E9B0-49F3-390E43B4D67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6720" y="6392753"/>
            <a:ext cx="2743200" cy="365125"/>
          </a:xfrm>
        </p:spPr>
        <p:txBody>
          <a:bodyPr/>
          <a:lstStyle/>
          <a:p>
            <a:fld id="{40AC5ECA-0E3D-4C97-935A-4D9BD1D3183B}" type="datetime1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0F369B1-DD5F-12E0-87A4-983FB83D5E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460DD-6821-40C4-BE82-83B07D5FD17D}" type="slidenum">
              <a:rPr kumimoji="1" lang="ja-JP" altLang="en-US" smtClean="0"/>
              <a:t>14</a:t>
            </a:fld>
            <a:endParaRPr kumimoji="1" lang="ja-JP" altLang="en-US"/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4DBB5E11-4186-5032-F005-65DF4581FDF0}"/>
              </a:ext>
            </a:extLst>
          </p:cNvPr>
          <p:cNvSpPr/>
          <p:nvPr/>
        </p:nvSpPr>
        <p:spPr>
          <a:xfrm>
            <a:off x="3144359" y="4455155"/>
            <a:ext cx="2570641" cy="64633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rPr>
              <a:t>機密</a:t>
            </a:r>
            <a:r>
              <a:rPr kumimoji="1" lang="en-AU" altLang="ja-JP" b="1" dirty="0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rPr>
              <a:t>VM1</a:t>
            </a:r>
            <a:endParaRPr kumimoji="1" lang="ja-JP" altLang="en-US" b="1">
              <a:solidFill>
                <a:schemeClr val="tx1"/>
              </a:solidFill>
              <a:latin typeface="Hiragino Sans W2" panose="020B0400000000000000" pitchFamily="34" charset="-128"/>
              <a:ea typeface="Hiragino Sans W2" panose="020B0400000000000000" pitchFamily="34" charset="-128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54A1B7E6-D745-B461-87B8-300524760FB1}"/>
              </a:ext>
            </a:extLst>
          </p:cNvPr>
          <p:cNvSpPr txBox="1"/>
          <p:nvPr/>
        </p:nvSpPr>
        <p:spPr>
          <a:xfrm>
            <a:off x="1691695" y="6317031"/>
            <a:ext cx="1363385" cy="369463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b="1">
                <a:latin typeface="Hiragino Sans W2" panose="020B0400000000000000" pitchFamily="34" charset="-128"/>
                <a:ea typeface="Hiragino Sans W2" panose="020B0400000000000000" pitchFamily="34" charset="-128"/>
              </a:rPr>
              <a:t>物理メモリ</a:t>
            </a:r>
            <a:endParaRPr kumimoji="1" lang="ja-JP" altLang="en-US" b="1">
              <a:latin typeface="Hiragino Sans W2" panose="020B0400000000000000" pitchFamily="34" charset="-128"/>
              <a:ea typeface="Hiragino Sans W2" panose="020B0400000000000000" pitchFamily="34" charset="-128"/>
            </a:endParaRP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070B6649-7FC3-0BB2-B7D5-DC1FEA54BA8E}"/>
              </a:ext>
            </a:extLst>
          </p:cNvPr>
          <p:cNvSpPr/>
          <p:nvPr/>
        </p:nvSpPr>
        <p:spPr>
          <a:xfrm>
            <a:off x="6055913" y="6317031"/>
            <a:ext cx="2983750" cy="361326"/>
          </a:xfrm>
          <a:prstGeom prst="rect">
            <a:avLst/>
          </a:prstGeom>
          <a:solidFill>
            <a:schemeClr val="bg1">
              <a:lumMod val="65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b="1">
                <a:latin typeface="Hiragino Sans W2" panose="020B0400000000000000" pitchFamily="34" charset="-128"/>
                <a:ea typeface="Hiragino Sans W2" panose="020B0400000000000000" pitchFamily="34" charset="-128"/>
              </a:rPr>
              <a:t>機密</a:t>
            </a:r>
            <a:r>
              <a:rPr kumimoji="1" lang="en-US" altLang="ja-JP" b="1" dirty="0">
                <a:latin typeface="Hiragino Sans W2" panose="020B0400000000000000" pitchFamily="34" charset="-128"/>
                <a:ea typeface="Hiragino Sans W2" panose="020B0400000000000000" pitchFamily="34" charset="-128"/>
              </a:rPr>
              <a:t>VM2</a:t>
            </a:r>
            <a:endParaRPr kumimoji="1" lang="ja-JP" altLang="en-US" b="1">
              <a:latin typeface="Hiragino Sans W2" panose="020B0400000000000000" pitchFamily="34" charset="-128"/>
              <a:ea typeface="Hiragino Sans W2" panose="020B0400000000000000" pitchFamily="34" charset="-128"/>
            </a:endParaRPr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B89F59A6-727E-1380-92C1-950D1D30C652}"/>
              </a:ext>
            </a:extLst>
          </p:cNvPr>
          <p:cNvSpPr/>
          <p:nvPr/>
        </p:nvSpPr>
        <p:spPr>
          <a:xfrm>
            <a:off x="3143484" y="6317031"/>
            <a:ext cx="2912429" cy="36132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b="1">
                <a:latin typeface="Hiragino Sans W2" panose="020B0400000000000000" pitchFamily="34" charset="-128"/>
                <a:ea typeface="Hiragino Sans W2" panose="020B0400000000000000" pitchFamily="34" charset="-128"/>
              </a:rPr>
              <a:t>機密</a:t>
            </a:r>
            <a:r>
              <a:rPr kumimoji="1" lang="en-US" altLang="ja-JP" b="1" dirty="0">
                <a:latin typeface="Hiragino Sans W2" panose="020B0400000000000000" pitchFamily="34" charset="-128"/>
                <a:ea typeface="Hiragino Sans W2" panose="020B0400000000000000" pitchFamily="34" charset="-128"/>
              </a:rPr>
              <a:t>VM1</a:t>
            </a:r>
            <a:endParaRPr kumimoji="1" lang="ja-JP" altLang="en-US" b="1">
              <a:latin typeface="Hiragino Sans W2" panose="020B0400000000000000" pitchFamily="34" charset="-128"/>
              <a:ea typeface="Hiragino Sans W2" panose="020B0400000000000000" pitchFamily="34" charset="-128"/>
            </a:endParaRPr>
          </a:p>
        </p:txBody>
      </p:sp>
      <p:sp>
        <p:nvSpPr>
          <p:cNvPr id="34" name="正方形/長方形 47">
            <a:extLst>
              <a:ext uri="{FF2B5EF4-FFF2-40B4-BE49-F238E27FC236}">
                <a16:creationId xmlns:a16="http://schemas.microsoft.com/office/drawing/2014/main" id="{E0BB588C-4EAA-19A9-5EE2-A4C610313756}"/>
              </a:ext>
            </a:extLst>
          </p:cNvPr>
          <p:cNvSpPr/>
          <p:nvPr/>
        </p:nvSpPr>
        <p:spPr>
          <a:xfrm>
            <a:off x="3119519" y="5339259"/>
            <a:ext cx="5928122" cy="369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rPr>
              <a:t>ハイパーバイザ</a:t>
            </a:r>
          </a:p>
        </p:txBody>
      </p:sp>
      <p:sp>
        <p:nvSpPr>
          <p:cNvPr id="35" name="正方形/長方形 49">
            <a:extLst>
              <a:ext uri="{FF2B5EF4-FFF2-40B4-BE49-F238E27FC236}">
                <a16:creationId xmlns:a16="http://schemas.microsoft.com/office/drawing/2014/main" id="{5B10E71E-8681-AB43-E6FD-1B48C2826F5F}"/>
              </a:ext>
            </a:extLst>
          </p:cNvPr>
          <p:cNvSpPr/>
          <p:nvPr/>
        </p:nvSpPr>
        <p:spPr>
          <a:xfrm>
            <a:off x="6469022" y="4455155"/>
            <a:ext cx="2570641" cy="64633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rPr>
              <a:t>機密</a:t>
            </a:r>
            <a:r>
              <a:rPr kumimoji="1" lang="en-AU" altLang="ja-JP" b="1" dirty="0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rPr>
              <a:t>VM2</a:t>
            </a:r>
            <a:endParaRPr kumimoji="1" lang="ja-JP" altLang="en-US" b="1">
              <a:solidFill>
                <a:schemeClr val="tx1"/>
              </a:solidFill>
              <a:latin typeface="Hiragino Sans W2" panose="020B0400000000000000" pitchFamily="34" charset="-128"/>
              <a:ea typeface="Hiragino Sans W2" panose="020B0400000000000000" pitchFamily="34" charset="-128"/>
            </a:endParaRPr>
          </a:p>
        </p:txBody>
      </p:sp>
      <p:sp>
        <p:nvSpPr>
          <p:cNvPr id="36" name="Folded Corner 16">
            <a:extLst>
              <a:ext uri="{FF2B5EF4-FFF2-40B4-BE49-F238E27FC236}">
                <a16:creationId xmlns:a16="http://schemas.microsoft.com/office/drawing/2014/main" id="{51CA7776-2FB1-D117-3EAA-1B2AA0572FA8}"/>
              </a:ext>
            </a:extLst>
          </p:cNvPr>
          <p:cNvSpPr/>
          <p:nvPr/>
        </p:nvSpPr>
        <p:spPr>
          <a:xfrm>
            <a:off x="4238816" y="5246060"/>
            <a:ext cx="544010" cy="509286"/>
          </a:xfrm>
          <a:prstGeom prst="foldedCorner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JP">
              <a:solidFill>
                <a:srgbClr val="FF0000"/>
              </a:solidFill>
            </a:endParaRPr>
          </a:p>
        </p:txBody>
      </p:sp>
      <p:sp>
        <p:nvSpPr>
          <p:cNvPr id="37" name="Folded Corner 16">
            <a:extLst>
              <a:ext uri="{FF2B5EF4-FFF2-40B4-BE49-F238E27FC236}">
                <a16:creationId xmlns:a16="http://schemas.microsoft.com/office/drawing/2014/main" id="{7F443813-6B7D-D728-11B5-DCAE7AEDC346}"/>
              </a:ext>
            </a:extLst>
          </p:cNvPr>
          <p:cNvSpPr/>
          <p:nvPr/>
        </p:nvSpPr>
        <p:spPr>
          <a:xfrm>
            <a:off x="7482337" y="5241554"/>
            <a:ext cx="544010" cy="509286"/>
          </a:xfrm>
          <a:prstGeom prst="foldedCorner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JP">
              <a:solidFill>
                <a:srgbClr val="FF0000"/>
              </a:solidFill>
            </a:endParaRPr>
          </a:p>
        </p:txBody>
      </p:sp>
      <p:sp>
        <p:nvSpPr>
          <p:cNvPr id="38" name="TextBox 18">
            <a:extLst>
              <a:ext uri="{FF2B5EF4-FFF2-40B4-BE49-F238E27FC236}">
                <a16:creationId xmlns:a16="http://schemas.microsoft.com/office/drawing/2014/main" id="{557C3A54-A85D-0E13-8256-540556F0E95D}"/>
              </a:ext>
            </a:extLst>
          </p:cNvPr>
          <p:cNvSpPr txBox="1"/>
          <p:nvPr/>
        </p:nvSpPr>
        <p:spPr>
          <a:xfrm>
            <a:off x="8125767" y="5409290"/>
            <a:ext cx="3128613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JP" dirty="0"/>
              <a:t>Gステージページテーブル</a:t>
            </a:r>
          </a:p>
        </p:txBody>
      </p:sp>
      <p:cxnSp>
        <p:nvCxnSpPr>
          <p:cNvPr id="39" name="曲線コネクタ 15">
            <a:extLst>
              <a:ext uri="{FF2B5EF4-FFF2-40B4-BE49-F238E27FC236}">
                <a16:creationId xmlns:a16="http://schemas.microsoft.com/office/drawing/2014/main" id="{098258FE-F2F7-CE0A-BAF3-4B5F0A3B8D9A}"/>
              </a:ext>
            </a:extLst>
          </p:cNvPr>
          <p:cNvCxnSpPr>
            <a:cxnSpLocks/>
          </p:cNvCxnSpPr>
          <p:nvPr/>
        </p:nvCxnSpPr>
        <p:spPr>
          <a:xfrm rot="16200000" flipH="1">
            <a:off x="5099624" y="5222293"/>
            <a:ext cx="816326" cy="1451789"/>
          </a:xfrm>
          <a:prstGeom prst="curvedConnector3">
            <a:avLst>
              <a:gd name="adj1" fmla="val 50000"/>
            </a:avLst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0" name="Cross 11">
            <a:extLst>
              <a:ext uri="{FF2B5EF4-FFF2-40B4-BE49-F238E27FC236}">
                <a16:creationId xmlns:a16="http://schemas.microsoft.com/office/drawing/2014/main" id="{5C46E205-14DD-128A-2F45-4B18DB949957}"/>
              </a:ext>
            </a:extLst>
          </p:cNvPr>
          <p:cNvSpPr/>
          <p:nvPr/>
        </p:nvSpPr>
        <p:spPr>
          <a:xfrm rot="18900000">
            <a:off x="5147932" y="5710983"/>
            <a:ext cx="513598" cy="513598"/>
          </a:xfrm>
          <a:prstGeom prst="plus">
            <a:avLst>
              <a:gd name="adj" fmla="val 37018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/>
          </a:p>
        </p:txBody>
      </p:sp>
      <p:cxnSp>
        <p:nvCxnSpPr>
          <p:cNvPr id="41" name="曲線コネクタ 15">
            <a:extLst>
              <a:ext uri="{FF2B5EF4-FFF2-40B4-BE49-F238E27FC236}">
                <a16:creationId xmlns:a16="http://schemas.microsoft.com/office/drawing/2014/main" id="{CD73C385-6478-AAE8-5067-EFDB6BBDC9CE}"/>
              </a:ext>
            </a:extLst>
          </p:cNvPr>
          <p:cNvCxnSpPr>
            <a:cxnSpLocks/>
            <a:stCxn id="36" idx="2"/>
          </p:cNvCxnSpPr>
          <p:nvPr/>
        </p:nvCxnSpPr>
        <p:spPr>
          <a:xfrm rot="16200000" flipH="1">
            <a:off x="4489912" y="5776255"/>
            <a:ext cx="584904" cy="543086"/>
          </a:xfrm>
          <a:prstGeom prst="curvedConnector3">
            <a:avLst>
              <a:gd name="adj1" fmla="val 50000"/>
            </a:avLst>
          </a:prstGeom>
          <a:ln w="38100">
            <a:prstDash val="sysDash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2" name="曲線コネクタ 8">
            <a:extLst>
              <a:ext uri="{FF2B5EF4-FFF2-40B4-BE49-F238E27FC236}">
                <a16:creationId xmlns:a16="http://schemas.microsoft.com/office/drawing/2014/main" id="{5C0BAEBF-1FCC-D33B-A2E0-74511E764019}"/>
              </a:ext>
            </a:extLst>
          </p:cNvPr>
          <p:cNvCxnSpPr>
            <a:cxnSpLocks/>
            <a:stCxn id="36" idx="2"/>
          </p:cNvCxnSpPr>
          <p:nvPr/>
        </p:nvCxnSpPr>
        <p:spPr>
          <a:xfrm rot="5400000">
            <a:off x="3775004" y="5593915"/>
            <a:ext cx="574386" cy="897249"/>
          </a:xfrm>
          <a:prstGeom prst="curvedConnector2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3" name="Donut 30">
            <a:extLst>
              <a:ext uri="{FF2B5EF4-FFF2-40B4-BE49-F238E27FC236}">
                <a16:creationId xmlns:a16="http://schemas.microsoft.com/office/drawing/2014/main" id="{A2CA56AB-03A6-2606-1CA2-B8027668D602}"/>
              </a:ext>
            </a:extLst>
          </p:cNvPr>
          <p:cNvSpPr/>
          <p:nvPr/>
        </p:nvSpPr>
        <p:spPr>
          <a:xfrm>
            <a:off x="3962353" y="5827897"/>
            <a:ext cx="419100" cy="419100"/>
          </a:xfrm>
          <a:prstGeom prst="donu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P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5363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08A902-AB6E-8CFF-7433-ABE78C323C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8635FBE-C941-2908-5945-313D519CAD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ja-JP" dirty="0"/>
              <a:t>G</a:t>
            </a:r>
            <a:r>
              <a:rPr lang="ja-JP" altLang="en-US"/>
              <a:t>ステージページテーブルの保護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448B915-7EF2-6B71-23A4-250F366DD8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altLang="ja-JP" dirty="0"/>
              <a:t>PMP</a:t>
            </a:r>
            <a:r>
              <a:rPr lang="ja-JP" altLang="en-US"/>
              <a:t>を用いて</a:t>
            </a:r>
            <a:r>
              <a:rPr lang="en-AU" altLang="ja-JP" dirty="0"/>
              <a:t>G</a:t>
            </a:r>
            <a:r>
              <a:rPr lang="ja-JP" altLang="en-US"/>
              <a:t>ステージページテーブルを読み込み専用に設定</a:t>
            </a:r>
            <a:endParaRPr lang="en-AU" altLang="ja-JP" dirty="0"/>
          </a:p>
          <a:p>
            <a:pPr lvl="1"/>
            <a:r>
              <a:rPr lang="ja-JP" altLang="en-US"/>
              <a:t>静的パーティショニング型</a:t>
            </a:r>
            <a:r>
              <a:rPr lang="en-AU" altLang="ja-JP" dirty="0"/>
              <a:t>VM</a:t>
            </a:r>
            <a:r>
              <a:rPr lang="ja-JP" altLang="en-US"/>
              <a:t>では初期設定後の変更は不要</a:t>
            </a:r>
            <a:endParaRPr lang="en-US" altLang="ja-JP" dirty="0"/>
          </a:p>
          <a:p>
            <a:pPr lvl="1"/>
            <a:r>
              <a:rPr lang="ja-JP" altLang="en-US"/>
              <a:t>ハイパーバイザは</a:t>
            </a:r>
            <a:r>
              <a:rPr lang="en-AU" altLang="ja-JP" dirty="0"/>
              <a:t>VM</a:t>
            </a:r>
            <a:r>
              <a:rPr lang="ja-JP" altLang="en-US"/>
              <a:t>のメモリ割り当てを変更できない</a:t>
            </a:r>
            <a:endParaRPr lang="en-US" altLang="ja-JP" dirty="0"/>
          </a:p>
          <a:p>
            <a:r>
              <a:rPr lang="ja-JP" altLang="en-US"/>
              <a:t>セキュリティモニタに</a:t>
            </a:r>
            <a:r>
              <a:rPr lang="en-AU" altLang="ja-JP" dirty="0"/>
              <a:t>G</a:t>
            </a:r>
            <a:r>
              <a:rPr lang="ja-JP" altLang="en-US"/>
              <a:t>ステージページテーブルを登録</a:t>
            </a:r>
            <a:endParaRPr lang="en-US" altLang="ja-JP" dirty="0"/>
          </a:p>
          <a:p>
            <a:pPr lvl="1"/>
            <a:r>
              <a:rPr lang="ja-JP" altLang="en-US"/>
              <a:t>連続したメモリ領域上にあり，メモリ定義と一致することを確認</a:t>
            </a:r>
            <a:endParaRPr lang="en-US" altLang="ja-JP" dirty="0"/>
          </a:p>
          <a:p>
            <a:pPr lvl="1"/>
            <a:r>
              <a:rPr lang="en-AU" altLang="ja-JP" dirty="0"/>
              <a:t>VM Entry</a:t>
            </a:r>
            <a:r>
              <a:rPr lang="ja-JP" altLang="en-US"/>
              <a:t>時に設定が変更されていないことを確認</a:t>
            </a:r>
            <a:endParaRPr lang="en-US" altLang="ja-JP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634556B-218E-BB1B-654A-A085900F684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6720" y="6392753"/>
            <a:ext cx="2743200" cy="365125"/>
          </a:xfrm>
        </p:spPr>
        <p:txBody>
          <a:bodyPr/>
          <a:lstStyle/>
          <a:p>
            <a:fld id="{40AC5ECA-0E3D-4C97-935A-4D9BD1D3183B}" type="datetime1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E71022B-371F-B8A2-3671-35EB9AFD7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460DD-6821-40C4-BE82-83B07D5FD17D}" type="slidenum">
              <a:rPr kumimoji="1" lang="ja-JP" altLang="en-US" smtClean="0"/>
              <a:t>15</a:t>
            </a:fld>
            <a:endParaRPr kumimoji="1" lang="ja-JP" altLang="en-US"/>
          </a:p>
        </p:txBody>
      </p:sp>
      <p:grpSp>
        <p:nvGrpSpPr>
          <p:cNvPr id="46" name="グループ化 45">
            <a:extLst>
              <a:ext uri="{FF2B5EF4-FFF2-40B4-BE49-F238E27FC236}">
                <a16:creationId xmlns:a16="http://schemas.microsoft.com/office/drawing/2014/main" id="{2D0B9B6E-C652-967B-83C5-5D060A02E424}"/>
              </a:ext>
            </a:extLst>
          </p:cNvPr>
          <p:cNvGrpSpPr/>
          <p:nvPr/>
        </p:nvGrpSpPr>
        <p:grpSpPr>
          <a:xfrm>
            <a:off x="2284974" y="4205596"/>
            <a:ext cx="7447343" cy="1693117"/>
            <a:chOff x="698737" y="4660842"/>
            <a:chExt cx="3411395" cy="1693117"/>
          </a:xfrm>
        </p:grpSpPr>
        <p:sp>
          <p:nvSpPr>
            <p:cNvPr id="48" name="正方形/長方形 47">
              <a:extLst>
                <a:ext uri="{FF2B5EF4-FFF2-40B4-BE49-F238E27FC236}">
                  <a16:creationId xmlns:a16="http://schemas.microsoft.com/office/drawing/2014/main" id="{06A2799D-4763-A02A-57A0-35D4BB87314C}"/>
                </a:ext>
              </a:extLst>
            </p:cNvPr>
            <p:cNvSpPr/>
            <p:nvPr/>
          </p:nvSpPr>
          <p:spPr>
            <a:xfrm>
              <a:off x="705770" y="5185824"/>
              <a:ext cx="3391884" cy="36932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>
                  <a:solidFill>
                    <a:schemeClr val="tx1"/>
                  </a:solidFill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ハイパーバイザ</a:t>
              </a:r>
            </a:p>
          </p:txBody>
        </p:sp>
        <p:sp>
          <p:nvSpPr>
            <p:cNvPr id="49" name="正方形/長方形 48">
              <a:extLst>
                <a:ext uri="{FF2B5EF4-FFF2-40B4-BE49-F238E27FC236}">
                  <a16:creationId xmlns:a16="http://schemas.microsoft.com/office/drawing/2014/main" id="{861430A8-8636-2132-AD1D-AE479E5C4544}"/>
                </a:ext>
              </a:extLst>
            </p:cNvPr>
            <p:cNvSpPr/>
            <p:nvPr/>
          </p:nvSpPr>
          <p:spPr>
            <a:xfrm>
              <a:off x="705770" y="5984631"/>
              <a:ext cx="3404362" cy="369328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b="1">
                  <a:solidFill>
                    <a:schemeClr val="tx1"/>
                  </a:solidFill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セキュリティモニタ</a:t>
              </a:r>
              <a:r>
                <a:rPr lang="en-AU" altLang="ja-JP" b="1" dirty="0">
                  <a:solidFill>
                    <a:schemeClr val="tx1"/>
                  </a:solidFill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 </a:t>
              </a:r>
              <a:endParaRPr kumimoji="1" lang="ja-JP" altLang="en-US" b="1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endParaRPr>
            </a:p>
          </p:txBody>
        </p:sp>
        <p:sp>
          <p:nvSpPr>
            <p:cNvPr id="50" name="正方形/長方形 49">
              <a:extLst>
                <a:ext uri="{FF2B5EF4-FFF2-40B4-BE49-F238E27FC236}">
                  <a16:creationId xmlns:a16="http://schemas.microsoft.com/office/drawing/2014/main" id="{12BB2B65-C85E-F9B5-13C8-5EA81E3B7FFF}"/>
                </a:ext>
              </a:extLst>
            </p:cNvPr>
            <p:cNvSpPr/>
            <p:nvPr/>
          </p:nvSpPr>
          <p:spPr>
            <a:xfrm>
              <a:off x="698737" y="4660842"/>
              <a:ext cx="3391884" cy="369331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>
                  <a:solidFill>
                    <a:schemeClr val="tx1"/>
                  </a:solidFill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機密</a:t>
              </a:r>
              <a:r>
                <a:rPr kumimoji="1" lang="en-AU" altLang="ja-JP" b="1" dirty="0" err="1">
                  <a:solidFill>
                    <a:schemeClr val="tx1"/>
                  </a:solidFill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VM</a:t>
              </a:r>
              <a:endParaRPr kumimoji="1" lang="ja-JP" altLang="en-US" b="1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endParaRPr>
            </a:p>
          </p:txBody>
        </p:sp>
      </p:grp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A79E680F-1ECE-BEF9-F5A8-FDAC61E9390C}"/>
              </a:ext>
            </a:extLst>
          </p:cNvPr>
          <p:cNvSpPr txBox="1"/>
          <p:nvPr/>
        </p:nvSpPr>
        <p:spPr>
          <a:xfrm>
            <a:off x="936943" y="6253919"/>
            <a:ext cx="1363385" cy="369463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b="1">
                <a:latin typeface="Hiragino Sans W2" panose="020B0400000000000000" pitchFamily="34" charset="-128"/>
                <a:ea typeface="Hiragino Sans W2" panose="020B0400000000000000" pitchFamily="34" charset="-128"/>
              </a:rPr>
              <a:t>物理メモリ</a:t>
            </a:r>
            <a:endParaRPr kumimoji="1" lang="ja-JP" altLang="en-US" b="1">
              <a:latin typeface="Hiragino Sans W2" panose="020B0400000000000000" pitchFamily="34" charset="-128"/>
              <a:ea typeface="Hiragino Sans W2" panose="020B0400000000000000" pitchFamily="34" charset="-128"/>
            </a:endParaRPr>
          </a:p>
        </p:txBody>
      </p: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9AE13595-0753-B7C9-E48F-82CC60CF2808}"/>
              </a:ext>
            </a:extLst>
          </p:cNvPr>
          <p:cNvSpPr/>
          <p:nvPr/>
        </p:nvSpPr>
        <p:spPr>
          <a:xfrm>
            <a:off x="4948473" y="6245782"/>
            <a:ext cx="2820825" cy="36132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b="1">
                <a:latin typeface="Hiragino Sans W2" panose="020B0400000000000000" pitchFamily="34" charset="-128"/>
                <a:ea typeface="Hiragino Sans W2" panose="020B0400000000000000" pitchFamily="34" charset="-128"/>
              </a:rPr>
              <a:t>ハイパーバイザ</a:t>
            </a:r>
            <a:endParaRPr kumimoji="1" lang="ja-JP" altLang="en-US" b="1">
              <a:latin typeface="Hiragino Sans W2" panose="020B0400000000000000" pitchFamily="34" charset="-128"/>
              <a:ea typeface="Hiragino Sans W2" panose="020B0400000000000000" pitchFamily="34" charset="-128"/>
            </a:endParaRPr>
          </a:p>
        </p:txBody>
      </p: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D4F12D4B-958E-E6CB-420A-9CA23F5F4C92}"/>
              </a:ext>
            </a:extLst>
          </p:cNvPr>
          <p:cNvSpPr/>
          <p:nvPr/>
        </p:nvSpPr>
        <p:spPr>
          <a:xfrm>
            <a:off x="7769298" y="6253919"/>
            <a:ext cx="1963018" cy="353189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AU" altLang="ja-JP" b="1" dirty="0">
                <a:latin typeface="Hiragino Sans W2" panose="020B0400000000000000" pitchFamily="34" charset="-128"/>
                <a:ea typeface="Hiragino Sans W2" panose="020B0400000000000000" pitchFamily="34" charset="-128"/>
              </a:rPr>
              <a:t>G</a:t>
            </a:r>
            <a:r>
              <a:rPr kumimoji="1" lang="ja-JP" altLang="en-US" b="1">
                <a:latin typeface="Hiragino Sans W2" panose="020B0400000000000000" pitchFamily="34" charset="-128"/>
                <a:ea typeface="Hiragino Sans W2" panose="020B0400000000000000" pitchFamily="34" charset="-128"/>
              </a:rPr>
              <a:t>ステージ</a:t>
            </a:r>
            <a:r>
              <a:rPr kumimoji="1" lang="en-AU" altLang="ja-JP" b="1" dirty="0">
                <a:latin typeface="Hiragino Sans W2" panose="020B0400000000000000" pitchFamily="34" charset="-128"/>
                <a:ea typeface="Hiragino Sans W2" panose="020B0400000000000000" pitchFamily="34" charset="-128"/>
              </a:rPr>
              <a:t>PT</a:t>
            </a:r>
            <a:endParaRPr kumimoji="1" lang="ja-JP" altLang="en-US" b="1">
              <a:latin typeface="Hiragino Sans W2" panose="020B0400000000000000" pitchFamily="34" charset="-128"/>
              <a:ea typeface="Hiragino Sans W2" panose="020B0400000000000000" pitchFamily="34" charset="-128"/>
            </a:endParaRP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84249D91-535F-3C99-86C9-64CE3A0C47D8}"/>
              </a:ext>
            </a:extLst>
          </p:cNvPr>
          <p:cNvSpPr/>
          <p:nvPr/>
        </p:nvSpPr>
        <p:spPr>
          <a:xfrm>
            <a:off x="2284975" y="6245782"/>
            <a:ext cx="2663498" cy="36132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b="1">
                <a:latin typeface="Hiragino Sans W2" panose="020B0400000000000000" pitchFamily="34" charset="-128"/>
                <a:ea typeface="Hiragino Sans W2" panose="020B0400000000000000" pitchFamily="34" charset="-128"/>
              </a:rPr>
              <a:t>機密</a:t>
            </a:r>
            <a:r>
              <a:rPr kumimoji="1" lang="en-US" altLang="ja-JP" b="1" dirty="0" err="1">
                <a:latin typeface="Hiragino Sans W2" panose="020B0400000000000000" pitchFamily="34" charset="-128"/>
                <a:ea typeface="Hiragino Sans W2" panose="020B0400000000000000" pitchFamily="34" charset="-128"/>
              </a:rPr>
              <a:t>VM</a:t>
            </a:r>
            <a:endParaRPr kumimoji="1" lang="ja-JP" altLang="en-US" b="1">
              <a:latin typeface="Hiragino Sans W2" panose="020B0400000000000000" pitchFamily="34" charset="-128"/>
              <a:ea typeface="Hiragino Sans W2" panose="020B0400000000000000" pitchFamily="34" charset="-128"/>
            </a:endParaRP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67AE82A5-AB73-4906-DB23-76FC1D0551C6}"/>
              </a:ext>
            </a:extLst>
          </p:cNvPr>
          <p:cNvSpPr txBox="1"/>
          <p:nvPr/>
        </p:nvSpPr>
        <p:spPr>
          <a:xfrm>
            <a:off x="8055256" y="5148436"/>
            <a:ext cx="13633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b="1">
                <a:solidFill>
                  <a:srgbClr val="FF0000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rPr>
              <a:t>登録</a:t>
            </a:r>
            <a:endParaRPr lang="en-AU" altLang="ja-JP" b="1" dirty="0">
              <a:solidFill>
                <a:srgbClr val="FF0000"/>
              </a:solidFill>
              <a:latin typeface="Hiragino Sans W2" panose="020B0400000000000000" pitchFamily="34" charset="-128"/>
              <a:ea typeface="Hiragino Sans W2" panose="020B0400000000000000" pitchFamily="34" charset="-128"/>
            </a:endParaRPr>
          </a:p>
        </p:txBody>
      </p:sp>
      <p:cxnSp>
        <p:nvCxnSpPr>
          <p:cNvPr id="56" name="直線矢印コネクタ 107">
            <a:extLst>
              <a:ext uri="{FF2B5EF4-FFF2-40B4-BE49-F238E27FC236}">
                <a16:creationId xmlns:a16="http://schemas.microsoft.com/office/drawing/2014/main" id="{BC9CBAC9-13F3-F18E-C6CF-29720E1083B9}"/>
              </a:ext>
            </a:extLst>
          </p:cNvPr>
          <p:cNvCxnSpPr>
            <a:cxnSpLocks/>
          </p:cNvCxnSpPr>
          <p:nvPr/>
        </p:nvCxnSpPr>
        <p:spPr>
          <a:xfrm>
            <a:off x="9183647" y="5108044"/>
            <a:ext cx="0" cy="421341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7" name="Folded Corner 16">
            <a:extLst>
              <a:ext uri="{FF2B5EF4-FFF2-40B4-BE49-F238E27FC236}">
                <a16:creationId xmlns:a16="http://schemas.microsoft.com/office/drawing/2014/main" id="{2AA85B5A-5559-5EF3-C05F-A1E55C46D329}"/>
              </a:ext>
            </a:extLst>
          </p:cNvPr>
          <p:cNvSpPr/>
          <p:nvPr/>
        </p:nvSpPr>
        <p:spPr>
          <a:xfrm>
            <a:off x="8911642" y="4660599"/>
            <a:ext cx="544010" cy="509286"/>
          </a:xfrm>
          <a:prstGeom prst="foldedCorner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JP">
              <a:solidFill>
                <a:srgbClr val="FF0000"/>
              </a:solidFill>
            </a:endParaRPr>
          </a:p>
        </p:txBody>
      </p:sp>
      <p:sp>
        <p:nvSpPr>
          <p:cNvPr id="58" name="TextBox 18">
            <a:extLst>
              <a:ext uri="{FF2B5EF4-FFF2-40B4-BE49-F238E27FC236}">
                <a16:creationId xmlns:a16="http://schemas.microsoft.com/office/drawing/2014/main" id="{F1E259CF-D7DE-E24F-B96D-712045DB177B}"/>
              </a:ext>
            </a:extLst>
          </p:cNvPr>
          <p:cNvSpPr txBox="1"/>
          <p:nvPr/>
        </p:nvSpPr>
        <p:spPr>
          <a:xfrm>
            <a:off x="9790615" y="4486184"/>
            <a:ext cx="1800493" cy="64633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JP" dirty="0"/>
              <a:t>Gステージ</a:t>
            </a:r>
          </a:p>
          <a:p>
            <a:r>
              <a:rPr lang="en-JP" dirty="0"/>
              <a:t>ページテーブル</a:t>
            </a:r>
          </a:p>
        </p:txBody>
      </p:sp>
    </p:spTree>
    <p:extLst>
      <p:ext uri="{BB962C8B-B14F-4D97-AF65-F5344CB8AC3E}">
        <p14:creationId xmlns:p14="http://schemas.microsoft.com/office/powerpoint/2010/main" val="3682793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1327E4-A21F-BDAF-EB4F-C06FCBB060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DFACA87-8AFE-ABC7-CD36-04164FC00B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altLang="ja-JP" dirty="0"/>
              <a:t>VM</a:t>
            </a:r>
            <a:r>
              <a:rPr lang="ja-JP" altLang="en-US"/>
              <a:t>のレジスタの公開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71A0741-9C3D-6E39-400F-5834D29EED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altLang="ja-JP" dirty="0"/>
              <a:t>VM</a:t>
            </a:r>
            <a:r>
              <a:rPr lang="en-US" altLang="ja-JP" dirty="0"/>
              <a:t> </a:t>
            </a:r>
            <a:r>
              <a:rPr lang="en-AU" altLang="ja-JP" dirty="0"/>
              <a:t>Exit</a:t>
            </a:r>
            <a:r>
              <a:rPr lang="ja-JP" altLang="en-US"/>
              <a:t>時にセキュリティモニタが</a:t>
            </a:r>
            <a:r>
              <a:rPr lang="en-AU" altLang="ja-JP" dirty="0"/>
              <a:t>VM</a:t>
            </a:r>
            <a:r>
              <a:rPr lang="ja-JP" altLang="en-US"/>
              <a:t>のレジスタを退避</a:t>
            </a:r>
            <a:endParaRPr lang="en-US" altLang="ja-JP" dirty="0"/>
          </a:p>
          <a:p>
            <a:pPr lvl="1"/>
            <a:r>
              <a:rPr lang="ja-JP" altLang="en-US"/>
              <a:t>従来はハイパーバイザが退避</a:t>
            </a:r>
            <a:endParaRPr lang="en-US" altLang="ja-JP" dirty="0"/>
          </a:p>
          <a:p>
            <a:pPr lvl="1"/>
            <a:r>
              <a:rPr lang="ja-JP" altLang="en-US"/>
              <a:t>ハイパーバイザへの情報漏洩を防ぐためにレジスタをクリア</a:t>
            </a:r>
            <a:endParaRPr lang="en-US" altLang="ja-JP" dirty="0"/>
          </a:p>
          <a:p>
            <a:r>
              <a:rPr lang="ja-JP" altLang="en-US"/>
              <a:t>ホワイトリストに基づいてレジスタをハイパーバイザに公開</a:t>
            </a:r>
            <a:endParaRPr lang="en-US" altLang="ja-JP" dirty="0"/>
          </a:p>
          <a:p>
            <a:pPr lvl="1"/>
            <a:r>
              <a:rPr lang="ja-JP" altLang="en-US"/>
              <a:t>用いるホワイトリストは</a:t>
            </a:r>
            <a:r>
              <a:rPr lang="en-AU" altLang="ja-JP" dirty="0"/>
              <a:t>VM Exit</a:t>
            </a:r>
            <a:r>
              <a:rPr lang="ja-JP" altLang="en-US"/>
              <a:t>の要因によって決定</a:t>
            </a:r>
            <a:endParaRPr lang="en-US" altLang="ja-JP" dirty="0"/>
          </a:p>
          <a:p>
            <a:pPr lvl="1"/>
            <a:r>
              <a:rPr lang="ja-JP" altLang="en-US"/>
              <a:t>公開するレジスタの値を共有メモリに格納</a:t>
            </a:r>
            <a:endParaRPr lang="en-US" altLang="ja-JP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EE6E712-55AD-22DC-B9F9-B0119D4925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C5ECA-0E3D-4C97-935A-4D9BD1D3183B}" type="datetime1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3DD2973-9A9E-B817-948D-EEB835AB1C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460DD-6821-40C4-BE82-83B07D5FD17D}" type="slidenum">
              <a:rPr kumimoji="1" lang="ja-JP" altLang="en-US" smtClean="0"/>
              <a:t>16</a:t>
            </a:fld>
            <a:endParaRPr kumimoji="1" lang="ja-JP" altLang="en-US"/>
          </a:p>
        </p:txBody>
      </p:sp>
      <p:grpSp>
        <p:nvGrpSpPr>
          <p:cNvPr id="118" name="グループ化 117">
            <a:extLst>
              <a:ext uri="{FF2B5EF4-FFF2-40B4-BE49-F238E27FC236}">
                <a16:creationId xmlns:a16="http://schemas.microsoft.com/office/drawing/2014/main" id="{3FD64390-3D9D-EED1-AFD3-F66A3BF135FF}"/>
              </a:ext>
            </a:extLst>
          </p:cNvPr>
          <p:cNvGrpSpPr/>
          <p:nvPr/>
        </p:nvGrpSpPr>
        <p:grpSpPr>
          <a:xfrm>
            <a:off x="2468880" y="4214267"/>
            <a:ext cx="6708795" cy="1628126"/>
            <a:chOff x="529533" y="4660842"/>
            <a:chExt cx="3073089" cy="1628126"/>
          </a:xfrm>
        </p:grpSpPr>
        <p:sp>
          <p:nvSpPr>
            <p:cNvPr id="119" name="正方形/長方形 118">
              <a:extLst>
                <a:ext uri="{FF2B5EF4-FFF2-40B4-BE49-F238E27FC236}">
                  <a16:creationId xmlns:a16="http://schemas.microsoft.com/office/drawing/2014/main" id="{7FB5A4A1-9586-4D24-4ECA-01F294DE9C22}"/>
                </a:ext>
              </a:extLst>
            </p:cNvPr>
            <p:cNvSpPr/>
            <p:nvPr/>
          </p:nvSpPr>
          <p:spPr>
            <a:xfrm>
              <a:off x="536567" y="5265414"/>
              <a:ext cx="3066055" cy="36932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>
                  <a:solidFill>
                    <a:schemeClr val="tx1"/>
                  </a:solidFill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ハイパーバイザ</a:t>
              </a:r>
            </a:p>
          </p:txBody>
        </p:sp>
        <p:sp>
          <p:nvSpPr>
            <p:cNvPr id="120" name="正方形/長方形 119">
              <a:extLst>
                <a:ext uri="{FF2B5EF4-FFF2-40B4-BE49-F238E27FC236}">
                  <a16:creationId xmlns:a16="http://schemas.microsoft.com/office/drawing/2014/main" id="{E0F3D88B-AC09-0527-7C21-2270603528AC}"/>
                </a:ext>
              </a:extLst>
            </p:cNvPr>
            <p:cNvSpPr/>
            <p:nvPr/>
          </p:nvSpPr>
          <p:spPr>
            <a:xfrm>
              <a:off x="536567" y="5919640"/>
              <a:ext cx="3066055" cy="369328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b="1">
                  <a:solidFill>
                    <a:schemeClr val="tx1"/>
                  </a:solidFill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セキュリティモニタ</a:t>
              </a:r>
              <a:r>
                <a:rPr lang="en-AU" altLang="ja-JP" b="1" dirty="0">
                  <a:solidFill>
                    <a:schemeClr val="tx1"/>
                  </a:solidFill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 </a:t>
              </a:r>
              <a:endParaRPr kumimoji="1" lang="ja-JP" altLang="en-US" b="1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endParaRPr>
            </a:p>
          </p:txBody>
        </p:sp>
        <p:sp>
          <p:nvSpPr>
            <p:cNvPr id="121" name="正方形/長方形 120">
              <a:extLst>
                <a:ext uri="{FF2B5EF4-FFF2-40B4-BE49-F238E27FC236}">
                  <a16:creationId xmlns:a16="http://schemas.microsoft.com/office/drawing/2014/main" id="{C066B33D-441D-F0E4-735A-F6DBDE0C6286}"/>
                </a:ext>
              </a:extLst>
            </p:cNvPr>
            <p:cNvSpPr/>
            <p:nvPr/>
          </p:nvSpPr>
          <p:spPr>
            <a:xfrm>
              <a:off x="529533" y="4660842"/>
              <a:ext cx="3066055" cy="369331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>
                  <a:solidFill>
                    <a:schemeClr val="tx1"/>
                  </a:solidFill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機密</a:t>
              </a:r>
              <a:r>
                <a:rPr kumimoji="1" lang="en-AU" altLang="ja-JP" b="1" dirty="0" err="1">
                  <a:solidFill>
                    <a:schemeClr val="tx1"/>
                  </a:solidFill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VM</a:t>
              </a:r>
              <a:endParaRPr kumimoji="1" lang="ja-JP" altLang="en-US" b="1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endParaRPr>
            </a:p>
          </p:txBody>
        </p:sp>
      </p:grpSp>
      <p:sp>
        <p:nvSpPr>
          <p:cNvPr id="122" name="正方形/長方形 121">
            <a:extLst>
              <a:ext uri="{FF2B5EF4-FFF2-40B4-BE49-F238E27FC236}">
                <a16:creationId xmlns:a16="http://schemas.microsoft.com/office/drawing/2014/main" id="{7F67F314-FB02-29EF-D93D-7731BA3B5135}"/>
              </a:ext>
            </a:extLst>
          </p:cNvPr>
          <p:cNvSpPr/>
          <p:nvPr/>
        </p:nvSpPr>
        <p:spPr>
          <a:xfrm>
            <a:off x="7531262" y="6127290"/>
            <a:ext cx="1646414" cy="35318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b="1">
                <a:latin typeface="Hiragino Sans W2" panose="020B0400000000000000" pitchFamily="34" charset="-128"/>
                <a:ea typeface="Hiragino Sans W2" panose="020B0400000000000000" pitchFamily="34" charset="-128"/>
              </a:rPr>
              <a:t>共有メモリ</a:t>
            </a:r>
            <a:endParaRPr kumimoji="1" lang="ja-JP" altLang="en-US" b="1">
              <a:latin typeface="Hiragino Sans W2" panose="020B0400000000000000" pitchFamily="34" charset="-128"/>
              <a:ea typeface="Hiragino Sans W2" panose="020B0400000000000000" pitchFamily="34" charset="-128"/>
            </a:endParaRPr>
          </a:p>
        </p:txBody>
      </p:sp>
      <p:sp>
        <p:nvSpPr>
          <p:cNvPr id="123" name="正方形/長方形 122">
            <a:extLst>
              <a:ext uri="{FF2B5EF4-FFF2-40B4-BE49-F238E27FC236}">
                <a16:creationId xmlns:a16="http://schemas.microsoft.com/office/drawing/2014/main" id="{1953F0A6-E8DB-BCD8-B7C9-E5141256A678}"/>
              </a:ext>
            </a:extLst>
          </p:cNvPr>
          <p:cNvSpPr/>
          <p:nvPr/>
        </p:nvSpPr>
        <p:spPr>
          <a:xfrm>
            <a:off x="4924698" y="6118973"/>
            <a:ext cx="1895089" cy="35318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 err="1">
                <a:latin typeface="Hiragino Sans W2" panose="020B0400000000000000" pitchFamily="34" charset="-128"/>
                <a:ea typeface="Hiragino Sans W2" panose="020B0400000000000000" pitchFamily="34" charset="-128"/>
              </a:rPr>
              <a:t>VM</a:t>
            </a:r>
            <a:r>
              <a:rPr lang="ja-JP" altLang="en-US" b="1">
                <a:latin typeface="Hiragino Sans W2" panose="020B0400000000000000" pitchFamily="34" charset="-128"/>
                <a:ea typeface="Hiragino Sans W2" panose="020B0400000000000000" pitchFamily="34" charset="-128"/>
              </a:rPr>
              <a:t>の</a:t>
            </a:r>
            <a:r>
              <a:rPr kumimoji="1" lang="ja-JP" altLang="en-US" b="1">
                <a:latin typeface="Hiragino Sans W2" panose="020B0400000000000000" pitchFamily="34" charset="-128"/>
                <a:ea typeface="Hiragino Sans W2" panose="020B0400000000000000" pitchFamily="34" charset="-128"/>
              </a:rPr>
              <a:t>レジスタ</a:t>
            </a:r>
          </a:p>
        </p:txBody>
      </p:sp>
      <p:sp>
        <p:nvSpPr>
          <p:cNvPr id="128" name="正方形/長方形 71">
            <a:extLst>
              <a:ext uri="{FF2B5EF4-FFF2-40B4-BE49-F238E27FC236}">
                <a16:creationId xmlns:a16="http://schemas.microsoft.com/office/drawing/2014/main" id="{8975F204-2277-88A5-3AD8-07646D1AE2F1}"/>
              </a:ext>
            </a:extLst>
          </p:cNvPr>
          <p:cNvSpPr/>
          <p:nvPr/>
        </p:nvSpPr>
        <p:spPr>
          <a:xfrm>
            <a:off x="2484236" y="6135011"/>
            <a:ext cx="1646414" cy="35318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b="1">
                <a:latin typeface="Hiragino Sans W2" panose="020B0400000000000000" pitchFamily="34" charset="-128"/>
                <a:ea typeface="Hiragino Sans W2" panose="020B0400000000000000" pitchFamily="34" charset="-128"/>
              </a:rPr>
              <a:t>保存領域</a:t>
            </a:r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ED1D9362-D95C-10E5-3543-F8B6D7AD4CA6}"/>
              </a:ext>
            </a:extLst>
          </p:cNvPr>
          <p:cNvGrpSpPr/>
          <p:nvPr/>
        </p:nvGrpSpPr>
        <p:grpSpPr>
          <a:xfrm>
            <a:off x="6819786" y="6295568"/>
            <a:ext cx="717725" cy="484613"/>
            <a:chOff x="6819786" y="6295568"/>
            <a:chExt cx="717725" cy="484613"/>
          </a:xfrm>
        </p:grpSpPr>
        <p:sp>
          <p:nvSpPr>
            <p:cNvPr id="124" name="テキスト ボックス 123">
              <a:extLst>
                <a:ext uri="{FF2B5EF4-FFF2-40B4-BE49-F238E27FC236}">
                  <a16:creationId xmlns:a16="http://schemas.microsoft.com/office/drawing/2014/main" id="{8ACDB8C4-FBB5-9862-058E-823AFE932CDC}"/>
                </a:ext>
              </a:extLst>
            </p:cNvPr>
            <p:cNvSpPr txBox="1"/>
            <p:nvPr/>
          </p:nvSpPr>
          <p:spPr>
            <a:xfrm>
              <a:off x="6863033" y="6410849"/>
              <a:ext cx="67447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b="1">
                  <a:solidFill>
                    <a:srgbClr val="FF0000"/>
                  </a:solidFill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公開</a:t>
              </a:r>
              <a:endParaRPr lang="en-AU" altLang="ja-JP" b="1" dirty="0">
                <a:solidFill>
                  <a:srgbClr val="FF0000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endParaRPr>
            </a:p>
          </p:txBody>
        </p:sp>
        <p:cxnSp>
          <p:nvCxnSpPr>
            <p:cNvPr id="126" name="直線矢印コネクタ 125">
              <a:extLst>
                <a:ext uri="{FF2B5EF4-FFF2-40B4-BE49-F238E27FC236}">
                  <a16:creationId xmlns:a16="http://schemas.microsoft.com/office/drawing/2014/main" id="{B030E76F-871F-76E8-4B2F-1A0188E10160}"/>
                </a:ext>
              </a:extLst>
            </p:cNvPr>
            <p:cNvCxnSpPr>
              <a:cxnSpLocks/>
              <a:stCxn id="123" idx="3"/>
              <a:endCxn id="122" idx="1"/>
            </p:cNvCxnSpPr>
            <p:nvPr/>
          </p:nvCxnSpPr>
          <p:spPr>
            <a:xfrm>
              <a:off x="6819786" y="6295568"/>
              <a:ext cx="711475" cy="8317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CC379208-64DB-E117-1A12-463D46DA8CC1}"/>
              </a:ext>
            </a:extLst>
          </p:cNvPr>
          <p:cNvGrpSpPr/>
          <p:nvPr/>
        </p:nvGrpSpPr>
        <p:grpSpPr>
          <a:xfrm>
            <a:off x="4130650" y="6295568"/>
            <a:ext cx="794048" cy="503975"/>
            <a:chOff x="4130650" y="6295568"/>
            <a:chExt cx="794048" cy="503975"/>
          </a:xfrm>
        </p:grpSpPr>
        <p:cxnSp>
          <p:nvCxnSpPr>
            <p:cNvPr id="127" name="直線矢印コネクタ 87">
              <a:extLst>
                <a:ext uri="{FF2B5EF4-FFF2-40B4-BE49-F238E27FC236}">
                  <a16:creationId xmlns:a16="http://schemas.microsoft.com/office/drawing/2014/main" id="{53C27314-3AA4-34DD-7EC1-DA20603079C8}"/>
                </a:ext>
              </a:extLst>
            </p:cNvPr>
            <p:cNvCxnSpPr>
              <a:cxnSpLocks/>
              <a:stCxn id="123" idx="1"/>
              <a:endCxn id="128" idx="3"/>
            </p:cNvCxnSpPr>
            <p:nvPr/>
          </p:nvCxnSpPr>
          <p:spPr>
            <a:xfrm flipH="1">
              <a:off x="4130650" y="6295568"/>
              <a:ext cx="794048" cy="16038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29" name="テキスト ボックス 78">
              <a:extLst>
                <a:ext uri="{FF2B5EF4-FFF2-40B4-BE49-F238E27FC236}">
                  <a16:creationId xmlns:a16="http://schemas.microsoft.com/office/drawing/2014/main" id="{FEC0DDD3-0E34-238B-0261-950FDB40A450}"/>
                </a:ext>
              </a:extLst>
            </p:cNvPr>
            <p:cNvSpPr txBox="1"/>
            <p:nvPr/>
          </p:nvSpPr>
          <p:spPr>
            <a:xfrm>
              <a:off x="4213223" y="6430211"/>
              <a:ext cx="67447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b="1">
                  <a:solidFill>
                    <a:srgbClr val="FF0000"/>
                  </a:solidFill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退避</a:t>
              </a:r>
              <a:endParaRPr lang="en-AU" altLang="ja-JP" b="1" dirty="0">
                <a:solidFill>
                  <a:srgbClr val="FF0000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endParaRPr>
            </a:p>
          </p:txBody>
        </p:sp>
      </p:grp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5D48A5AC-57E3-2177-128A-4968B7454CA2}"/>
              </a:ext>
            </a:extLst>
          </p:cNvPr>
          <p:cNvGrpSpPr/>
          <p:nvPr/>
        </p:nvGrpSpPr>
        <p:grpSpPr>
          <a:xfrm>
            <a:off x="9177675" y="5003504"/>
            <a:ext cx="1554589" cy="1300381"/>
            <a:chOff x="9177675" y="5003504"/>
            <a:chExt cx="1554589" cy="1300381"/>
          </a:xfrm>
        </p:grpSpPr>
        <p:cxnSp>
          <p:nvCxnSpPr>
            <p:cNvPr id="130" name="曲線コネクタ 39">
              <a:extLst>
                <a:ext uri="{FF2B5EF4-FFF2-40B4-BE49-F238E27FC236}">
                  <a16:creationId xmlns:a16="http://schemas.microsoft.com/office/drawing/2014/main" id="{C3FBBFC4-237E-833B-D81C-6F20D037BF92}"/>
                </a:ext>
              </a:extLst>
            </p:cNvPr>
            <p:cNvCxnSpPr>
              <a:cxnSpLocks/>
              <a:stCxn id="122" idx="3"/>
              <a:endCxn id="119" idx="3"/>
            </p:cNvCxnSpPr>
            <p:nvPr/>
          </p:nvCxnSpPr>
          <p:spPr>
            <a:xfrm flipH="1" flipV="1">
              <a:off x="9177675" y="5003504"/>
              <a:ext cx="1" cy="1300381"/>
            </a:xfrm>
            <a:prstGeom prst="curvedConnector3">
              <a:avLst>
                <a:gd name="adj1" fmla="val -22860000000"/>
              </a:avLst>
            </a:prstGeom>
            <a:ln w="57150"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31" name="テキスト ボックス 78">
              <a:extLst>
                <a:ext uri="{FF2B5EF4-FFF2-40B4-BE49-F238E27FC236}">
                  <a16:creationId xmlns:a16="http://schemas.microsoft.com/office/drawing/2014/main" id="{16369A62-9C8C-106D-7985-60AE4A358359}"/>
                </a:ext>
              </a:extLst>
            </p:cNvPr>
            <p:cNvSpPr txBox="1"/>
            <p:nvPr/>
          </p:nvSpPr>
          <p:spPr>
            <a:xfrm>
              <a:off x="9499817" y="5473065"/>
              <a:ext cx="123244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b="1">
                  <a:solidFill>
                    <a:srgbClr val="FF0000"/>
                  </a:solidFill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読み込み</a:t>
              </a:r>
              <a:endParaRPr lang="en-AU" altLang="ja-JP" b="1" dirty="0">
                <a:solidFill>
                  <a:srgbClr val="FF0000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13938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C19B46-9AEE-198C-1929-BA9D2C37DF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48DA245-5B74-DB1E-71C0-2B2F3C550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altLang="ja-JP" dirty="0"/>
              <a:t>VM</a:t>
            </a:r>
            <a:r>
              <a:rPr lang="ja-JP" altLang="en-US"/>
              <a:t>のレジスタの更新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388181E-0BF5-4F86-1132-C86C7AFC6C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altLang="ja-JP" dirty="0"/>
              <a:t>VM</a:t>
            </a:r>
            <a:r>
              <a:rPr lang="en-US" altLang="ja-JP" dirty="0"/>
              <a:t> </a:t>
            </a:r>
            <a:r>
              <a:rPr lang="en-AU" altLang="ja-JP" dirty="0"/>
              <a:t>Entry</a:t>
            </a:r>
            <a:r>
              <a:rPr lang="ja-JP" altLang="en-US"/>
              <a:t>時にセキュリティモニタが</a:t>
            </a:r>
            <a:r>
              <a:rPr lang="en-AU" altLang="ja-JP" dirty="0"/>
              <a:t>VM</a:t>
            </a:r>
            <a:r>
              <a:rPr lang="ja-JP" altLang="en-US"/>
              <a:t>のレジスタを復元</a:t>
            </a:r>
            <a:endParaRPr lang="en-US" altLang="ja-JP" dirty="0"/>
          </a:p>
          <a:p>
            <a:pPr lvl="1"/>
            <a:r>
              <a:rPr lang="ja-JP" altLang="en-US"/>
              <a:t>従来はハイパーバイザが復元</a:t>
            </a:r>
            <a:endParaRPr lang="en-US" altLang="ja-JP" dirty="0"/>
          </a:p>
          <a:p>
            <a:pPr lvl="1"/>
            <a:r>
              <a:rPr lang="ja-JP" altLang="en-US"/>
              <a:t>初回の</a:t>
            </a:r>
            <a:r>
              <a:rPr lang="en-AU" altLang="ja-JP" dirty="0"/>
              <a:t>VM Entry</a:t>
            </a:r>
            <a:r>
              <a:rPr lang="ja-JP" altLang="en-US"/>
              <a:t>時にはハイパーバイザが設定した初期値を使用</a:t>
            </a:r>
            <a:endParaRPr lang="en-US" altLang="ja-JP" dirty="0"/>
          </a:p>
          <a:p>
            <a:r>
              <a:rPr lang="ja-JP" altLang="en-US"/>
              <a:t>ハイパーバイザが共有メモリ上で更新したレジスタの値を反映</a:t>
            </a:r>
            <a:endParaRPr lang="en-US" altLang="ja-JP" dirty="0"/>
          </a:p>
          <a:p>
            <a:pPr lvl="1"/>
            <a:r>
              <a:rPr lang="ja-JP" altLang="en-US"/>
              <a:t>更新を反映するレジスタはホワイトリストに基づいて決定</a:t>
            </a:r>
            <a:endParaRPr lang="en-US" altLang="ja-JP" dirty="0"/>
          </a:p>
          <a:p>
            <a:pPr lvl="1"/>
            <a:r>
              <a:rPr lang="ja-JP" altLang="en-US"/>
              <a:t>用いるホワイトリストは直近の</a:t>
            </a:r>
            <a:r>
              <a:rPr lang="en-AU" altLang="ja-JP" dirty="0"/>
              <a:t>VM Exit</a:t>
            </a:r>
            <a:r>
              <a:rPr lang="ja-JP" altLang="en-US"/>
              <a:t>の要因によって決定</a:t>
            </a:r>
            <a:endParaRPr lang="en-US" altLang="ja-JP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1718DF7-3CDD-0F99-F797-D47A0F5CFC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C5ECA-0E3D-4C97-935A-4D9BD1D3183B}" type="datetime1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C9ACBBC-B60A-B925-6CA4-F3FEAB7BA6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460DD-6821-40C4-BE82-83B07D5FD17D}" type="slidenum">
              <a:rPr kumimoji="1" lang="ja-JP" altLang="en-US" smtClean="0"/>
              <a:t>17</a:t>
            </a:fld>
            <a:endParaRPr kumimoji="1" lang="ja-JP" altLang="en-US"/>
          </a:p>
        </p:txBody>
      </p:sp>
      <p:grpSp>
        <p:nvGrpSpPr>
          <p:cNvPr id="67" name="グループ化 66">
            <a:extLst>
              <a:ext uri="{FF2B5EF4-FFF2-40B4-BE49-F238E27FC236}">
                <a16:creationId xmlns:a16="http://schemas.microsoft.com/office/drawing/2014/main" id="{DAFE3D9C-D6A5-2FEC-2268-F99F94679C19}"/>
              </a:ext>
            </a:extLst>
          </p:cNvPr>
          <p:cNvGrpSpPr/>
          <p:nvPr/>
        </p:nvGrpSpPr>
        <p:grpSpPr>
          <a:xfrm>
            <a:off x="2433316" y="4214267"/>
            <a:ext cx="7447343" cy="1628126"/>
            <a:chOff x="698737" y="4660842"/>
            <a:chExt cx="3411395" cy="1628126"/>
          </a:xfrm>
        </p:grpSpPr>
        <p:sp>
          <p:nvSpPr>
            <p:cNvPr id="68" name="正方形/長方形 67">
              <a:extLst>
                <a:ext uri="{FF2B5EF4-FFF2-40B4-BE49-F238E27FC236}">
                  <a16:creationId xmlns:a16="http://schemas.microsoft.com/office/drawing/2014/main" id="{B6EE2924-9683-A112-C481-12649C6946CF}"/>
                </a:ext>
              </a:extLst>
            </p:cNvPr>
            <p:cNvSpPr/>
            <p:nvPr/>
          </p:nvSpPr>
          <p:spPr>
            <a:xfrm>
              <a:off x="705770" y="5265414"/>
              <a:ext cx="3391884" cy="36932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>
                  <a:solidFill>
                    <a:schemeClr val="tx1"/>
                  </a:solidFill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ハイパーバイザ</a:t>
              </a:r>
            </a:p>
          </p:txBody>
        </p:sp>
        <p:sp>
          <p:nvSpPr>
            <p:cNvPr id="69" name="正方形/長方形 68">
              <a:extLst>
                <a:ext uri="{FF2B5EF4-FFF2-40B4-BE49-F238E27FC236}">
                  <a16:creationId xmlns:a16="http://schemas.microsoft.com/office/drawing/2014/main" id="{60958B3F-719B-4481-1A56-303CF0B706F5}"/>
                </a:ext>
              </a:extLst>
            </p:cNvPr>
            <p:cNvSpPr/>
            <p:nvPr/>
          </p:nvSpPr>
          <p:spPr>
            <a:xfrm>
              <a:off x="705770" y="5919640"/>
              <a:ext cx="3404362" cy="369328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b="1">
                  <a:solidFill>
                    <a:schemeClr val="tx1"/>
                  </a:solidFill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セキュリティモニタ</a:t>
              </a:r>
              <a:r>
                <a:rPr lang="en-AU" altLang="ja-JP" b="1" dirty="0">
                  <a:solidFill>
                    <a:schemeClr val="tx1"/>
                  </a:solidFill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 </a:t>
              </a:r>
              <a:endParaRPr kumimoji="1" lang="ja-JP" altLang="en-US" b="1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endParaRPr>
            </a:p>
          </p:txBody>
        </p:sp>
        <p:sp>
          <p:nvSpPr>
            <p:cNvPr id="70" name="正方形/長方形 69">
              <a:extLst>
                <a:ext uri="{FF2B5EF4-FFF2-40B4-BE49-F238E27FC236}">
                  <a16:creationId xmlns:a16="http://schemas.microsoft.com/office/drawing/2014/main" id="{D1270E65-B86A-5EDC-7B47-B55D88B55344}"/>
                </a:ext>
              </a:extLst>
            </p:cNvPr>
            <p:cNvSpPr/>
            <p:nvPr/>
          </p:nvSpPr>
          <p:spPr>
            <a:xfrm>
              <a:off x="698737" y="4660842"/>
              <a:ext cx="3411395" cy="369331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>
                  <a:solidFill>
                    <a:schemeClr val="tx1"/>
                  </a:solidFill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機密</a:t>
              </a:r>
              <a:r>
                <a:rPr kumimoji="1" lang="en-AU" altLang="ja-JP" b="1" dirty="0" err="1">
                  <a:solidFill>
                    <a:schemeClr val="tx1"/>
                  </a:solidFill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VM</a:t>
              </a:r>
              <a:endParaRPr kumimoji="1" lang="ja-JP" altLang="en-US" b="1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endParaRPr>
            </a:p>
          </p:txBody>
        </p:sp>
      </p:grpSp>
      <p:sp>
        <p:nvSpPr>
          <p:cNvPr id="71" name="正方形/長方形 70">
            <a:extLst>
              <a:ext uri="{FF2B5EF4-FFF2-40B4-BE49-F238E27FC236}">
                <a16:creationId xmlns:a16="http://schemas.microsoft.com/office/drawing/2014/main" id="{42824CA0-D4F4-6E58-46B7-4BA1AB958CC4}"/>
              </a:ext>
            </a:extLst>
          </p:cNvPr>
          <p:cNvSpPr/>
          <p:nvPr/>
        </p:nvSpPr>
        <p:spPr>
          <a:xfrm>
            <a:off x="8098970" y="6141062"/>
            <a:ext cx="1754449" cy="35318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b="1">
                <a:latin typeface="Hiragino Sans W2" panose="020B0400000000000000" pitchFamily="34" charset="-128"/>
                <a:ea typeface="Hiragino Sans W2" panose="020B0400000000000000" pitchFamily="34" charset="-128"/>
              </a:rPr>
              <a:t>共有メモリ</a:t>
            </a:r>
            <a:endParaRPr kumimoji="1" lang="ja-JP" altLang="en-US" b="1">
              <a:latin typeface="Hiragino Sans W2" panose="020B0400000000000000" pitchFamily="34" charset="-128"/>
              <a:ea typeface="Hiragino Sans W2" panose="020B0400000000000000" pitchFamily="34" charset="-128"/>
            </a:endParaRPr>
          </a:p>
        </p:txBody>
      </p:sp>
      <p:sp>
        <p:nvSpPr>
          <p:cNvPr id="72" name="正方形/長方形 71">
            <a:extLst>
              <a:ext uri="{FF2B5EF4-FFF2-40B4-BE49-F238E27FC236}">
                <a16:creationId xmlns:a16="http://schemas.microsoft.com/office/drawing/2014/main" id="{E8F11EC4-75C8-E07F-FD94-077A683F7F7E}"/>
              </a:ext>
            </a:extLst>
          </p:cNvPr>
          <p:cNvSpPr/>
          <p:nvPr/>
        </p:nvSpPr>
        <p:spPr>
          <a:xfrm>
            <a:off x="5058354" y="6136190"/>
            <a:ext cx="1879312" cy="35318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AU" altLang="ja-JP" b="1" dirty="0" err="1">
                <a:latin typeface="Hiragino Sans W2" panose="020B0400000000000000" pitchFamily="34" charset="-128"/>
                <a:ea typeface="Hiragino Sans W2" panose="020B0400000000000000" pitchFamily="34" charset="-128"/>
              </a:rPr>
              <a:t>VM</a:t>
            </a:r>
            <a:r>
              <a:rPr kumimoji="1" lang="ja-JP" altLang="en-US" b="1">
                <a:latin typeface="Hiragino Sans W2" panose="020B0400000000000000" pitchFamily="34" charset="-128"/>
                <a:ea typeface="Hiragino Sans W2" panose="020B0400000000000000" pitchFamily="34" charset="-128"/>
              </a:rPr>
              <a:t>のレジスタ</a:t>
            </a:r>
          </a:p>
        </p:txBody>
      </p:sp>
      <p:sp>
        <p:nvSpPr>
          <p:cNvPr id="73" name="正方形/長方形 71">
            <a:extLst>
              <a:ext uri="{FF2B5EF4-FFF2-40B4-BE49-F238E27FC236}">
                <a16:creationId xmlns:a16="http://schemas.microsoft.com/office/drawing/2014/main" id="{0D56DA0C-F595-61F2-49F3-BB4362BAE820}"/>
              </a:ext>
            </a:extLst>
          </p:cNvPr>
          <p:cNvSpPr/>
          <p:nvPr/>
        </p:nvSpPr>
        <p:spPr>
          <a:xfrm>
            <a:off x="2486542" y="6133997"/>
            <a:ext cx="1646414" cy="35318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b="1">
                <a:latin typeface="Hiragino Sans W2" panose="020B0400000000000000" pitchFamily="34" charset="-128"/>
                <a:ea typeface="Hiragino Sans W2" panose="020B0400000000000000" pitchFamily="34" charset="-128"/>
              </a:rPr>
              <a:t>保存領域</a:t>
            </a:r>
          </a:p>
        </p:txBody>
      </p:sp>
      <p:grpSp>
        <p:nvGrpSpPr>
          <p:cNvPr id="80" name="グループ化 79">
            <a:extLst>
              <a:ext uri="{FF2B5EF4-FFF2-40B4-BE49-F238E27FC236}">
                <a16:creationId xmlns:a16="http://schemas.microsoft.com/office/drawing/2014/main" id="{5EAC7CDE-6B80-8502-5D5E-3EE83DEFE0FE}"/>
              </a:ext>
            </a:extLst>
          </p:cNvPr>
          <p:cNvGrpSpPr/>
          <p:nvPr/>
        </p:nvGrpSpPr>
        <p:grpSpPr>
          <a:xfrm>
            <a:off x="4132956" y="6310592"/>
            <a:ext cx="925398" cy="475350"/>
            <a:chOff x="4132956" y="6310592"/>
            <a:chExt cx="925398" cy="475350"/>
          </a:xfrm>
        </p:grpSpPr>
        <p:cxnSp>
          <p:nvCxnSpPr>
            <p:cNvPr id="74" name="直線矢印コネクタ 87">
              <a:extLst>
                <a:ext uri="{FF2B5EF4-FFF2-40B4-BE49-F238E27FC236}">
                  <a16:creationId xmlns:a16="http://schemas.microsoft.com/office/drawing/2014/main" id="{F99C0C9B-1A37-44FA-D21B-878E76018267}"/>
                </a:ext>
              </a:extLst>
            </p:cNvPr>
            <p:cNvCxnSpPr>
              <a:cxnSpLocks/>
              <a:stCxn id="73" idx="3"/>
              <a:endCxn id="72" idx="1"/>
            </p:cNvCxnSpPr>
            <p:nvPr/>
          </p:nvCxnSpPr>
          <p:spPr>
            <a:xfrm>
              <a:off x="4132956" y="6310592"/>
              <a:ext cx="925398" cy="2193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76" name="テキスト ボックス 78">
              <a:extLst>
                <a:ext uri="{FF2B5EF4-FFF2-40B4-BE49-F238E27FC236}">
                  <a16:creationId xmlns:a16="http://schemas.microsoft.com/office/drawing/2014/main" id="{7924C94F-08ED-8946-5ACD-E5AF294D874B}"/>
                </a:ext>
              </a:extLst>
            </p:cNvPr>
            <p:cNvSpPr txBox="1"/>
            <p:nvPr/>
          </p:nvSpPr>
          <p:spPr>
            <a:xfrm>
              <a:off x="4239636" y="6416610"/>
              <a:ext cx="67447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b="1">
                  <a:solidFill>
                    <a:srgbClr val="FF0000"/>
                  </a:solidFill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復元</a:t>
              </a:r>
              <a:endParaRPr lang="en-AU" altLang="ja-JP" b="1" dirty="0">
                <a:solidFill>
                  <a:srgbClr val="FF0000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endParaRPr>
            </a:p>
          </p:txBody>
        </p:sp>
      </p:grpSp>
      <p:grpSp>
        <p:nvGrpSpPr>
          <p:cNvPr id="81" name="グループ化 80">
            <a:extLst>
              <a:ext uri="{FF2B5EF4-FFF2-40B4-BE49-F238E27FC236}">
                <a16:creationId xmlns:a16="http://schemas.microsoft.com/office/drawing/2014/main" id="{B7020E20-8323-C63D-2059-FA48E19E892C}"/>
              </a:ext>
            </a:extLst>
          </p:cNvPr>
          <p:cNvGrpSpPr/>
          <p:nvPr/>
        </p:nvGrpSpPr>
        <p:grpSpPr>
          <a:xfrm>
            <a:off x="6937666" y="6312785"/>
            <a:ext cx="1161304" cy="493577"/>
            <a:chOff x="6937666" y="6312785"/>
            <a:chExt cx="1161304" cy="493577"/>
          </a:xfrm>
        </p:grpSpPr>
        <p:cxnSp>
          <p:nvCxnSpPr>
            <p:cNvPr id="75" name="直線矢印コネクタ 87">
              <a:extLst>
                <a:ext uri="{FF2B5EF4-FFF2-40B4-BE49-F238E27FC236}">
                  <a16:creationId xmlns:a16="http://schemas.microsoft.com/office/drawing/2014/main" id="{8394FCE5-867B-6B67-3AB1-41026C868EFC}"/>
                </a:ext>
              </a:extLst>
            </p:cNvPr>
            <p:cNvCxnSpPr>
              <a:cxnSpLocks/>
              <a:stCxn id="71" idx="1"/>
              <a:endCxn id="72" idx="3"/>
            </p:cNvCxnSpPr>
            <p:nvPr/>
          </p:nvCxnSpPr>
          <p:spPr>
            <a:xfrm flipH="1" flipV="1">
              <a:off x="6937666" y="6312785"/>
              <a:ext cx="1161304" cy="4872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77" name="テキスト ボックス 78">
              <a:extLst>
                <a:ext uri="{FF2B5EF4-FFF2-40B4-BE49-F238E27FC236}">
                  <a16:creationId xmlns:a16="http://schemas.microsoft.com/office/drawing/2014/main" id="{40BAED3E-8985-AEF9-05F2-934870BE2F61}"/>
                </a:ext>
              </a:extLst>
            </p:cNvPr>
            <p:cNvSpPr txBox="1"/>
            <p:nvPr/>
          </p:nvSpPr>
          <p:spPr>
            <a:xfrm>
              <a:off x="7219208" y="6437030"/>
              <a:ext cx="67447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b="1">
                  <a:solidFill>
                    <a:srgbClr val="FF0000"/>
                  </a:solidFill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反映</a:t>
              </a:r>
              <a:endParaRPr lang="en-AU" altLang="ja-JP" b="1" dirty="0">
                <a:solidFill>
                  <a:srgbClr val="FF0000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endParaRPr>
            </a:p>
          </p:txBody>
        </p:sp>
      </p:grpSp>
      <p:grpSp>
        <p:nvGrpSpPr>
          <p:cNvPr id="82" name="グループ化 81">
            <a:extLst>
              <a:ext uri="{FF2B5EF4-FFF2-40B4-BE49-F238E27FC236}">
                <a16:creationId xmlns:a16="http://schemas.microsoft.com/office/drawing/2014/main" id="{AC14EC45-2D79-DDD7-1238-C7B7F6050677}"/>
              </a:ext>
            </a:extLst>
          </p:cNvPr>
          <p:cNvGrpSpPr/>
          <p:nvPr/>
        </p:nvGrpSpPr>
        <p:grpSpPr>
          <a:xfrm>
            <a:off x="9853419" y="5003504"/>
            <a:ext cx="976214" cy="1314153"/>
            <a:chOff x="9853419" y="5003504"/>
            <a:chExt cx="976214" cy="1314153"/>
          </a:xfrm>
        </p:grpSpPr>
        <p:cxnSp>
          <p:nvCxnSpPr>
            <p:cNvPr id="78" name="曲線コネクタ 39">
              <a:extLst>
                <a:ext uri="{FF2B5EF4-FFF2-40B4-BE49-F238E27FC236}">
                  <a16:creationId xmlns:a16="http://schemas.microsoft.com/office/drawing/2014/main" id="{39395493-0D34-784D-66A3-E3B09FC83509}"/>
                </a:ext>
              </a:extLst>
            </p:cNvPr>
            <p:cNvCxnSpPr>
              <a:cxnSpLocks/>
              <a:stCxn id="68" idx="3"/>
              <a:endCxn id="71" idx="3"/>
            </p:cNvCxnSpPr>
            <p:nvPr/>
          </p:nvCxnSpPr>
          <p:spPr>
            <a:xfrm>
              <a:off x="9853419" y="5003504"/>
              <a:ext cx="12700" cy="1314153"/>
            </a:xfrm>
            <a:prstGeom prst="curvedConnector3">
              <a:avLst>
                <a:gd name="adj1" fmla="val 1800000"/>
              </a:avLst>
            </a:prstGeom>
            <a:ln w="57150"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79" name="テキスト ボックス 78">
              <a:extLst>
                <a:ext uri="{FF2B5EF4-FFF2-40B4-BE49-F238E27FC236}">
                  <a16:creationId xmlns:a16="http://schemas.microsoft.com/office/drawing/2014/main" id="{CF702B4B-2617-BE5B-2B8C-88BCC5696FC8}"/>
                </a:ext>
              </a:extLst>
            </p:cNvPr>
            <p:cNvSpPr txBox="1"/>
            <p:nvPr/>
          </p:nvSpPr>
          <p:spPr>
            <a:xfrm>
              <a:off x="10155155" y="5446560"/>
              <a:ext cx="67447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b="1">
                  <a:solidFill>
                    <a:srgbClr val="FF0000"/>
                  </a:solidFill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更新</a:t>
              </a:r>
              <a:endParaRPr lang="en-AU" altLang="ja-JP" b="1" dirty="0">
                <a:solidFill>
                  <a:srgbClr val="FF0000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89231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272FD8-72A1-9E7D-2A71-3770E793AD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7EACB-7DF7-8CEA-138F-D846A9E4A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実験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CC9F3A7-0865-09CF-6903-A7A324ADAC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altLang="ja-JP" dirty="0"/>
              <a:t>PRICEE</a:t>
            </a:r>
            <a:r>
              <a:rPr lang="ja-JP" altLang="en-US"/>
              <a:t>の有効性を確かめる実験を行った</a:t>
            </a:r>
            <a:endParaRPr lang="en-US" altLang="ja-JP" dirty="0"/>
          </a:p>
          <a:p>
            <a:pPr lvl="1"/>
            <a:r>
              <a:rPr lang="ja-JP" altLang="en-US"/>
              <a:t>ハイパーバイザによる</a:t>
            </a:r>
            <a:r>
              <a:rPr lang="en-AU" altLang="ja-JP" dirty="0"/>
              <a:t>VM</a:t>
            </a:r>
            <a:r>
              <a:rPr lang="ja-JP" altLang="en-US"/>
              <a:t>への不正アクセスの防止を確認</a:t>
            </a:r>
            <a:endParaRPr lang="en-US" altLang="ja-JP" dirty="0"/>
          </a:p>
          <a:p>
            <a:pPr lvl="1"/>
            <a:r>
              <a:rPr lang="en-AU" altLang="ja-JP" dirty="0"/>
              <a:t>VM</a:t>
            </a:r>
            <a:r>
              <a:rPr lang="ja-JP" altLang="en-US"/>
              <a:t>の性能と例外処理のオーバヘッドを測定</a:t>
            </a:r>
            <a:endParaRPr kumimoji="1" lang="en-US" altLang="ja-JP" dirty="0"/>
          </a:p>
          <a:p>
            <a:r>
              <a:rPr lang="en-AU" altLang="ja-JP" dirty="0"/>
              <a:t>QEMU</a:t>
            </a:r>
            <a:r>
              <a:rPr lang="ja-JP" altLang="en-US"/>
              <a:t>を用いて</a:t>
            </a:r>
            <a:r>
              <a:rPr lang="en-AU" altLang="ja-JP" dirty="0"/>
              <a:t>RISC-V</a:t>
            </a:r>
            <a:r>
              <a:rPr lang="ja-JP" altLang="en-US"/>
              <a:t>プロセッサをエミュレーション</a:t>
            </a:r>
            <a:endParaRPr lang="en-US" altLang="ja-JP" dirty="0"/>
          </a:p>
          <a:p>
            <a:pPr lvl="1"/>
            <a:r>
              <a:rPr lang="en-AU" altLang="ja-JP" dirty="0"/>
              <a:t>PRICEE</a:t>
            </a:r>
            <a:r>
              <a:rPr lang="ja-JP" altLang="en-US"/>
              <a:t>を用いて</a:t>
            </a:r>
            <a:r>
              <a:rPr lang="en-AU" altLang="ja-JP" dirty="0"/>
              <a:t>Bao</a:t>
            </a:r>
            <a:r>
              <a:rPr lang="ja-JP" altLang="en-US"/>
              <a:t>ハイパーバイザ上で最大</a:t>
            </a:r>
            <a:r>
              <a:rPr lang="en-AU" altLang="ja-JP" dirty="0"/>
              <a:t>2</a:t>
            </a:r>
            <a:r>
              <a:rPr lang="ja-JP" altLang="en-US"/>
              <a:t>つの</a:t>
            </a:r>
            <a:r>
              <a:rPr lang="en-AU" altLang="ja-JP" dirty="0"/>
              <a:t>VM</a:t>
            </a:r>
            <a:r>
              <a:rPr lang="ja-JP" altLang="en-US"/>
              <a:t>を起動</a:t>
            </a:r>
            <a:endParaRPr lang="en-US" altLang="ja-JP" dirty="0"/>
          </a:p>
          <a:p>
            <a:pPr lvl="1"/>
            <a:r>
              <a:rPr lang="en-AU" altLang="ja-JP" dirty="0"/>
              <a:t>VM</a:t>
            </a:r>
            <a:r>
              <a:rPr lang="ja-JP" altLang="en-US"/>
              <a:t>の隔離を行わない従来システムと比較</a:t>
            </a:r>
            <a:endParaRPr lang="en-US" altLang="ja-JP" dirty="0"/>
          </a:p>
          <a:p>
            <a:endParaRPr kumimoji="1" lang="ja-JP" altLang="en-US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F15EC58-A86B-6902-4355-E82695EFC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C5ECA-0E3D-4C97-935A-4D9BD1D3183B}" type="datetime1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833B7D9-3EF0-4AA2-6365-069CE8B0A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460DD-6821-40C4-BE82-83B07D5FD17D}" type="slidenum">
              <a:rPr kumimoji="1" lang="ja-JP" altLang="en-US" smtClean="0"/>
              <a:t>18</a:t>
            </a:fld>
            <a:endParaRPr kumimoji="1" lang="ja-JP" altLang="en-US"/>
          </a:p>
        </p:txBody>
      </p:sp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214E7F21-8513-D9F9-77D8-CE206D5BA6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8472354"/>
              </p:ext>
            </p:extLst>
          </p:nvPr>
        </p:nvGraphicFramePr>
        <p:xfrm>
          <a:off x="6369657" y="4730252"/>
          <a:ext cx="4481886" cy="18542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240943">
                  <a:extLst>
                    <a:ext uri="{9D8B030D-6E8A-4147-A177-3AD203B41FA5}">
                      <a16:colId xmlns:a16="http://schemas.microsoft.com/office/drawing/2014/main" val="169613616"/>
                    </a:ext>
                  </a:extLst>
                </a:gridCol>
                <a:gridCol w="2240943">
                  <a:extLst>
                    <a:ext uri="{9D8B030D-6E8A-4147-A177-3AD203B41FA5}">
                      <a16:colId xmlns:a16="http://schemas.microsoft.com/office/drawing/2014/main" val="134001072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AU" altLang="ja-JP" dirty="0">
                          <a:latin typeface="Hiragino Sans W4" panose="020B0400000000000000" pitchFamily="34" charset="-128"/>
                          <a:ea typeface="Hiragino Sans W4" panose="020B0400000000000000" pitchFamily="34" charset="-128"/>
                        </a:rPr>
                        <a:t>CPU</a:t>
                      </a:r>
                      <a:endParaRPr kumimoji="1" lang="ja-JP" altLang="en-US">
                        <a:latin typeface="Hiragino Sans W4" panose="020B0400000000000000" pitchFamily="34" charset="-128"/>
                        <a:ea typeface="Hiragino Sans W4" panose="020B0400000000000000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AU" altLang="ja-JP" dirty="0">
                          <a:latin typeface="Hiragino Sans W4" panose="020B0400000000000000" pitchFamily="34" charset="-128"/>
                          <a:ea typeface="Hiragino Sans W4" panose="020B0400000000000000" pitchFamily="34" charset="-128"/>
                        </a:rPr>
                        <a:t>4</a:t>
                      </a:r>
                      <a:endParaRPr kumimoji="1" lang="ja-JP" altLang="en-US">
                        <a:latin typeface="Hiragino Sans W4" panose="020B0400000000000000" pitchFamily="34" charset="-128"/>
                        <a:ea typeface="Hiragino Sans W4" panose="020B0400000000000000" pitchFamily="34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11606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>
                          <a:latin typeface="Hiragino Sans W4" panose="020B0400000000000000" pitchFamily="34" charset="-128"/>
                          <a:ea typeface="Hiragino Sans W4" panose="020B0400000000000000" pitchFamily="34" charset="-128"/>
                        </a:rPr>
                        <a:t>メモリ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AU" altLang="ja-JP" dirty="0">
                          <a:latin typeface="Hiragino Sans W4" panose="020B0400000000000000" pitchFamily="34" charset="-128"/>
                          <a:ea typeface="Hiragino Sans W4" panose="020B0400000000000000" pitchFamily="34" charset="-128"/>
                        </a:rPr>
                        <a:t>4GB</a:t>
                      </a:r>
                      <a:endParaRPr kumimoji="1" lang="ja-JP" altLang="en-US">
                        <a:latin typeface="Hiragino Sans W4" panose="020B0400000000000000" pitchFamily="34" charset="-128"/>
                        <a:ea typeface="Hiragino Sans W4" panose="020B0400000000000000" pitchFamily="34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19366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>
                          <a:latin typeface="Hiragino Sans W4" panose="020B0400000000000000" pitchFamily="34" charset="-128"/>
                          <a:ea typeface="Hiragino Sans W4" panose="020B0400000000000000" pitchFamily="34" charset="-128"/>
                        </a:rPr>
                        <a:t>ファームウェア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AU" altLang="ja-JP" dirty="0" err="1">
                          <a:latin typeface="Hiragino Sans W4" panose="020B0400000000000000" pitchFamily="34" charset="-128"/>
                          <a:ea typeface="Hiragino Sans W4" panose="020B0400000000000000" pitchFamily="34" charset="-128"/>
                        </a:rPr>
                        <a:t>OpenSBI</a:t>
                      </a:r>
                      <a:r>
                        <a:rPr kumimoji="1" lang="en-AU" altLang="ja-JP" dirty="0">
                          <a:latin typeface="Hiragino Sans W4" panose="020B0400000000000000" pitchFamily="34" charset="-128"/>
                          <a:ea typeface="Hiragino Sans W4" panose="020B0400000000000000" pitchFamily="34" charset="-128"/>
                        </a:rPr>
                        <a:t> 1.7</a:t>
                      </a:r>
                      <a:endParaRPr kumimoji="1" lang="ja-JP" altLang="en-US">
                        <a:latin typeface="Hiragino Sans W4" panose="020B0400000000000000" pitchFamily="34" charset="-128"/>
                        <a:ea typeface="Hiragino Sans W4" panose="020B0400000000000000" pitchFamily="34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36309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>
                          <a:latin typeface="Hiragino Sans W4" panose="020B0400000000000000" pitchFamily="34" charset="-128"/>
                          <a:ea typeface="Hiragino Sans W4" panose="020B0400000000000000" pitchFamily="34" charset="-128"/>
                        </a:rPr>
                        <a:t>ハイパーバイザ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AU" altLang="ja-JP" dirty="0">
                          <a:latin typeface="Hiragino Sans W4" panose="020B0400000000000000" pitchFamily="34" charset="-128"/>
                          <a:ea typeface="Hiragino Sans W4" panose="020B0400000000000000" pitchFamily="34" charset="-128"/>
                        </a:rPr>
                        <a:t>Bao 1.0.0</a:t>
                      </a:r>
                      <a:endParaRPr kumimoji="1" lang="ja-JP" altLang="en-US">
                        <a:latin typeface="Hiragino Sans W4" panose="020B0400000000000000" pitchFamily="34" charset="-128"/>
                        <a:ea typeface="Hiragino Sans W4" panose="020B0400000000000000" pitchFamily="34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24357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>
                          <a:latin typeface="Hiragino Sans W4" panose="020B0400000000000000" pitchFamily="34" charset="-128"/>
                          <a:ea typeface="Hiragino Sans W4" panose="020B0400000000000000" pitchFamily="34" charset="-128"/>
                        </a:rPr>
                        <a:t>ゲスト</a:t>
                      </a:r>
                      <a:r>
                        <a:rPr kumimoji="1" lang="en-AU" altLang="ja-JP" dirty="0">
                          <a:latin typeface="Hiragino Sans W4" panose="020B0400000000000000" pitchFamily="34" charset="-128"/>
                          <a:ea typeface="Hiragino Sans W4" panose="020B0400000000000000" pitchFamily="34" charset="-128"/>
                        </a:rPr>
                        <a:t>OS</a:t>
                      </a:r>
                      <a:endParaRPr kumimoji="1" lang="ja-JP" altLang="en-US">
                        <a:latin typeface="Hiragino Sans W4" panose="020B0400000000000000" pitchFamily="34" charset="-128"/>
                        <a:ea typeface="Hiragino Sans W4" panose="020B0400000000000000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AU" altLang="ja-JP" dirty="0">
                          <a:latin typeface="Hiragino Sans W4" panose="020B0400000000000000" pitchFamily="34" charset="-128"/>
                          <a:ea typeface="Hiragino Sans W4" panose="020B0400000000000000" pitchFamily="34" charset="-128"/>
                        </a:rPr>
                        <a:t>Linux 6.1.0</a:t>
                      </a:r>
                      <a:endParaRPr kumimoji="1" lang="ja-JP" altLang="en-US">
                        <a:latin typeface="Hiragino Sans W4" panose="020B0400000000000000" pitchFamily="34" charset="-128"/>
                        <a:ea typeface="Hiragino Sans W4" panose="020B0400000000000000" pitchFamily="34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2468769"/>
                  </a:ext>
                </a:extLst>
              </a:tr>
            </a:tbl>
          </a:graphicData>
        </a:graphic>
      </p:graphicFrame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0CB1F53-C654-4F73-32FA-65A63E22E2B0}"/>
              </a:ext>
            </a:extLst>
          </p:cNvPr>
          <p:cNvSpPr txBox="1"/>
          <p:nvPr/>
        </p:nvSpPr>
        <p:spPr>
          <a:xfrm>
            <a:off x="1763356" y="4186613"/>
            <a:ext cx="26315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b="1">
                <a:latin typeface="Hiragino Sans W2" panose="020B0400000000000000" pitchFamily="34" charset="-128"/>
                <a:ea typeface="Hiragino Sans W2" panose="020B0400000000000000" pitchFamily="34" charset="-128"/>
              </a:rPr>
              <a:t>ホスト環境</a:t>
            </a:r>
            <a:endParaRPr kumimoji="1" lang="ja-JP" altLang="en-US" b="1" dirty="0">
              <a:latin typeface="Hiragino Sans W2" panose="020B0400000000000000" pitchFamily="34" charset="-128"/>
              <a:ea typeface="Hiragino Sans W2" panose="020B0400000000000000" pitchFamily="34" charset="-128"/>
            </a:endParaRPr>
          </a:p>
        </p:txBody>
      </p:sp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47C223E1-AF34-59C7-C68A-B62DC7CEB3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3708518"/>
              </p:ext>
            </p:extLst>
          </p:nvPr>
        </p:nvGraphicFramePr>
        <p:xfrm>
          <a:off x="838200" y="4735332"/>
          <a:ext cx="4481886" cy="14782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240943">
                  <a:extLst>
                    <a:ext uri="{9D8B030D-6E8A-4147-A177-3AD203B41FA5}">
                      <a16:colId xmlns:a16="http://schemas.microsoft.com/office/drawing/2014/main" val="169613616"/>
                    </a:ext>
                  </a:extLst>
                </a:gridCol>
                <a:gridCol w="2240943">
                  <a:extLst>
                    <a:ext uri="{9D8B030D-6E8A-4147-A177-3AD203B41FA5}">
                      <a16:colId xmlns:a16="http://schemas.microsoft.com/office/drawing/2014/main" val="1340010728"/>
                    </a:ext>
                  </a:extLst>
                </a:gridCol>
              </a:tblGrid>
              <a:tr h="182563">
                <a:tc>
                  <a:txBody>
                    <a:bodyPr/>
                    <a:lstStyle/>
                    <a:p>
                      <a:r>
                        <a:rPr kumimoji="1" lang="en-AU" altLang="ja-JP" dirty="0">
                          <a:latin typeface="Hiragino Sans W4" panose="020B0400000000000000" pitchFamily="34" charset="-128"/>
                          <a:ea typeface="Hiragino Sans W4" panose="020B0400000000000000" pitchFamily="34" charset="-128"/>
                        </a:rPr>
                        <a:t>CPU</a:t>
                      </a:r>
                      <a:endParaRPr kumimoji="1" lang="ja-JP" altLang="en-US">
                        <a:latin typeface="Hiragino Sans W4" panose="020B0400000000000000" pitchFamily="34" charset="-128"/>
                        <a:ea typeface="Hiragino Sans W4" panose="020B0400000000000000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AU" altLang="ja-JP" dirty="0">
                          <a:latin typeface="Hiragino Sans W4" panose="020B0400000000000000" pitchFamily="34" charset="-128"/>
                          <a:ea typeface="Hiragino Sans W4" panose="020B0400000000000000" pitchFamily="34" charset="-128"/>
                        </a:rPr>
                        <a:t>Core i7-14700</a:t>
                      </a:r>
                      <a:endParaRPr kumimoji="1" lang="ja-JP" altLang="en-US">
                        <a:latin typeface="Hiragino Sans W4" panose="020B0400000000000000" pitchFamily="34" charset="-128"/>
                        <a:ea typeface="Hiragino Sans W4" panose="020B0400000000000000" pitchFamily="34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11606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>
                          <a:latin typeface="Hiragino Sans W4" panose="020B0400000000000000" pitchFamily="34" charset="-128"/>
                          <a:ea typeface="Hiragino Sans W4" panose="020B0400000000000000" pitchFamily="34" charset="-128"/>
                        </a:rPr>
                        <a:t>メモリ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AU" altLang="ja-JP" dirty="0">
                          <a:latin typeface="Hiragino Sans W4" panose="020B0400000000000000" pitchFamily="34" charset="-128"/>
                          <a:ea typeface="Hiragino Sans W4" panose="020B0400000000000000" pitchFamily="34" charset="-128"/>
                        </a:rPr>
                        <a:t>32GB</a:t>
                      </a:r>
                      <a:endParaRPr kumimoji="1" lang="ja-JP" altLang="en-US">
                        <a:latin typeface="Hiragino Sans W4" panose="020B0400000000000000" pitchFamily="34" charset="-128"/>
                        <a:ea typeface="Hiragino Sans W4" panose="020B0400000000000000" pitchFamily="34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19366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AU" altLang="ja-JP" dirty="0">
                          <a:latin typeface="Hiragino Sans W4" panose="020B0400000000000000" pitchFamily="34" charset="-128"/>
                          <a:ea typeface="Hiragino Sans W4" panose="020B0400000000000000" pitchFamily="34" charset="-128"/>
                        </a:rPr>
                        <a:t>OS</a:t>
                      </a:r>
                      <a:endParaRPr kumimoji="1" lang="ja-JP" altLang="en-US">
                        <a:latin typeface="Hiragino Sans W4" panose="020B0400000000000000" pitchFamily="34" charset="-128"/>
                        <a:ea typeface="Hiragino Sans W4" panose="020B0400000000000000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AU" altLang="ja-JP" dirty="0">
                          <a:latin typeface="Hiragino Sans W4" panose="020B0400000000000000" pitchFamily="34" charset="-128"/>
                          <a:ea typeface="Hiragino Sans W4" panose="020B0400000000000000" pitchFamily="34" charset="-128"/>
                        </a:rPr>
                        <a:t>Linux 6.14.0</a:t>
                      </a:r>
                      <a:endParaRPr kumimoji="1" lang="ja-JP" altLang="en-US">
                        <a:latin typeface="Hiragino Sans W4" panose="020B0400000000000000" pitchFamily="34" charset="-128"/>
                        <a:ea typeface="Hiragino Sans W4" panose="020B0400000000000000" pitchFamily="34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36309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>
                          <a:latin typeface="Hiragino Sans W4" panose="020B0400000000000000" pitchFamily="34" charset="-128"/>
                          <a:ea typeface="Hiragino Sans W4" panose="020B0400000000000000" pitchFamily="34" charset="-128"/>
                        </a:rPr>
                        <a:t>仮想化ソフトウェア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AU" altLang="ja-JP" dirty="0">
                          <a:latin typeface="Hiragino Sans W4" panose="020B0400000000000000" pitchFamily="34" charset="-128"/>
                          <a:ea typeface="Hiragino Sans W4" panose="020B0400000000000000" pitchFamily="34" charset="-128"/>
                        </a:rPr>
                        <a:t>QEMU 8.1.2</a:t>
                      </a:r>
                      <a:endParaRPr kumimoji="1" lang="ja-JP" altLang="en-US">
                        <a:latin typeface="Hiragino Sans W4" panose="020B0400000000000000" pitchFamily="34" charset="-128"/>
                        <a:ea typeface="Hiragino Sans W4" panose="020B0400000000000000" pitchFamily="34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2435798"/>
                  </a:ext>
                </a:extLst>
              </a:tr>
            </a:tbl>
          </a:graphicData>
        </a:graphic>
      </p:graphicFrame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0A1A8BC-2C77-B253-55E0-F42CBCAF5092}"/>
              </a:ext>
            </a:extLst>
          </p:cNvPr>
          <p:cNvSpPr txBox="1"/>
          <p:nvPr/>
        </p:nvSpPr>
        <p:spPr>
          <a:xfrm>
            <a:off x="7294813" y="4186613"/>
            <a:ext cx="26315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b="1">
                <a:latin typeface="Hiragino Sans W2" panose="020B0400000000000000" pitchFamily="34" charset="-128"/>
                <a:ea typeface="Hiragino Sans W2" panose="020B0400000000000000" pitchFamily="34" charset="-128"/>
              </a:rPr>
              <a:t>エミュレーション環境</a:t>
            </a:r>
            <a:endParaRPr kumimoji="1" lang="ja-JP" altLang="en-US" b="1" dirty="0">
              <a:latin typeface="Hiragino Sans W2" panose="020B0400000000000000" pitchFamily="34" charset="-128"/>
              <a:ea typeface="Hiragino Sans W2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930560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142CFFA-DA80-64B8-8B9D-4E6C562AAC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実験</a:t>
            </a:r>
            <a:r>
              <a:rPr lang="en-AU" altLang="ja-JP" dirty="0"/>
              <a:t>1</a:t>
            </a:r>
            <a:r>
              <a:rPr lang="ja-JP" altLang="en-US"/>
              <a:t>：</a:t>
            </a:r>
            <a:r>
              <a:rPr lang="en-AU" altLang="ja-JP" dirty="0"/>
              <a:t>VM</a:t>
            </a:r>
            <a:r>
              <a:rPr lang="ja-JP" altLang="en-US"/>
              <a:t>への不正アクセス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F59D99-A095-8CF3-9754-41A874C0B9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/>
              <a:t>ハイパーバイザから</a:t>
            </a:r>
            <a:r>
              <a:rPr lang="en-US" altLang="ja-JP" dirty="0"/>
              <a:t>VM</a:t>
            </a:r>
            <a:r>
              <a:rPr lang="ja-JP" altLang="en-US"/>
              <a:t>のメモリに不正アクセス</a:t>
            </a:r>
            <a:endParaRPr lang="en-US" altLang="ja-JP" dirty="0"/>
          </a:p>
          <a:p>
            <a:pPr lvl="1"/>
            <a:r>
              <a:rPr lang="ja-JP" altLang="en-US"/>
              <a:t>メモリアクセスに失敗し、ハイパーバイザが停止</a:t>
            </a:r>
            <a:endParaRPr lang="en-US" altLang="ja-JP" dirty="0"/>
          </a:p>
          <a:p>
            <a:r>
              <a:rPr kumimoji="1" lang="ja-JP" altLang="en-US"/>
              <a:t>ハイパーバイザから</a:t>
            </a:r>
            <a:r>
              <a:rPr kumimoji="1" lang="en-AU" altLang="ja-JP" dirty="0"/>
              <a:t>VM</a:t>
            </a:r>
            <a:r>
              <a:rPr kumimoji="1" lang="ja-JP" altLang="en-US"/>
              <a:t>の未公開のレジスタに不正アクセス</a:t>
            </a:r>
            <a:endParaRPr kumimoji="1" lang="en-US" altLang="ja-JP" dirty="0"/>
          </a:p>
          <a:p>
            <a:pPr lvl="1"/>
            <a:r>
              <a:rPr lang="ja-JP" altLang="en-US"/>
              <a:t>共有メモリ上のレジスタ値は常に</a:t>
            </a:r>
            <a:r>
              <a:rPr lang="en-AU" altLang="ja-JP" dirty="0"/>
              <a:t>0</a:t>
            </a:r>
            <a:r>
              <a:rPr lang="ja-JP" altLang="en-US"/>
              <a:t>であることを確認</a:t>
            </a:r>
            <a:endParaRPr kumimoji="1" lang="en-US" altLang="ja-JP" dirty="0"/>
          </a:p>
          <a:p>
            <a:pPr lvl="1"/>
            <a:r>
              <a:rPr kumimoji="1" lang="ja-JP" altLang="en-US"/>
              <a:t>共有メモリに書き込んだレジスタ値が反映されないことを確認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96321BB-D397-AEF0-866A-06C6BDFE61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C5ECA-0E3D-4C97-935A-4D9BD1D3183B}" type="datetime1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2FE60F9-1C89-4DAF-86E0-D6B0F3389C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460DD-6821-40C4-BE82-83B07D5FD17D}" type="slidenum">
              <a:rPr kumimoji="1" lang="ja-JP" altLang="en-US" smtClean="0"/>
              <a:t>19</a:t>
            </a:fld>
            <a:endParaRPr kumimoji="1" lang="ja-JP" altLang="en-US"/>
          </a:p>
        </p:txBody>
      </p:sp>
      <p:pic>
        <p:nvPicPr>
          <p:cNvPr id="10" name="図 9" descr="テキスト&#10;&#10;AI 生成コンテンツは誤りを含む可能性があります。">
            <a:extLst>
              <a:ext uri="{FF2B5EF4-FFF2-40B4-BE49-F238E27FC236}">
                <a16:creationId xmlns:a16="http://schemas.microsoft.com/office/drawing/2014/main" id="{B2C2AE1E-91F2-ABBF-F575-69EA52640C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1912"/>
          <a:stretch>
            <a:fillRect/>
          </a:stretch>
        </p:blipFill>
        <p:spPr>
          <a:xfrm>
            <a:off x="378657" y="3688805"/>
            <a:ext cx="5590597" cy="2488158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DC6A077B-E4E7-4492-4DD7-52022022289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32" y="3653749"/>
            <a:ext cx="5166037" cy="2839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5324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9E9F3CA-CA8F-E842-2364-A0F930F173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静的パーティショニング型</a:t>
            </a:r>
            <a:r>
              <a:rPr kumimoji="1" lang="en-AU" altLang="ja-JP" dirty="0"/>
              <a:t>VM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66020E8-A628-A203-7352-396A955891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/>
              <a:t>自動車や産業制</a:t>
            </a:r>
            <a:r>
              <a:rPr kumimoji="1" lang="ja-JP" altLang="en-US"/>
              <a:t>御分野で</a:t>
            </a:r>
            <a:r>
              <a:rPr lang="ja-JP" altLang="en-US"/>
              <a:t>も仮想マシン</a:t>
            </a:r>
            <a:r>
              <a:rPr lang="en-AU" altLang="ja-JP" dirty="0"/>
              <a:t>(VM)</a:t>
            </a:r>
            <a:r>
              <a:rPr lang="ja-JP" altLang="en-US"/>
              <a:t>を採用する動き</a:t>
            </a:r>
            <a:endParaRPr lang="en-US" altLang="ja-JP" dirty="0"/>
          </a:p>
          <a:p>
            <a:pPr lvl="1"/>
            <a:r>
              <a:rPr lang="ja-JP" altLang="en-US"/>
              <a:t>安全性や信頼性の異なる複数のシステムを統合</a:t>
            </a:r>
            <a:endParaRPr lang="en-US" altLang="ja-JP" dirty="0"/>
          </a:p>
          <a:p>
            <a:pPr lvl="1"/>
            <a:r>
              <a:rPr lang="ja-JP" altLang="en-US"/>
              <a:t>インターネットに接続される</a:t>
            </a:r>
            <a:r>
              <a:rPr lang="en-US" altLang="ja-JP" dirty="0"/>
              <a:t>VM</a:t>
            </a:r>
            <a:r>
              <a:rPr lang="ja-JP" altLang="en-US"/>
              <a:t>も存在</a:t>
            </a:r>
            <a:endParaRPr lang="en-US" altLang="ja-JP" dirty="0"/>
          </a:p>
          <a:p>
            <a:r>
              <a:rPr lang="ja-JP" altLang="en-US"/>
              <a:t>静的パーティショニング型</a:t>
            </a:r>
            <a:r>
              <a:rPr lang="en-US" altLang="ja-JP" dirty="0"/>
              <a:t>VM</a:t>
            </a:r>
            <a:r>
              <a:rPr lang="ja-JP" altLang="en-US"/>
              <a:t>が用いられることが多い</a:t>
            </a:r>
            <a:endParaRPr kumimoji="1" lang="en-US" altLang="ja-JP" dirty="0"/>
          </a:p>
          <a:p>
            <a:pPr lvl="1"/>
            <a:r>
              <a:rPr lang="ja-JP" altLang="en-US"/>
              <a:t>各</a:t>
            </a:r>
            <a:r>
              <a:rPr lang="en-AU" altLang="ja-JP" dirty="0"/>
              <a:t>VM</a:t>
            </a:r>
            <a:r>
              <a:rPr lang="ja-JP" altLang="en-US"/>
              <a:t>に固定の</a:t>
            </a:r>
            <a:r>
              <a:rPr lang="en-US" altLang="ja-JP" dirty="0"/>
              <a:t>CPU</a:t>
            </a:r>
            <a:r>
              <a:rPr lang="ja-JP" altLang="en-US"/>
              <a:t>やメモリ領域を割り当て</a:t>
            </a:r>
            <a:endParaRPr lang="en-US" altLang="ja-JP" dirty="0"/>
          </a:p>
          <a:p>
            <a:pPr lvl="1"/>
            <a:r>
              <a:rPr lang="en-AU" altLang="ja-JP" dirty="0"/>
              <a:t>VM</a:t>
            </a:r>
            <a:r>
              <a:rPr lang="ja-JP" altLang="en-US"/>
              <a:t>間の干渉を防ぎ、リアルタイム性を確保</a:t>
            </a:r>
            <a:endParaRPr kumimoji="1" lang="ja-JP" altLang="en-US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6EDA3E1-2654-C2D3-A43E-0E4789D302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C5ECA-0E3D-4C97-935A-4D9BD1D3183B}" type="datetime1">
              <a:rPr kumimoji="1" lang="ja-JP" altLang="en-US" smtClean="0"/>
              <a:t>2026/5/19</a:t>
            </a:fld>
            <a:endParaRPr kumimoji="1" lang="ja-JP" altLang="en-US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61CEF0A-CB52-C894-FC68-F556B971D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460DD-6821-40C4-BE82-83B07D5FD17D}" type="slidenum">
              <a:rPr kumimoji="1" lang="ja-JP" altLang="en-US" smtClean="0"/>
              <a:t>2</a:t>
            </a:fld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F658168-5451-6611-620C-6769BDE25971}"/>
              </a:ext>
            </a:extLst>
          </p:cNvPr>
          <p:cNvSpPr/>
          <p:nvPr/>
        </p:nvSpPr>
        <p:spPr>
          <a:xfrm>
            <a:off x="2729474" y="5995118"/>
            <a:ext cx="935126" cy="49196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rPr>
              <a:t>CPU</a:t>
            </a:r>
            <a:r>
              <a:rPr lang="en-US" altLang="ja-JP" b="1" dirty="0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rPr>
              <a:t>1</a:t>
            </a:r>
            <a:endParaRPr kumimoji="1" lang="ja-JP" altLang="en-US" b="1" dirty="0">
              <a:solidFill>
                <a:schemeClr val="tx1"/>
              </a:solidFill>
              <a:latin typeface="Hiragino Sans W2" panose="020B0400000000000000" pitchFamily="34" charset="-128"/>
              <a:ea typeface="Hiragino Sans W2" panose="020B0400000000000000" pitchFamily="34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5C7EF64E-2FF3-5007-64C6-061143797E55}"/>
              </a:ext>
            </a:extLst>
          </p:cNvPr>
          <p:cNvSpPr/>
          <p:nvPr/>
        </p:nvSpPr>
        <p:spPr>
          <a:xfrm>
            <a:off x="2701727" y="5192975"/>
            <a:ext cx="7069675" cy="62193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rPr>
              <a:t>ハイパーバイザ</a:t>
            </a:r>
            <a:endParaRPr kumimoji="1" lang="ja-JP" altLang="en-US" b="1">
              <a:solidFill>
                <a:schemeClr val="tx1"/>
              </a:solidFill>
              <a:latin typeface="Hiragino Sans W2" panose="020B0400000000000000" pitchFamily="34" charset="-128"/>
              <a:ea typeface="Hiragino Sans W2" panose="020B0400000000000000" pitchFamily="34" charset="-128"/>
            </a:endParaRP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8226FE5C-FE6E-2407-0270-1C59F28045B8}"/>
              </a:ext>
            </a:extLst>
          </p:cNvPr>
          <p:cNvCxnSpPr>
            <a:cxnSpLocks/>
          </p:cNvCxnSpPr>
          <p:nvPr/>
        </p:nvCxnSpPr>
        <p:spPr>
          <a:xfrm flipV="1">
            <a:off x="5010831" y="4235769"/>
            <a:ext cx="0" cy="2431712"/>
          </a:xfrm>
          <a:prstGeom prst="line">
            <a:avLst/>
          </a:prstGeom>
          <a:ln w="762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7F15DC8-ABB3-5074-CE7F-739A87A3FDB0}"/>
              </a:ext>
            </a:extLst>
          </p:cNvPr>
          <p:cNvSpPr/>
          <p:nvPr/>
        </p:nvSpPr>
        <p:spPr>
          <a:xfrm>
            <a:off x="2701725" y="4410678"/>
            <a:ext cx="2144703" cy="62193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AU" altLang="ja-JP" b="1" dirty="0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rPr>
              <a:t>VM1(</a:t>
            </a:r>
            <a:r>
              <a:rPr kumimoji="1" lang="ja-JP" altLang="en-US" b="1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rPr>
              <a:t>制御系</a:t>
            </a:r>
            <a:r>
              <a:rPr kumimoji="1" lang="en-AU" altLang="ja-JP" b="1" dirty="0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rPr>
              <a:t>)</a:t>
            </a:r>
            <a:endParaRPr kumimoji="1" lang="ja-JP" altLang="en-US" b="1">
              <a:solidFill>
                <a:schemeClr val="tx1"/>
              </a:solidFill>
              <a:latin typeface="Hiragino Sans W2" panose="020B0400000000000000" pitchFamily="34" charset="-128"/>
              <a:ea typeface="Hiragino Sans W2" panose="020B0400000000000000" pitchFamily="34" charset="-128"/>
            </a:endParaRPr>
          </a:p>
        </p:txBody>
      </p: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47F90288-EBCA-1B47-466F-DEC6115E23B6}"/>
              </a:ext>
            </a:extLst>
          </p:cNvPr>
          <p:cNvCxnSpPr>
            <a:cxnSpLocks/>
          </p:cNvCxnSpPr>
          <p:nvPr/>
        </p:nvCxnSpPr>
        <p:spPr>
          <a:xfrm flipV="1">
            <a:off x="7485766" y="4274457"/>
            <a:ext cx="0" cy="2337144"/>
          </a:xfrm>
          <a:prstGeom prst="line">
            <a:avLst/>
          </a:prstGeom>
          <a:ln w="762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A3C19883-4FCA-D307-8937-6E282A720E8A}"/>
              </a:ext>
            </a:extLst>
          </p:cNvPr>
          <p:cNvSpPr/>
          <p:nvPr/>
        </p:nvSpPr>
        <p:spPr>
          <a:xfrm>
            <a:off x="5148137" y="4410677"/>
            <a:ext cx="2144700" cy="62193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AU" altLang="ja-JP" b="1" dirty="0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rPr>
              <a:t>VM2(</a:t>
            </a:r>
            <a:r>
              <a:rPr kumimoji="1" lang="ja-JP" altLang="en-US" b="1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rPr>
              <a:t>カーナビ</a:t>
            </a:r>
            <a:r>
              <a:rPr kumimoji="1" lang="en-AU" altLang="ja-JP" b="1" dirty="0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rPr>
              <a:t>)</a:t>
            </a:r>
            <a:endParaRPr kumimoji="1" lang="ja-JP" altLang="en-US" b="1">
              <a:solidFill>
                <a:schemeClr val="tx1"/>
              </a:solidFill>
              <a:latin typeface="Hiragino Sans W2" panose="020B0400000000000000" pitchFamily="34" charset="-128"/>
              <a:ea typeface="Hiragino Sans W2" panose="020B0400000000000000" pitchFamily="34" charset="-128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E7E64083-1DAE-78B3-C121-8359DC0585BE}"/>
              </a:ext>
            </a:extLst>
          </p:cNvPr>
          <p:cNvSpPr/>
          <p:nvPr/>
        </p:nvSpPr>
        <p:spPr>
          <a:xfrm>
            <a:off x="7626704" y="4410676"/>
            <a:ext cx="2144700" cy="62193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AU" altLang="ja-JP" b="1" dirty="0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rPr>
              <a:t>VM</a:t>
            </a:r>
            <a:r>
              <a:rPr lang="en-AU" altLang="ja-JP" b="1" dirty="0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rPr>
              <a:t>3(</a:t>
            </a:r>
            <a:r>
              <a:rPr lang="ja-JP" altLang="en-US" b="1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rPr>
              <a:t>エアコン</a:t>
            </a:r>
            <a:r>
              <a:rPr lang="en-AU" altLang="ja-JP" b="1" dirty="0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rPr>
              <a:t>)</a:t>
            </a:r>
            <a:endParaRPr kumimoji="1" lang="ja-JP" altLang="en-US" b="1">
              <a:solidFill>
                <a:schemeClr val="tx1"/>
              </a:solidFill>
              <a:latin typeface="Hiragino Sans W2" panose="020B0400000000000000" pitchFamily="34" charset="-128"/>
              <a:ea typeface="Hiragino Sans W2" panose="020B0400000000000000" pitchFamily="34" charset="-128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DB28494A-02CD-6CBB-AFA5-F49D69E3B0CF}"/>
              </a:ext>
            </a:extLst>
          </p:cNvPr>
          <p:cNvSpPr/>
          <p:nvPr/>
        </p:nvSpPr>
        <p:spPr>
          <a:xfrm>
            <a:off x="5148137" y="5995117"/>
            <a:ext cx="935121" cy="49775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rPr>
              <a:t>CPU2</a:t>
            </a:r>
            <a:endParaRPr kumimoji="1" lang="ja-JP" altLang="en-US" b="1" dirty="0">
              <a:solidFill>
                <a:schemeClr val="tx1"/>
              </a:solidFill>
              <a:latin typeface="Hiragino Sans W2" panose="020B0400000000000000" pitchFamily="34" charset="-128"/>
              <a:ea typeface="Hiragino Sans W2" panose="020B0400000000000000" pitchFamily="34" charset="-128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FC9DC034-5B3B-A3D8-53D4-0D042500094E}"/>
              </a:ext>
            </a:extLst>
          </p:cNvPr>
          <p:cNvSpPr/>
          <p:nvPr/>
        </p:nvSpPr>
        <p:spPr>
          <a:xfrm>
            <a:off x="7646259" y="5989820"/>
            <a:ext cx="951004" cy="49775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rPr>
              <a:t>CPU</a:t>
            </a:r>
            <a:r>
              <a:rPr lang="en-US" altLang="ja-JP" b="1" dirty="0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rPr>
              <a:t>3</a:t>
            </a:r>
            <a:endParaRPr kumimoji="1" lang="ja-JP" altLang="en-US" b="1" dirty="0">
              <a:solidFill>
                <a:schemeClr val="tx1"/>
              </a:solidFill>
              <a:latin typeface="Hiragino Sans W2" panose="020B0400000000000000" pitchFamily="34" charset="-128"/>
              <a:ea typeface="Hiragino Sans W2" panose="020B0400000000000000" pitchFamily="34" charset="-128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A87881B0-54D6-5074-F7C5-5A90AE2B451C}"/>
              </a:ext>
            </a:extLst>
          </p:cNvPr>
          <p:cNvSpPr/>
          <p:nvPr/>
        </p:nvSpPr>
        <p:spPr>
          <a:xfrm>
            <a:off x="3757592" y="5995117"/>
            <a:ext cx="1095614" cy="4919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b="1" dirty="0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rPr>
              <a:t>UART1</a:t>
            </a:r>
            <a:endParaRPr kumimoji="1" lang="ja-JP" altLang="en-US" b="1" dirty="0">
              <a:solidFill>
                <a:schemeClr val="tx1"/>
              </a:solidFill>
              <a:latin typeface="Hiragino Sans W2" panose="020B0400000000000000" pitchFamily="34" charset="-128"/>
              <a:ea typeface="Hiragino Sans W2" panose="020B0400000000000000" pitchFamily="34" charset="-128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42A4C5DE-198C-0FC7-FF1A-C307EC486E36}"/>
              </a:ext>
            </a:extLst>
          </p:cNvPr>
          <p:cNvSpPr/>
          <p:nvPr/>
        </p:nvSpPr>
        <p:spPr>
          <a:xfrm>
            <a:off x="6176255" y="5995117"/>
            <a:ext cx="1095614" cy="49775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b="1" dirty="0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rPr>
              <a:t>UART2</a:t>
            </a:r>
            <a:endParaRPr kumimoji="1" lang="ja-JP" altLang="en-US" b="1" dirty="0">
              <a:solidFill>
                <a:schemeClr val="tx1"/>
              </a:solidFill>
              <a:latin typeface="Hiragino Sans W2" panose="020B0400000000000000" pitchFamily="34" charset="-128"/>
              <a:ea typeface="Hiragino Sans W2" panose="020B0400000000000000" pitchFamily="34" charset="-128"/>
            </a:endParaRP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7EA490FD-04A7-81FE-88E5-26DE13C0E6FD}"/>
              </a:ext>
            </a:extLst>
          </p:cNvPr>
          <p:cNvSpPr/>
          <p:nvPr/>
        </p:nvSpPr>
        <p:spPr>
          <a:xfrm>
            <a:off x="8674377" y="5989819"/>
            <a:ext cx="1095614" cy="49775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rPr>
              <a:t>GPIO</a:t>
            </a:r>
            <a:endParaRPr kumimoji="1" lang="ja-JP" altLang="en-US" b="1" dirty="0">
              <a:solidFill>
                <a:schemeClr val="tx1"/>
              </a:solidFill>
              <a:latin typeface="Hiragino Sans W2" panose="020B0400000000000000" pitchFamily="34" charset="-128"/>
              <a:ea typeface="Hiragino Sans W2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5270444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グラフ 23">
            <a:extLst>
              <a:ext uri="{FF2B5EF4-FFF2-40B4-BE49-F238E27FC236}">
                <a16:creationId xmlns:a16="http://schemas.microsoft.com/office/drawing/2014/main" id="{22BAAB7F-BED6-F911-EFD2-B8ED351D19E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73370360"/>
              </p:ext>
            </p:extLst>
          </p:nvPr>
        </p:nvGraphicFramePr>
        <p:xfrm>
          <a:off x="7862588" y="4130824"/>
          <a:ext cx="4229366" cy="2560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6" name="グラフ 15">
            <a:extLst>
              <a:ext uri="{FF2B5EF4-FFF2-40B4-BE49-F238E27FC236}">
                <a16:creationId xmlns:a16="http://schemas.microsoft.com/office/drawing/2014/main" id="{F14AE293-7DC0-4EF9-D8A8-2D43106D136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44165632"/>
              </p:ext>
            </p:extLst>
          </p:nvPr>
        </p:nvGraphicFramePr>
        <p:xfrm>
          <a:off x="50358" y="4090394"/>
          <a:ext cx="4279056" cy="26310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タイトル 1">
            <a:extLst>
              <a:ext uri="{FF2B5EF4-FFF2-40B4-BE49-F238E27FC236}">
                <a16:creationId xmlns:a16="http://schemas.microsoft.com/office/drawing/2014/main" id="{7E770BE4-D992-6210-1004-350E48A95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/>
              <a:t>実験</a:t>
            </a:r>
            <a:r>
              <a:rPr kumimoji="1" lang="en-AU" altLang="ja-JP" dirty="0"/>
              <a:t>2</a:t>
            </a:r>
            <a:r>
              <a:rPr kumimoji="1" lang="ja-JP" altLang="en-US"/>
              <a:t>：</a:t>
            </a:r>
            <a:r>
              <a:rPr kumimoji="1" lang="en-AU" altLang="ja-JP" dirty="0"/>
              <a:t>VM</a:t>
            </a:r>
            <a:r>
              <a:rPr kumimoji="1" lang="ja-JP" altLang="en-US"/>
              <a:t>の性能への影響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3189F84-8998-8A8A-6E94-3C15D8637F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/>
              <a:t>VM</a:t>
            </a:r>
            <a:r>
              <a:rPr lang="ja-JP" altLang="en-US"/>
              <a:t>内で</a:t>
            </a:r>
            <a:r>
              <a:rPr lang="en-AU" altLang="ja-JP" dirty="0" err="1"/>
              <a:t>sysbench</a:t>
            </a:r>
            <a:r>
              <a:rPr lang="ja-JP" altLang="en-US"/>
              <a:t>と</a:t>
            </a:r>
            <a:r>
              <a:rPr lang="en-AU" altLang="ja-JP" dirty="0"/>
              <a:t>iperf3</a:t>
            </a:r>
            <a:r>
              <a:rPr lang="ja-JP" altLang="en-US"/>
              <a:t>を実行</a:t>
            </a:r>
            <a:endParaRPr lang="en-US" altLang="ja-JP" dirty="0"/>
          </a:p>
          <a:p>
            <a:pPr lvl="1"/>
            <a:r>
              <a:rPr lang="en-AU" altLang="ja-JP" dirty="0"/>
              <a:t>1</a:t>
            </a:r>
            <a:r>
              <a:rPr lang="ja-JP" altLang="en-US"/>
              <a:t>つまたは</a:t>
            </a:r>
            <a:r>
              <a:rPr lang="en-AU" altLang="ja-JP" dirty="0"/>
              <a:t>2</a:t>
            </a:r>
            <a:r>
              <a:rPr lang="ja-JP" altLang="en-US"/>
              <a:t>つの</a:t>
            </a:r>
            <a:r>
              <a:rPr lang="en-AU" altLang="ja-JP" dirty="0"/>
              <a:t>VM</a:t>
            </a:r>
            <a:r>
              <a:rPr lang="ja-JP" altLang="en-US"/>
              <a:t>からなるシステム構成で測定</a:t>
            </a:r>
            <a:endParaRPr lang="en-AU" altLang="ja-JP" dirty="0"/>
          </a:p>
          <a:p>
            <a:r>
              <a:rPr lang="en-AU" altLang="ja-JP" dirty="0"/>
              <a:t>VM</a:t>
            </a:r>
            <a:r>
              <a:rPr lang="en-US" altLang="ja-JP" dirty="0"/>
              <a:t> </a:t>
            </a:r>
            <a:r>
              <a:rPr lang="en-AU" altLang="ja-JP" dirty="0"/>
              <a:t>Exit</a:t>
            </a:r>
            <a:r>
              <a:rPr lang="ja-JP" altLang="en-US"/>
              <a:t>の発生頻度が性能に大きく影響</a:t>
            </a:r>
            <a:endParaRPr lang="en-US" altLang="ja-JP" dirty="0"/>
          </a:p>
          <a:p>
            <a:pPr lvl="1"/>
            <a:r>
              <a:rPr lang="en-AU" altLang="ja-JP" dirty="0"/>
              <a:t>CPU</a:t>
            </a:r>
            <a:r>
              <a:rPr lang="ja-JP" altLang="en-US"/>
              <a:t>性能とメモリ性能への影響は小さい</a:t>
            </a:r>
            <a:endParaRPr lang="en-US" altLang="ja-JP" dirty="0"/>
          </a:p>
          <a:p>
            <a:pPr lvl="1"/>
            <a:r>
              <a:rPr lang="ja-JP" altLang="en-US"/>
              <a:t>ネットワーク性能は</a:t>
            </a:r>
            <a:r>
              <a:rPr lang="en-AU" altLang="ja-JP" dirty="0"/>
              <a:t>MMIO</a:t>
            </a:r>
            <a:r>
              <a:rPr lang="ja-JP" altLang="en-US"/>
              <a:t>アクセスや割り込みにより大幅に低下</a:t>
            </a:r>
            <a:endParaRPr lang="en-US" altLang="ja-JP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BC0217B-2116-80D0-0E1A-30D9307A9E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C5ECA-0E3D-4C97-935A-4D9BD1D3183B}" type="datetime1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747D3BB-DAB4-DE78-4867-BBEB54899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21873" y="6445608"/>
            <a:ext cx="2743200" cy="365125"/>
          </a:xfrm>
        </p:spPr>
        <p:txBody>
          <a:bodyPr/>
          <a:lstStyle/>
          <a:p>
            <a:fld id="{B2B460DD-6821-40C4-BE82-83B07D5FD17D}" type="slidenum">
              <a:rPr kumimoji="1" lang="ja-JP" altLang="en-US" smtClean="0"/>
              <a:t>20</a:t>
            </a:fld>
            <a:endParaRPr kumimoji="1" lang="ja-JP" altLang="en-US"/>
          </a:p>
        </p:txBody>
      </p:sp>
      <p:graphicFrame>
        <p:nvGraphicFramePr>
          <p:cNvPr id="17" name="グラフ 16">
            <a:extLst>
              <a:ext uri="{FF2B5EF4-FFF2-40B4-BE49-F238E27FC236}">
                <a16:creationId xmlns:a16="http://schemas.microsoft.com/office/drawing/2014/main" id="{519EA566-F8B6-F8BA-7CE1-D71A2FF11C6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99034927"/>
              </p:ext>
            </p:extLst>
          </p:nvPr>
        </p:nvGraphicFramePr>
        <p:xfrm>
          <a:off x="3985099" y="4130824"/>
          <a:ext cx="4279056" cy="25502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cxnSp>
        <p:nvCxnSpPr>
          <p:cNvPr id="6" name="Straight Arrow Connector 15">
            <a:extLst>
              <a:ext uri="{FF2B5EF4-FFF2-40B4-BE49-F238E27FC236}">
                <a16:creationId xmlns:a16="http://schemas.microsoft.com/office/drawing/2014/main" id="{BE6D8051-F8AB-E0FB-FE65-DF45BB2D0F47}"/>
              </a:ext>
            </a:extLst>
          </p:cNvPr>
          <p:cNvCxnSpPr>
            <a:cxnSpLocks/>
          </p:cNvCxnSpPr>
          <p:nvPr/>
        </p:nvCxnSpPr>
        <p:spPr>
          <a:xfrm>
            <a:off x="1738737" y="4449565"/>
            <a:ext cx="569843" cy="0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15">
            <a:extLst>
              <a:ext uri="{FF2B5EF4-FFF2-40B4-BE49-F238E27FC236}">
                <a16:creationId xmlns:a16="http://schemas.microsoft.com/office/drawing/2014/main" id="{44EE6CDC-AF86-8282-2F6F-CF246B892A88}"/>
              </a:ext>
            </a:extLst>
          </p:cNvPr>
          <p:cNvCxnSpPr>
            <a:cxnSpLocks/>
          </p:cNvCxnSpPr>
          <p:nvPr/>
        </p:nvCxnSpPr>
        <p:spPr>
          <a:xfrm>
            <a:off x="3136842" y="4416435"/>
            <a:ext cx="602973" cy="139148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5">
            <a:extLst>
              <a:ext uri="{FF2B5EF4-FFF2-40B4-BE49-F238E27FC236}">
                <a16:creationId xmlns:a16="http://schemas.microsoft.com/office/drawing/2014/main" id="{32F522DD-E52A-7545-72F8-D8340C64DA54}"/>
              </a:ext>
            </a:extLst>
          </p:cNvPr>
          <p:cNvCxnSpPr>
            <a:cxnSpLocks/>
          </p:cNvCxnSpPr>
          <p:nvPr/>
        </p:nvCxnSpPr>
        <p:spPr>
          <a:xfrm>
            <a:off x="5623531" y="4303791"/>
            <a:ext cx="508937" cy="112644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5">
            <a:extLst>
              <a:ext uri="{FF2B5EF4-FFF2-40B4-BE49-F238E27FC236}">
                <a16:creationId xmlns:a16="http://schemas.microsoft.com/office/drawing/2014/main" id="{8C8B240E-F566-D727-05BB-C347FAD5D1C5}"/>
              </a:ext>
            </a:extLst>
          </p:cNvPr>
          <p:cNvCxnSpPr>
            <a:cxnSpLocks/>
          </p:cNvCxnSpPr>
          <p:nvPr/>
        </p:nvCxnSpPr>
        <p:spPr>
          <a:xfrm>
            <a:off x="7085625" y="4360113"/>
            <a:ext cx="508937" cy="112644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5">
            <a:extLst>
              <a:ext uri="{FF2B5EF4-FFF2-40B4-BE49-F238E27FC236}">
                <a16:creationId xmlns:a16="http://schemas.microsoft.com/office/drawing/2014/main" id="{866F16FA-B3BE-A20F-D818-ECC06688F8CB}"/>
              </a:ext>
            </a:extLst>
          </p:cNvPr>
          <p:cNvCxnSpPr>
            <a:cxnSpLocks/>
          </p:cNvCxnSpPr>
          <p:nvPr/>
        </p:nvCxnSpPr>
        <p:spPr>
          <a:xfrm>
            <a:off x="9414178" y="4383304"/>
            <a:ext cx="652589" cy="516835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15">
            <a:extLst>
              <a:ext uri="{FF2B5EF4-FFF2-40B4-BE49-F238E27FC236}">
                <a16:creationId xmlns:a16="http://schemas.microsoft.com/office/drawing/2014/main" id="{54A61A8A-0240-43FB-F54B-853EE1543ECF}"/>
              </a:ext>
            </a:extLst>
          </p:cNvPr>
          <p:cNvCxnSpPr>
            <a:cxnSpLocks/>
          </p:cNvCxnSpPr>
          <p:nvPr/>
        </p:nvCxnSpPr>
        <p:spPr>
          <a:xfrm>
            <a:off x="10958966" y="4270660"/>
            <a:ext cx="652589" cy="516835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CA7C0621-0474-2F00-44CB-045C86D0D21B}"/>
              </a:ext>
            </a:extLst>
          </p:cNvPr>
          <p:cNvSpPr txBox="1"/>
          <p:nvPr/>
        </p:nvSpPr>
        <p:spPr>
          <a:xfrm>
            <a:off x="1344474" y="4010698"/>
            <a:ext cx="14368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altLang="ja-JP" dirty="0"/>
              <a:t>0.65%</a:t>
            </a:r>
            <a:r>
              <a:rPr lang="ja-JP" altLang="en-US"/>
              <a:t>低下</a:t>
            </a:r>
            <a:endParaRPr kumimoji="1" lang="ja-JP" altLang="en-US"/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400A8EAA-4F9E-F264-90D8-79DCCFD4EC0C}"/>
              </a:ext>
            </a:extLst>
          </p:cNvPr>
          <p:cNvSpPr txBox="1"/>
          <p:nvPr/>
        </p:nvSpPr>
        <p:spPr>
          <a:xfrm>
            <a:off x="2852794" y="4006754"/>
            <a:ext cx="14368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altLang="ja-JP" dirty="0"/>
              <a:t>2.79%</a:t>
            </a:r>
            <a:r>
              <a:rPr lang="ja-JP" altLang="en-US"/>
              <a:t>低下</a:t>
            </a:r>
            <a:endParaRPr kumimoji="1" lang="ja-JP" altLang="en-US"/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62AB930F-F6B2-9011-1F7D-6C6F922CB222}"/>
              </a:ext>
            </a:extLst>
          </p:cNvPr>
          <p:cNvSpPr txBox="1"/>
          <p:nvPr/>
        </p:nvSpPr>
        <p:spPr>
          <a:xfrm>
            <a:off x="5211063" y="4006754"/>
            <a:ext cx="14368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altLang="ja-JP" dirty="0"/>
              <a:t>1.49%</a:t>
            </a:r>
            <a:r>
              <a:rPr lang="ja-JP" altLang="en-US"/>
              <a:t>低下</a:t>
            </a:r>
            <a:endParaRPr kumimoji="1" lang="ja-JP" altLang="en-US"/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3F20A180-A91F-2506-DE4A-4684F5DFFC94}"/>
              </a:ext>
            </a:extLst>
          </p:cNvPr>
          <p:cNvSpPr txBox="1"/>
          <p:nvPr/>
        </p:nvSpPr>
        <p:spPr>
          <a:xfrm>
            <a:off x="6758908" y="4006754"/>
            <a:ext cx="14368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altLang="ja-JP" dirty="0"/>
              <a:t>0.26%</a:t>
            </a:r>
            <a:r>
              <a:rPr lang="ja-JP" altLang="en-US"/>
              <a:t>低下</a:t>
            </a:r>
            <a:endParaRPr kumimoji="1" lang="ja-JP" altLang="en-US"/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7D86B44-32BD-C705-A625-59B38A5F3569}"/>
              </a:ext>
            </a:extLst>
          </p:cNvPr>
          <p:cNvSpPr txBox="1"/>
          <p:nvPr/>
        </p:nvSpPr>
        <p:spPr>
          <a:xfrm>
            <a:off x="9065664" y="4006742"/>
            <a:ext cx="14368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altLang="ja-JP" dirty="0"/>
              <a:t>31.7%</a:t>
            </a:r>
            <a:r>
              <a:rPr lang="ja-JP" altLang="en-US"/>
              <a:t>低下</a:t>
            </a:r>
            <a:endParaRPr kumimoji="1" lang="ja-JP" altLang="en-US"/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554D7EDA-299B-BEF8-1680-A90FFC3FF190}"/>
              </a:ext>
            </a:extLst>
          </p:cNvPr>
          <p:cNvSpPr txBox="1"/>
          <p:nvPr/>
        </p:nvSpPr>
        <p:spPr>
          <a:xfrm>
            <a:off x="10704743" y="3969197"/>
            <a:ext cx="14368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altLang="ja-JP" dirty="0"/>
              <a:t>31.6%</a:t>
            </a:r>
            <a:r>
              <a:rPr lang="ja-JP" altLang="en-US"/>
              <a:t>低下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081135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8E6830-3957-45F8-75D3-16D63DB174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2">
            <a:extLst>
              <a:ext uri="{FF2B5EF4-FFF2-40B4-BE49-F238E27FC236}">
                <a16:creationId xmlns:a16="http://schemas.microsoft.com/office/drawing/2014/main" id="{00000000-0008-0000-03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5517156"/>
              </p:ext>
            </p:extLst>
          </p:nvPr>
        </p:nvGraphicFramePr>
        <p:xfrm>
          <a:off x="6472425" y="3683249"/>
          <a:ext cx="3708400" cy="31747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hart 1">
            <a:extLst>
              <a:ext uri="{FF2B5EF4-FFF2-40B4-BE49-F238E27FC236}">
                <a16:creationId xmlns:a16="http://schemas.microsoft.com/office/drawing/2014/main" id="{00000000-0008-0000-03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55647466"/>
              </p:ext>
            </p:extLst>
          </p:nvPr>
        </p:nvGraphicFramePr>
        <p:xfrm>
          <a:off x="2310835" y="3533699"/>
          <a:ext cx="3657600" cy="32770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タイトル 1">
            <a:extLst>
              <a:ext uri="{FF2B5EF4-FFF2-40B4-BE49-F238E27FC236}">
                <a16:creationId xmlns:a16="http://schemas.microsoft.com/office/drawing/2014/main" id="{4E69355F-D0C5-219C-22A0-7005649486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/>
              <a:t>実験</a:t>
            </a:r>
            <a:r>
              <a:rPr lang="en-AU" altLang="ja-JP" dirty="0"/>
              <a:t>3</a:t>
            </a:r>
            <a:r>
              <a:rPr kumimoji="1" lang="ja-JP" altLang="en-US"/>
              <a:t>：</a:t>
            </a:r>
            <a:r>
              <a:rPr lang="ja-JP" altLang="en-US"/>
              <a:t>例外処理のオーバヘッド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763182D-0FE2-21FF-99DF-94D1F7A62D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/>
              <a:t>例外処理</a:t>
            </a:r>
            <a:r>
              <a:rPr lang="en-AU" altLang="ja-JP" dirty="0"/>
              <a:t>1</a:t>
            </a:r>
            <a:r>
              <a:rPr lang="ja-JP" altLang="en-US"/>
              <a:t>回あたりの</a:t>
            </a:r>
            <a:r>
              <a:rPr lang="en-AU" altLang="ja-JP" dirty="0"/>
              <a:t>CPU</a:t>
            </a:r>
            <a:r>
              <a:rPr lang="ja-JP" altLang="en-US"/>
              <a:t>サイクル数を測定</a:t>
            </a:r>
            <a:endParaRPr lang="en-AU" altLang="ja-JP" dirty="0"/>
          </a:p>
          <a:p>
            <a:pPr lvl="1"/>
            <a:r>
              <a:rPr lang="ja-JP" altLang="en-US"/>
              <a:t>測定対象は</a:t>
            </a:r>
            <a:r>
              <a:rPr lang="en-AU" altLang="ja-JP" dirty="0"/>
              <a:t>13</a:t>
            </a:r>
            <a:r>
              <a:rPr lang="ja-JP" altLang="en-US"/>
              <a:t>種類の</a:t>
            </a:r>
            <a:r>
              <a:rPr lang="en-AU" altLang="ja-JP" dirty="0"/>
              <a:t>SBI</a:t>
            </a:r>
            <a:r>
              <a:rPr lang="ja-JP" altLang="en-US"/>
              <a:t>コールと</a:t>
            </a:r>
            <a:r>
              <a:rPr lang="en-AU" altLang="ja-JP" dirty="0"/>
              <a:t>7</a:t>
            </a:r>
            <a:r>
              <a:rPr lang="ja-JP" altLang="en-US"/>
              <a:t>種類の</a:t>
            </a:r>
            <a:r>
              <a:rPr lang="en-AU" altLang="ja-JP" dirty="0"/>
              <a:t>MMIO</a:t>
            </a:r>
            <a:r>
              <a:rPr lang="ja-JP" altLang="en-US"/>
              <a:t>アクセス</a:t>
            </a:r>
            <a:endParaRPr lang="en-US" altLang="ja-JP" dirty="0"/>
          </a:p>
          <a:p>
            <a:r>
              <a:rPr lang="ja-JP" altLang="en-US"/>
              <a:t>セキュリティモニタを経由することでサイクル数が大幅に増加</a:t>
            </a:r>
            <a:endParaRPr lang="en-US" altLang="ja-JP" dirty="0"/>
          </a:p>
          <a:p>
            <a:pPr lvl="1"/>
            <a:r>
              <a:rPr lang="en-AU" altLang="ja-JP" dirty="0"/>
              <a:t>1 VM</a:t>
            </a:r>
            <a:r>
              <a:rPr lang="ja-JP" altLang="en-US"/>
              <a:t>構成では</a:t>
            </a:r>
            <a:r>
              <a:rPr lang="en-AU" altLang="ja-JP" dirty="0"/>
              <a:t>1.8</a:t>
            </a:r>
            <a:r>
              <a:rPr lang="en-US" altLang="ja-JP" dirty="0"/>
              <a:t>〜3.6</a:t>
            </a:r>
            <a:r>
              <a:rPr lang="ja-JP" altLang="en-US"/>
              <a:t>倍，</a:t>
            </a:r>
            <a:r>
              <a:rPr lang="en-AU" altLang="ja-JP" dirty="0"/>
              <a:t>2 VM</a:t>
            </a:r>
            <a:r>
              <a:rPr lang="ja-JP" altLang="en-US"/>
              <a:t>構成では</a:t>
            </a:r>
            <a:r>
              <a:rPr lang="en-AU" altLang="ja-JP" dirty="0"/>
              <a:t>3.5</a:t>
            </a:r>
            <a:r>
              <a:rPr lang="ja-JP" altLang="en-US"/>
              <a:t>倍</a:t>
            </a:r>
            <a:r>
              <a:rPr lang="en-US" altLang="ja-JP" dirty="0"/>
              <a:t>〜9.1</a:t>
            </a:r>
            <a:r>
              <a:rPr lang="ja-JP" altLang="en-US"/>
              <a:t>倍</a:t>
            </a:r>
            <a:endParaRPr lang="en-US" altLang="ja-JP" dirty="0"/>
          </a:p>
          <a:p>
            <a:pPr lvl="1"/>
            <a:r>
              <a:rPr lang="en-AU" altLang="ja-JP" dirty="0"/>
              <a:t>SBI</a:t>
            </a:r>
            <a:r>
              <a:rPr lang="ja-JP" altLang="en-US"/>
              <a:t>コールよりも</a:t>
            </a:r>
            <a:r>
              <a:rPr lang="en-AU" altLang="ja-JP" dirty="0"/>
              <a:t>MMIO</a:t>
            </a:r>
            <a:r>
              <a:rPr lang="ja-JP" altLang="en-US"/>
              <a:t>アクセスのオーバヘッドが大きい傾向</a:t>
            </a:r>
            <a:endParaRPr lang="en-US" altLang="ja-JP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3A1E151-D790-3CAB-1936-2FBDF1D424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C5ECA-0E3D-4C97-935A-4D9BD1D3183B}" type="datetime1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FE33959-F896-23C1-C2D8-9C84A26B12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21873" y="6445608"/>
            <a:ext cx="2743200" cy="365125"/>
          </a:xfrm>
        </p:spPr>
        <p:txBody>
          <a:bodyPr/>
          <a:lstStyle/>
          <a:p>
            <a:fld id="{B2B460DD-6821-40C4-BE82-83B07D5FD17D}" type="slidenum">
              <a:rPr kumimoji="1" lang="ja-JP" altLang="en-US" smtClean="0"/>
              <a:t>21</a:t>
            </a:fld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B593CC6A-622A-DE99-06FD-47A305BA3E84}"/>
              </a:ext>
            </a:extLst>
          </p:cNvPr>
          <p:cNvSpPr txBox="1"/>
          <p:nvPr/>
        </p:nvSpPr>
        <p:spPr>
          <a:xfrm>
            <a:off x="2934629" y="3638549"/>
            <a:ext cx="800963" cy="369463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altLang="ja-JP" b="1" dirty="0">
                <a:latin typeface="Hiragino Sans W2" panose="020B0400000000000000" pitchFamily="34" charset="-128"/>
                <a:ea typeface="Hiragino Sans W2" panose="020B0400000000000000" pitchFamily="34" charset="-128"/>
              </a:rPr>
              <a:t>1VM</a:t>
            </a:r>
            <a:endParaRPr kumimoji="1" lang="ja-JP" altLang="en-US" b="1">
              <a:latin typeface="Hiragino Sans W2" panose="020B0400000000000000" pitchFamily="34" charset="-128"/>
              <a:ea typeface="Hiragino Sans W2" panose="020B0400000000000000" pitchFamily="34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4F7308A3-C4F1-0E9D-646D-FA2CF3E14964}"/>
              </a:ext>
            </a:extLst>
          </p:cNvPr>
          <p:cNvSpPr txBox="1"/>
          <p:nvPr/>
        </p:nvSpPr>
        <p:spPr>
          <a:xfrm>
            <a:off x="6963240" y="3638550"/>
            <a:ext cx="1363385" cy="369463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altLang="ja-JP" b="1" dirty="0">
                <a:latin typeface="Hiragino Sans W2" panose="020B0400000000000000" pitchFamily="34" charset="-128"/>
                <a:ea typeface="Hiragino Sans W2" panose="020B0400000000000000" pitchFamily="34" charset="-128"/>
              </a:rPr>
              <a:t>2VMs</a:t>
            </a:r>
            <a:endParaRPr kumimoji="1" lang="ja-JP" altLang="en-US" b="1">
              <a:latin typeface="Hiragino Sans W2" panose="020B0400000000000000" pitchFamily="34" charset="-128"/>
              <a:ea typeface="Hiragino Sans W2" panose="020B0400000000000000" pitchFamily="34" charset="-128"/>
            </a:endParaRPr>
          </a:p>
        </p:txBody>
      </p:sp>
      <p:cxnSp>
        <p:nvCxnSpPr>
          <p:cNvPr id="29" name="Straight Arrow Connector 15">
            <a:extLst>
              <a:ext uri="{FF2B5EF4-FFF2-40B4-BE49-F238E27FC236}">
                <a16:creationId xmlns:a16="http://schemas.microsoft.com/office/drawing/2014/main" id="{FA9C5BF7-4D2F-5B4E-582C-CEA21AFD9952}"/>
              </a:ext>
            </a:extLst>
          </p:cNvPr>
          <p:cNvCxnSpPr>
            <a:cxnSpLocks/>
          </p:cNvCxnSpPr>
          <p:nvPr/>
        </p:nvCxnSpPr>
        <p:spPr>
          <a:xfrm flipV="1">
            <a:off x="3569781" y="3823280"/>
            <a:ext cx="253807" cy="1474238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3" name="Straight Arrow Connector 15">
            <a:extLst>
              <a:ext uri="{FF2B5EF4-FFF2-40B4-BE49-F238E27FC236}">
                <a16:creationId xmlns:a16="http://schemas.microsoft.com/office/drawing/2014/main" id="{39F49444-476B-DE38-28D8-5ABA27543338}"/>
              </a:ext>
            </a:extLst>
          </p:cNvPr>
          <p:cNvCxnSpPr>
            <a:cxnSpLocks/>
          </p:cNvCxnSpPr>
          <p:nvPr/>
        </p:nvCxnSpPr>
        <p:spPr>
          <a:xfrm flipV="1">
            <a:off x="4920047" y="4008012"/>
            <a:ext cx="230044" cy="1395919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B2B591C3-35CD-BD72-5F62-DAD0C3E293BB}"/>
              </a:ext>
            </a:extLst>
          </p:cNvPr>
          <p:cNvSpPr txBox="1"/>
          <p:nvPr/>
        </p:nvSpPr>
        <p:spPr>
          <a:xfrm>
            <a:off x="2991782" y="4383743"/>
            <a:ext cx="9254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AU" altLang="ja-JP" dirty="0"/>
              <a:t>2.6</a:t>
            </a:r>
            <a:r>
              <a:rPr kumimoji="1" lang="ja-JP" altLang="en-US"/>
              <a:t>倍</a:t>
            </a: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493241AC-1DE2-6259-5173-823DD1CBCFEA}"/>
              </a:ext>
            </a:extLst>
          </p:cNvPr>
          <p:cNvSpPr txBox="1"/>
          <p:nvPr/>
        </p:nvSpPr>
        <p:spPr>
          <a:xfrm>
            <a:off x="4386420" y="4375733"/>
            <a:ext cx="5632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AU" altLang="ja-JP" dirty="0"/>
              <a:t>3</a:t>
            </a:r>
            <a:r>
              <a:rPr kumimoji="1" lang="ja-JP" altLang="en-US"/>
              <a:t>倍</a:t>
            </a:r>
          </a:p>
        </p:txBody>
      </p:sp>
      <p:cxnSp>
        <p:nvCxnSpPr>
          <p:cNvPr id="36" name="Straight Arrow Connector 15">
            <a:extLst>
              <a:ext uri="{FF2B5EF4-FFF2-40B4-BE49-F238E27FC236}">
                <a16:creationId xmlns:a16="http://schemas.microsoft.com/office/drawing/2014/main" id="{B9494A6C-009A-2376-AA52-039D55B430B5}"/>
              </a:ext>
            </a:extLst>
          </p:cNvPr>
          <p:cNvCxnSpPr>
            <a:cxnSpLocks/>
          </p:cNvCxnSpPr>
          <p:nvPr/>
        </p:nvCxnSpPr>
        <p:spPr>
          <a:xfrm flipV="1">
            <a:off x="7802764" y="4008012"/>
            <a:ext cx="194822" cy="1649340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DB2F6256-EB67-9571-71BF-9DD70BC258CF}"/>
              </a:ext>
            </a:extLst>
          </p:cNvPr>
          <p:cNvSpPr txBox="1"/>
          <p:nvPr/>
        </p:nvSpPr>
        <p:spPr>
          <a:xfrm>
            <a:off x="7186172" y="4374918"/>
            <a:ext cx="846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altLang="ja-JP" dirty="0"/>
              <a:t>4</a:t>
            </a:r>
            <a:r>
              <a:rPr kumimoji="1" lang="en-AU" altLang="ja-JP" dirty="0"/>
              <a:t>.7</a:t>
            </a:r>
            <a:r>
              <a:rPr kumimoji="1" lang="ja-JP" altLang="en-US"/>
              <a:t>倍</a:t>
            </a:r>
          </a:p>
        </p:txBody>
      </p:sp>
      <p:cxnSp>
        <p:nvCxnSpPr>
          <p:cNvPr id="39" name="Straight Arrow Connector 15">
            <a:extLst>
              <a:ext uri="{FF2B5EF4-FFF2-40B4-BE49-F238E27FC236}">
                <a16:creationId xmlns:a16="http://schemas.microsoft.com/office/drawing/2014/main" id="{8D8FF309-E480-6010-74F3-2F5F11091FC2}"/>
              </a:ext>
            </a:extLst>
          </p:cNvPr>
          <p:cNvCxnSpPr>
            <a:cxnSpLocks/>
          </p:cNvCxnSpPr>
          <p:nvPr/>
        </p:nvCxnSpPr>
        <p:spPr>
          <a:xfrm flipV="1">
            <a:off x="9163045" y="4381290"/>
            <a:ext cx="200042" cy="1429079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F341AC82-2829-5462-93E6-457249728092}"/>
              </a:ext>
            </a:extLst>
          </p:cNvPr>
          <p:cNvSpPr txBox="1"/>
          <p:nvPr/>
        </p:nvSpPr>
        <p:spPr>
          <a:xfrm>
            <a:off x="8353642" y="4383743"/>
            <a:ext cx="846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AU" altLang="ja-JP" dirty="0"/>
              <a:t>5.</a:t>
            </a:r>
            <a:r>
              <a:rPr lang="en-AU" altLang="ja-JP" dirty="0"/>
              <a:t>5</a:t>
            </a:r>
            <a:r>
              <a:rPr kumimoji="1" lang="ja-JP" altLang="en-US"/>
              <a:t>倍</a:t>
            </a:r>
          </a:p>
        </p:txBody>
      </p:sp>
    </p:spTree>
    <p:extLst>
      <p:ext uri="{BB962C8B-B14F-4D97-AF65-F5344CB8AC3E}">
        <p14:creationId xmlns:p14="http://schemas.microsoft.com/office/powerpoint/2010/main" val="8532264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F60BF7-F7F6-A307-7787-0EE6FBEC5D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96E94BC-2016-507C-AB6F-DC7E708CEA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関連研究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8704CDF-5E71-3503-446B-155519BE7C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en-AU" altLang="ja-JP" dirty="0"/>
              <a:t>ACE [Ozga+, arXiv</a:t>
            </a:r>
            <a:r>
              <a:rPr lang="en-AU" altLang="ja-JP" dirty="0"/>
              <a:t>’25]</a:t>
            </a:r>
          </a:p>
          <a:p>
            <a:pPr lvl="1"/>
            <a:r>
              <a:rPr lang="en-AU" altLang="ja-JP" dirty="0"/>
              <a:t>PMP</a:t>
            </a:r>
            <a:r>
              <a:rPr lang="ja-JP" altLang="en-US"/>
              <a:t>を用いて機密メモリと非機密メモリを分離</a:t>
            </a:r>
            <a:endParaRPr kumimoji="1" lang="en-US" altLang="ja-JP" dirty="0"/>
          </a:p>
          <a:p>
            <a:pPr lvl="1"/>
            <a:r>
              <a:rPr lang="ja-JP" altLang="en-US"/>
              <a:t>各</a:t>
            </a:r>
            <a:r>
              <a:rPr lang="en-AU" altLang="ja-JP" dirty="0"/>
              <a:t>VM</a:t>
            </a:r>
            <a:r>
              <a:rPr lang="ja-JP" altLang="en-US"/>
              <a:t>のメモリ領域は</a:t>
            </a:r>
            <a:r>
              <a:rPr lang="en-AU" altLang="ja-JP" dirty="0"/>
              <a:t>PMP</a:t>
            </a:r>
            <a:r>
              <a:rPr lang="ja-JP" altLang="en-US"/>
              <a:t>によって分離されない</a:t>
            </a:r>
            <a:endParaRPr kumimoji="1" lang="en-AU" altLang="ja-JP" dirty="0"/>
          </a:p>
          <a:p>
            <a:r>
              <a:rPr lang="en-AU" altLang="ja-JP" dirty="0"/>
              <a:t>AMD SEV-SNP</a:t>
            </a:r>
          </a:p>
          <a:p>
            <a:pPr lvl="1"/>
            <a:r>
              <a:rPr lang="en-AU" altLang="ja-JP" dirty="0"/>
              <a:t>RMP</a:t>
            </a:r>
            <a:r>
              <a:rPr lang="ja-JP" altLang="en-US"/>
              <a:t>を用いて物理ページの</a:t>
            </a:r>
            <a:r>
              <a:rPr lang="en-AU" altLang="ja-JP" dirty="0"/>
              <a:t>VM</a:t>
            </a:r>
            <a:r>
              <a:rPr lang="ja-JP" altLang="en-US"/>
              <a:t>への排他割り当てを保証</a:t>
            </a:r>
            <a:endParaRPr lang="en-US" altLang="ja-JP" dirty="0"/>
          </a:p>
          <a:p>
            <a:pPr lvl="1"/>
            <a:r>
              <a:rPr lang="ja-JP" altLang="en-US"/>
              <a:t>暗号化されたメモリを</a:t>
            </a:r>
            <a:r>
              <a:rPr lang="en-AU" altLang="ja-JP" dirty="0"/>
              <a:t>VM</a:t>
            </a:r>
            <a:r>
              <a:rPr lang="ja-JP" altLang="en-US"/>
              <a:t>間で共有できない</a:t>
            </a:r>
            <a:endParaRPr lang="en-AU" altLang="ja-JP" dirty="0"/>
          </a:p>
          <a:p>
            <a:r>
              <a:rPr lang="en-AU" altLang="ja-JP" dirty="0"/>
              <a:t>Intel TDX</a:t>
            </a:r>
          </a:p>
          <a:p>
            <a:pPr lvl="1"/>
            <a:r>
              <a:rPr lang="en-AU" altLang="ja-JP" dirty="0"/>
              <a:t>PAMT</a:t>
            </a:r>
            <a:r>
              <a:rPr lang="ja-JP" altLang="en-US"/>
              <a:t>を用いて物理ページの</a:t>
            </a:r>
            <a:r>
              <a:rPr lang="en-AU" altLang="ja-JP" dirty="0"/>
              <a:t>VM</a:t>
            </a:r>
            <a:r>
              <a:rPr lang="ja-JP" altLang="en-US"/>
              <a:t>への排他割り当てを保証</a:t>
            </a:r>
            <a:endParaRPr lang="en-AU" altLang="ja-JP" dirty="0"/>
          </a:p>
          <a:p>
            <a:pPr lvl="1"/>
            <a:r>
              <a:rPr kumimoji="1" lang="en-AU" altLang="ja-JP" dirty="0"/>
              <a:t>TDX</a:t>
            </a:r>
            <a:r>
              <a:rPr kumimoji="1" lang="ja-JP" altLang="en-US"/>
              <a:t>モジュールを変更することで</a:t>
            </a:r>
            <a:r>
              <a:rPr kumimoji="1" lang="en-AU" altLang="ja-JP" dirty="0"/>
              <a:t>VM</a:t>
            </a:r>
            <a:r>
              <a:rPr kumimoji="1" lang="ja-JP" altLang="en-US"/>
              <a:t>間でメモリ共有が可能</a:t>
            </a:r>
            <a:endParaRPr kumimoji="1" lang="ja-JP" altLang="en-US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95F8215-3FA3-630A-A5C9-DB679BDBC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C5ECA-0E3D-4C97-935A-4D9BD1D3183B}" type="datetime1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9EF2622-5F88-E729-7C05-DADA07349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460DD-6821-40C4-BE82-83B07D5FD17D}" type="slidenum">
              <a:rPr kumimoji="1" lang="ja-JP" altLang="en-US" smtClean="0"/>
              <a:t>22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496132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1B24DF-CDB5-1479-9E33-CCB9A313CB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CE6A158-CBEB-E33F-758F-2097DC0B33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まとめ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04D586E-6F2F-E6E3-2CB4-A78F5F849F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altLang="ja-JP" dirty="0"/>
              <a:t>RISC-V</a:t>
            </a:r>
            <a:r>
              <a:rPr lang="ja-JP" altLang="en-US"/>
              <a:t>の</a:t>
            </a:r>
            <a:r>
              <a:rPr lang="en-AU" altLang="ja-JP" dirty="0"/>
              <a:t>PMP</a:t>
            </a:r>
            <a:r>
              <a:rPr lang="ja-JP" altLang="en-US"/>
              <a:t>のみを用いて</a:t>
            </a:r>
            <a:r>
              <a:rPr lang="en-US" altLang="ja-JP" dirty="0"/>
              <a:t>VM</a:t>
            </a:r>
            <a:r>
              <a:rPr lang="ja-JP" altLang="en-US"/>
              <a:t>の隔離を行う</a:t>
            </a:r>
            <a:r>
              <a:rPr lang="en-AU" altLang="ja-JP" dirty="0"/>
              <a:t>PRICEE</a:t>
            </a:r>
            <a:r>
              <a:rPr lang="ja-JP" altLang="en-US"/>
              <a:t>を提案</a:t>
            </a:r>
            <a:endParaRPr lang="en-US" altLang="ja-JP" dirty="0"/>
          </a:p>
          <a:p>
            <a:pPr lvl="1"/>
            <a:r>
              <a:rPr lang="ja-JP" altLang="en-US"/>
              <a:t>メモリ領域が連続している静的パーティショニング型</a:t>
            </a:r>
            <a:r>
              <a:rPr lang="en-AU" altLang="ja-JP" dirty="0"/>
              <a:t>VM</a:t>
            </a:r>
            <a:r>
              <a:rPr lang="ja-JP" altLang="en-US"/>
              <a:t>に適用</a:t>
            </a:r>
            <a:endParaRPr lang="en-US" altLang="ja-JP" dirty="0"/>
          </a:p>
          <a:p>
            <a:pPr lvl="1"/>
            <a:r>
              <a:rPr lang="ja-JP" altLang="en-US"/>
              <a:t>セキュリティモニタがコンテキストに応じて</a:t>
            </a:r>
            <a:r>
              <a:rPr lang="en-AU" altLang="ja-JP" dirty="0"/>
              <a:t>PMP</a:t>
            </a:r>
            <a:r>
              <a:rPr lang="ja-JP" altLang="en-US"/>
              <a:t>を動的に設定</a:t>
            </a:r>
            <a:endParaRPr lang="en-US" altLang="ja-JP" dirty="0"/>
          </a:p>
          <a:p>
            <a:pPr lvl="1"/>
            <a:r>
              <a:rPr lang="en-AU" altLang="ja-JP" dirty="0"/>
              <a:t>VM</a:t>
            </a:r>
            <a:r>
              <a:rPr lang="ja-JP" altLang="en-US"/>
              <a:t>やハイパーバイザの間で安全なメモリ共有が可能</a:t>
            </a:r>
            <a:endParaRPr lang="en-AU" altLang="ja-JP" dirty="0"/>
          </a:p>
          <a:p>
            <a:pPr lvl="1"/>
            <a:r>
              <a:rPr lang="en-AU" altLang="ja-JP" dirty="0"/>
              <a:t>VM</a:t>
            </a:r>
            <a:r>
              <a:rPr lang="ja-JP" altLang="en-US"/>
              <a:t>のレジスタや</a:t>
            </a:r>
            <a:r>
              <a:rPr lang="en-AU" altLang="ja-JP" dirty="0"/>
              <a:t>G</a:t>
            </a:r>
            <a:r>
              <a:rPr lang="ja-JP" altLang="en-US"/>
              <a:t>ステージページテーブルも保護</a:t>
            </a:r>
            <a:endParaRPr lang="en-US" altLang="ja-JP" dirty="0"/>
          </a:p>
          <a:p>
            <a:pPr lvl="1"/>
            <a:r>
              <a:rPr lang="en-AU" altLang="ja-JP" dirty="0"/>
              <a:t>VM</a:t>
            </a:r>
            <a:r>
              <a:rPr lang="ja-JP" altLang="en-US"/>
              <a:t>の隔離実行を確認し、性能を測定</a:t>
            </a:r>
            <a:endParaRPr kumimoji="1" lang="en-AU" altLang="ja-JP" dirty="0"/>
          </a:p>
          <a:p>
            <a:r>
              <a:rPr kumimoji="1" lang="ja-JP" altLang="en-US"/>
              <a:t>今後の課題</a:t>
            </a:r>
            <a:endParaRPr kumimoji="1" lang="en-US" altLang="ja-JP" dirty="0"/>
          </a:p>
          <a:p>
            <a:pPr lvl="1"/>
            <a:r>
              <a:rPr lang="en-AU" altLang="ja-JP" dirty="0"/>
              <a:t>VM</a:t>
            </a:r>
            <a:r>
              <a:rPr lang="ja-JP" altLang="en-US"/>
              <a:t>の起動時に起動イメージの計測を行えるようにする</a:t>
            </a:r>
            <a:endParaRPr kumimoji="1" lang="en-US" altLang="ja-JP" dirty="0"/>
          </a:p>
          <a:p>
            <a:pPr lvl="1"/>
            <a:r>
              <a:rPr kumimoji="1" lang="ja-JP" altLang="en-US"/>
              <a:t>不正な</a:t>
            </a:r>
            <a:r>
              <a:rPr kumimoji="1" lang="en-US" altLang="ja-JP" dirty="0"/>
              <a:t>DMA</a:t>
            </a:r>
            <a:r>
              <a:rPr kumimoji="1" lang="ja-JP" altLang="en-US"/>
              <a:t>を防ぐために</a:t>
            </a:r>
            <a:r>
              <a:rPr kumimoji="1" lang="en-AU" altLang="ja-JP" dirty="0"/>
              <a:t>IOPMP</a:t>
            </a:r>
            <a:r>
              <a:rPr kumimoji="1" lang="ja-JP" altLang="en-US"/>
              <a:t>や</a:t>
            </a:r>
            <a:r>
              <a:rPr kumimoji="1" lang="en-AU" altLang="ja-JP" dirty="0"/>
              <a:t>IOMMU</a:t>
            </a:r>
            <a:r>
              <a:rPr kumimoji="1" lang="ja-JP" altLang="en-US"/>
              <a:t>の利用を検討</a:t>
            </a:r>
            <a:endParaRPr lang="en-US" altLang="ja-JP" dirty="0"/>
          </a:p>
          <a:p>
            <a:pPr lvl="1"/>
            <a:r>
              <a:rPr kumimoji="1" lang="en-AU" altLang="ja-JP" dirty="0"/>
              <a:t>PRICEE</a:t>
            </a:r>
            <a:r>
              <a:rPr kumimoji="1" lang="ja-JP" altLang="en-US"/>
              <a:t>を実機で動作させ，オーバヘッドを測定</a:t>
            </a:r>
            <a:endParaRPr kumimoji="1" lang="ja-JP" altLang="en-US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2CA8470-7BE0-E348-E560-7BB3E25AFB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C5ECA-0E3D-4C97-935A-4D9BD1D3183B}" type="datetime1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0781B49-13BF-6065-2CD5-F65BCFA7C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460DD-6821-40C4-BE82-83B07D5FD17D}" type="slidenum">
              <a:rPr kumimoji="1" lang="ja-JP" altLang="en-US" smtClean="0"/>
              <a:t>23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74528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73C8A72-DDA3-72FB-6BC3-35D2EB15F8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機密</a:t>
            </a:r>
            <a:r>
              <a:rPr kumimoji="1" lang="en-US" altLang="ja-JP" dirty="0"/>
              <a:t>VM</a:t>
            </a:r>
            <a:r>
              <a:rPr kumimoji="1" lang="ja-JP" altLang="en-US"/>
              <a:t>の必要性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F22D0D7-BF6C-A2D4-DACB-1E59503789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altLang="ja-JP" dirty="0"/>
              <a:t>VM</a:t>
            </a:r>
            <a:r>
              <a:rPr lang="ja-JP" altLang="en-US"/>
              <a:t>内の</a:t>
            </a:r>
            <a:r>
              <a:rPr lang="en-US" altLang="ja-JP" dirty="0"/>
              <a:t>AI</a:t>
            </a:r>
            <a:r>
              <a:rPr lang="ja-JP" altLang="en-US"/>
              <a:t>モデル等、企業の知的財産を保護する必要</a:t>
            </a:r>
            <a:endParaRPr kumimoji="1" lang="en-US" altLang="ja-JP" dirty="0"/>
          </a:p>
          <a:p>
            <a:pPr lvl="1"/>
            <a:r>
              <a:rPr lang="ja-JP" altLang="en-US"/>
              <a:t>複数の</a:t>
            </a:r>
            <a:r>
              <a:rPr lang="en-US" altLang="ja-JP" dirty="0"/>
              <a:t>VM</a:t>
            </a:r>
            <a:r>
              <a:rPr lang="ja-JP" altLang="en-US"/>
              <a:t>の内、最も脆弱な</a:t>
            </a:r>
            <a:r>
              <a:rPr lang="en-US" altLang="ja-JP" dirty="0"/>
              <a:t>VM</a:t>
            </a:r>
            <a:r>
              <a:rPr lang="ja-JP" altLang="en-US"/>
              <a:t>が外部からの攻撃を受ける</a:t>
            </a:r>
            <a:endParaRPr kumimoji="1" lang="en-US" altLang="ja-JP" dirty="0"/>
          </a:p>
          <a:p>
            <a:pPr lvl="1"/>
            <a:r>
              <a:rPr kumimoji="1" lang="ja-JP" altLang="en-US"/>
              <a:t>ハイパーバイザにも脆弱性があると</a:t>
            </a:r>
            <a:r>
              <a:rPr lang="ja-JP" altLang="en-US"/>
              <a:t>すべて</a:t>
            </a:r>
            <a:r>
              <a:rPr kumimoji="1" lang="ja-JP" altLang="en-US"/>
              <a:t>の</a:t>
            </a:r>
            <a:r>
              <a:rPr kumimoji="1" lang="en-US" altLang="ja-JP" dirty="0"/>
              <a:t>VM</a:t>
            </a:r>
            <a:r>
              <a:rPr kumimoji="1" lang="ja-JP" altLang="en-US"/>
              <a:t>が攻撃される</a:t>
            </a:r>
            <a:endParaRPr kumimoji="1" lang="en-AU" altLang="ja-JP" dirty="0"/>
          </a:p>
          <a:p>
            <a:r>
              <a:rPr lang="en-AU" altLang="ja-JP" dirty="0"/>
              <a:t>CPU</a:t>
            </a:r>
            <a:r>
              <a:rPr lang="ja-JP" altLang="en-US"/>
              <a:t>が提供する高信頼実行環境</a:t>
            </a:r>
            <a:r>
              <a:rPr lang="en-AU" altLang="ja-JP" dirty="0"/>
              <a:t>(TEE)</a:t>
            </a:r>
            <a:r>
              <a:rPr lang="ja-JP" altLang="en-US"/>
              <a:t>を用いることで</a:t>
            </a:r>
            <a:r>
              <a:rPr lang="en-US" altLang="ja-JP" dirty="0"/>
              <a:t>VM</a:t>
            </a:r>
            <a:r>
              <a:rPr lang="ja-JP" altLang="en-US"/>
              <a:t>を保護</a:t>
            </a:r>
            <a:endParaRPr lang="en-US" altLang="ja-JP" dirty="0"/>
          </a:p>
          <a:p>
            <a:pPr lvl="1"/>
            <a:r>
              <a:rPr lang="ja-JP" altLang="en-US"/>
              <a:t>例）</a:t>
            </a:r>
            <a:r>
              <a:rPr lang="en-AU" altLang="ja-JP" dirty="0"/>
              <a:t>AMD SEV</a:t>
            </a:r>
            <a:r>
              <a:rPr lang="ja-JP" altLang="en-US"/>
              <a:t>、</a:t>
            </a:r>
            <a:r>
              <a:rPr lang="en-AU" altLang="ja-JP" dirty="0"/>
              <a:t>Intel TDX</a:t>
            </a:r>
            <a:r>
              <a:rPr lang="ja-JP" altLang="en-US"/>
              <a:t>、</a:t>
            </a:r>
            <a:r>
              <a:rPr lang="en-AU" altLang="ja-JP" dirty="0"/>
              <a:t>Arm CCA</a:t>
            </a:r>
          </a:p>
          <a:p>
            <a:pPr lvl="1"/>
            <a:r>
              <a:rPr kumimoji="1" lang="ja-JP" altLang="en-US"/>
              <a:t>ハイパーバイザや他の</a:t>
            </a:r>
            <a:r>
              <a:rPr kumimoji="1" lang="en-US" altLang="ja-JP" dirty="0"/>
              <a:t>VM</a:t>
            </a:r>
            <a:r>
              <a:rPr kumimoji="1" lang="ja-JP" altLang="en-US"/>
              <a:t>からの不正メモリアクセスを防止</a:t>
            </a:r>
            <a:endParaRPr kumimoji="1" lang="en-US" altLang="ja-JP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A3E2720-6FFB-09C7-374A-9A4A37855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C5ECA-0E3D-4C97-935A-4D9BD1D3183B}" type="datetime1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5B9C191-1422-2CA8-6473-B4A5AA1FC0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460DD-6821-40C4-BE82-83B07D5FD17D}" type="slidenum">
              <a:rPr kumimoji="1" lang="ja-JP" altLang="en-US" smtClean="0"/>
              <a:t>3</a:t>
            </a:fld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7E35AB5-6966-B857-3469-08BD9C022D2E}"/>
              </a:ext>
            </a:extLst>
          </p:cNvPr>
          <p:cNvSpPr/>
          <p:nvPr/>
        </p:nvSpPr>
        <p:spPr>
          <a:xfrm>
            <a:off x="5158647" y="5873114"/>
            <a:ext cx="4550954" cy="61976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rPr>
              <a:t>CPU</a:t>
            </a:r>
            <a:endParaRPr kumimoji="1" lang="ja-JP" altLang="en-US" b="1">
              <a:solidFill>
                <a:schemeClr val="tx1"/>
              </a:solidFill>
              <a:latin typeface="Hiragino Sans W2" panose="020B0400000000000000" pitchFamily="34" charset="-128"/>
              <a:ea typeface="Hiragino Sans W2" panose="020B0400000000000000" pitchFamily="34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3813D347-B2F1-965B-F082-544C8D45F851}"/>
              </a:ext>
            </a:extLst>
          </p:cNvPr>
          <p:cNvSpPr/>
          <p:nvPr/>
        </p:nvSpPr>
        <p:spPr>
          <a:xfrm>
            <a:off x="7820766" y="4466503"/>
            <a:ext cx="1888836" cy="61976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rPr>
              <a:t>機密</a:t>
            </a:r>
            <a:r>
              <a:rPr kumimoji="1" lang="en-US" altLang="ja-JP" b="1" dirty="0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rPr>
              <a:t>VM</a:t>
            </a:r>
            <a:endParaRPr kumimoji="1" lang="ja-JP" altLang="en-US" b="1">
              <a:solidFill>
                <a:schemeClr val="tx1"/>
              </a:solidFill>
              <a:latin typeface="Hiragino Sans W2" panose="020B0400000000000000" pitchFamily="34" charset="-128"/>
              <a:ea typeface="Hiragino Sans W2" panose="020B0400000000000000" pitchFamily="34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670729E8-292D-92F4-8F10-8163A00BEC0E}"/>
              </a:ext>
            </a:extLst>
          </p:cNvPr>
          <p:cNvSpPr/>
          <p:nvPr/>
        </p:nvSpPr>
        <p:spPr>
          <a:xfrm>
            <a:off x="5158647" y="4466504"/>
            <a:ext cx="1888836" cy="61976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rPr>
              <a:t>脆弱性のある</a:t>
            </a:r>
            <a:endParaRPr lang="en-US" altLang="ja-JP" b="1" dirty="0">
              <a:solidFill>
                <a:schemeClr val="tx1"/>
              </a:solidFill>
              <a:latin typeface="Hiragino Sans W2" panose="020B0400000000000000" pitchFamily="34" charset="-128"/>
              <a:ea typeface="Hiragino Sans W2" panose="020B0400000000000000" pitchFamily="34" charset="-128"/>
            </a:endParaRPr>
          </a:p>
          <a:p>
            <a:pPr algn="ctr"/>
            <a:r>
              <a:rPr lang="ja-JP" altLang="en-US" b="1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rPr>
              <a:t>機密</a:t>
            </a:r>
            <a:r>
              <a:rPr lang="en-US" altLang="ja-JP" b="1" dirty="0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rPr>
              <a:t>VM</a:t>
            </a:r>
            <a:endParaRPr kumimoji="1" lang="ja-JP" altLang="en-US" b="1">
              <a:solidFill>
                <a:schemeClr val="tx1"/>
              </a:solidFill>
              <a:latin typeface="Hiragino Sans W2" panose="020B0400000000000000" pitchFamily="34" charset="-128"/>
              <a:ea typeface="Hiragino Sans W2" panose="020B0400000000000000" pitchFamily="34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D6F8542D-2D30-DE1E-B55F-6ED0AC3D7307}"/>
              </a:ext>
            </a:extLst>
          </p:cNvPr>
          <p:cNvSpPr/>
          <p:nvPr/>
        </p:nvSpPr>
        <p:spPr>
          <a:xfrm>
            <a:off x="5158647" y="5175958"/>
            <a:ext cx="4550954" cy="6197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rPr>
              <a:t>脆弱性のある</a:t>
            </a:r>
            <a:r>
              <a:rPr kumimoji="1" lang="ja-JP" altLang="en-US" b="1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rPr>
              <a:t>ハイパーバイザ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59C7B0C6-61A4-5467-665D-B15B18895F54}"/>
              </a:ext>
            </a:extLst>
          </p:cNvPr>
          <p:cNvSpPr txBox="1"/>
          <p:nvPr/>
        </p:nvSpPr>
        <p:spPr>
          <a:xfrm>
            <a:off x="1477775" y="6120449"/>
            <a:ext cx="1132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b="1">
                <a:latin typeface="Hiragino Sans W4" panose="020B0400000000000000" pitchFamily="34" charset="-128"/>
                <a:ea typeface="Hiragino Sans W4" panose="020B0400000000000000" pitchFamily="34" charset="-128"/>
              </a:rPr>
              <a:t>攻撃者</a:t>
            </a:r>
            <a:endParaRPr kumimoji="1" lang="ja-JP" altLang="en-US" b="1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</p:txBody>
      </p:sp>
      <p:pic>
        <p:nvPicPr>
          <p:cNvPr id="12" name="図 11" descr="アイコン&#10;&#10;AI 生成コンテンツは誤りを含む可能性があります。">
            <a:extLst>
              <a:ext uri="{FF2B5EF4-FFF2-40B4-BE49-F238E27FC236}">
                <a16:creationId xmlns:a16="http://schemas.microsoft.com/office/drawing/2014/main" id="{783330EA-0815-A448-17D4-5938DB3EDA21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tx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1291" y="4387249"/>
            <a:ext cx="1625600" cy="1625600"/>
          </a:xfrm>
          <a:prstGeom prst="rect">
            <a:avLst/>
          </a:prstGeom>
        </p:spPr>
      </p:pic>
      <p:sp>
        <p:nvSpPr>
          <p:cNvPr id="15" name="右矢印 14">
            <a:extLst>
              <a:ext uri="{FF2B5EF4-FFF2-40B4-BE49-F238E27FC236}">
                <a16:creationId xmlns:a16="http://schemas.microsoft.com/office/drawing/2014/main" id="{DD668233-F8FB-368C-3E4B-2A1816F91A22}"/>
              </a:ext>
            </a:extLst>
          </p:cNvPr>
          <p:cNvSpPr/>
          <p:nvPr/>
        </p:nvSpPr>
        <p:spPr>
          <a:xfrm rot="5400000">
            <a:off x="5201417" y="5004106"/>
            <a:ext cx="438906" cy="337518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右矢印 15">
            <a:extLst>
              <a:ext uri="{FF2B5EF4-FFF2-40B4-BE49-F238E27FC236}">
                <a16:creationId xmlns:a16="http://schemas.microsoft.com/office/drawing/2014/main" id="{BE68FFCD-7142-2E1D-C253-3DF144BDF00F}"/>
              </a:ext>
            </a:extLst>
          </p:cNvPr>
          <p:cNvSpPr/>
          <p:nvPr/>
        </p:nvSpPr>
        <p:spPr>
          <a:xfrm rot="16200000">
            <a:off x="9261367" y="4968501"/>
            <a:ext cx="438906" cy="337518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乗算記号 16">
            <a:extLst>
              <a:ext uri="{FF2B5EF4-FFF2-40B4-BE49-F238E27FC236}">
                <a16:creationId xmlns:a16="http://schemas.microsoft.com/office/drawing/2014/main" id="{57B6319F-0CF0-F0F2-D4E0-5EA201609DBD}"/>
              </a:ext>
            </a:extLst>
          </p:cNvPr>
          <p:cNvSpPr/>
          <p:nvPr/>
        </p:nvSpPr>
        <p:spPr>
          <a:xfrm>
            <a:off x="9074008" y="4686596"/>
            <a:ext cx="832775" cy="799337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FAF2FED0-F76F-931F-B7F9-CBC7CE0583F9}"/>
              </a:ext>
            </a:extLst>
          </p:cNvPr>
          <p:cNvSpPr txBox="1"/>
          <p:nvPr/>
        </p:nvSpPr>
        <p:spPr>
          <a:xfrm>
            <a:off x="9780358" y="4721761"/>
            <a:ext cx="21889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b="1">
                <a:latin typeface="Hiragino Sans W4" panose="020B0400000000000000" pitchFamily="34" charset="-128"/>
                <a:ea typeface="Hiragino Sans W4" panose="020B0400000000000000" pitchFamily="34" charset="-128"/>
              </a:rPr>
              <a:t>盗聴・</a:t>
            </a:r>
            <a:r>
              <a:rPr lang="ja-JP" altLang="en-US" sz="2400" b="1">
                <a:latin typeface="Hiragino Sans W4" panose="020B0400000000000000" pitchFamily="34" charset="-128"/>
                <a:ea typeface="Hiragino Sans W4" panose="020B0400000000000000" pitchFamily="34" charset="-128"/>
              </a:rPr>
              <a:t>改ざん</a:t>
            </a:r>
            <a:endParaRPr lang="en-US" altLang="ja-JP" sz="2400" b="1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 algn="ctr"/>
            <a:r>
              <a:rPr lang="ja-JP" altLang="en-US" sz="2400" b="1">
                <a:latin typeface="Hiragino Sans W4" panose="020B0400000000000000" pitchFamily="34" charset="-128"/>
                <a:ea typeface="Hiragino Sans W4" panose="020B0400000000000000" pitchFamily="34" charset="-128"/>
              </a:rPr>
              <a:t>不可</a:t>
            </a:r>
            <a:endParaRPr kumimoji="1" lang="ja-JP" altLang="en-US" sz="2400" b="1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</p:txBody>
      </p:sp>
      <p:sp>
        <p:nvSpPr>
          <p:cNvPr id="19" name="右矢印 18">
            <a:extLst>
              <a:ext uri="{FF2B5EF4-FFF2-40B4-BE49-F238E27FC236}">
                <a16:creationId xmlns:a16="http://schemas.microsoft.com/office/drawing/2014/main" id="{BCBB15EF-CB72-EA2D-C942-BA80BAF6EE34}"/>
              </a:ext>
            </a:extLst>
          </p:cNvPr>
          <p:cNvSpPr/>
          <p:nvPr/>
        </p:nvSpPr>
        <p:spPr>
          <a:xfrm>
            <a:off x="2915448" y="4621244"/>
            <a:ext cx="2096420" cy="296563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EC725B54-7EDB-07C9-111C-497D5D7550F2}"/>
              </a:ext>
            </a:extLst>
          </p:cNvPr>
          <p:cNvSpPr txBox="1"/>
          <p:nvPr/>
        </p:nvSpPr>
        <p:spPr>
          <a:xfrm>
            <a:off x="3248220" y="4845121"/>
            <a:ext cx="11326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b="1">
                <a:latin typeface="Hiragino Sans W4" panose="020B0400000000000000" pitchFamily="34" charset="-128"/>
                <a:ea typeface="Hiragino Sans W4" panose="020B0400000000000000" pitchFamily="34" charset="-128"/>
              </a:rPr>
              <a:t>侵入</a:t>
            </a:r>
          </a:p>
        </p:txBody>
      </p:sp>
    </p:spTree>
    <p:extLst>
      <p:ext uri="{BB962C8B-B14F-4D97-AF65-F5344CB8AC3E}">
        <p14:creationId xmlns:p14="http://schemas.microsoft.com/office/powerpoint/2010/main" val="27350658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0099978-1D01-4574-3564-01D0CC91FF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AU" altLang="ja-JP" dirty="0"/>
              <a:t>RISC-V</a:t>
            </a:r>
            <a:r>
              <a:rPr kumimoji="1" lang="ja-JP" altLang="en-US"/>
              <a:t>の機密</a:t>
            </a:r>
            <a:r>
              <a:rPr kumimoji="1" lang="en-US" altLang="ja-JP" dirty="0"/>
              <a:t>VM</a:t>
            </a:r>
            <a:r>
              <a:rPr kumimoji="1" lang="ja-JP" altLang="en-US"/>
              <a:t>拡張</a:t>
            </a:r>
            <a:r>
              <a:rPr kumimoji="1" lang="en-AU" altLang="ja-JP" dirty="0"/>
              <a:t>(</a:t>
            </a:r>
            <a:r>
              <a:rPr kumimoji="1" lang="en-AU" altLang="ja-JP" dirty="0" err="1"/>
              <a:t>CoVE</a:t>
            </a:r>
            <a:r>
              <a:rPr kumimoji="1" lang="en-AU" altLang="ja-JP" dirty="0"/>
              <a:t>)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C774172-2B50-6494-12E8-012002218D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altLang="ja-JP" dirty="0"/>
              <a:t>RISC-V</a:t>
            </a:r>
            <a:r>
              <a:rPr lang="ja-JP" altLang="en-US"/>
              <a:t>でも機密</a:t>
            </a:r>
            <a:r>
              <a:rPr lang="en-US" altLang="ja-JP" dirty="0"/>
              <a:t>VM</a:t>
            </a:r>
            <a:r>
              <a:rPr lang="ja-JP" altLang="en-US"/>
              <a:t>拡張</a:t>
            </a:r>
            <a:r>
              <a:rPr lang="en-AU" altLang="ja-JP" dirty="0"/>
              <a:t>(</a:t>
            </a:r>
            <a:r>
              <a:rPr lang="en-AU" altLang="ja-JP" dirty="0" err="1"/>
              <a:t>CoVE</a:t>
            </a:r>
            <a:r>
              <a:rPr lang="en-AU" altLang="ja-JP" dirty="0"/>
              <a:t>)</a:t>
            </a:r>
            <a:r>
              <a:rPr lang="ja-JP" altLang="en-US"/>
              <a:t>が提供されている</a:t>
            </a:r>
            <a:endParaRPr lang="en-AU" altLang="ja-JP" dirty="0"/>
          </a:p>
          <a:p>
            <a:pPr lvl="1"/>
            <a:r>
              <a:rPr lang="en-AU" altLang="ja-JP" dirty="0"/>
              <a:t>RISC-V</a:t>
            </a:r>
            <a:r>
              <a:rPr lang="ja-JP" altLang="en-US"/>
              <a:t>プロセッサは組み込みシステムでの導入が進んでいる</a:t>
            </a:r>
            <a:endParaRPr lang="en-US" altLang="ja-JP" dirty="0"/>
          </a:p>
          <a:p>
            <a:pPr lvl="1"/>
            <a:r>
              <a:rPr lang="ja-JP" altLang="en-US"/>
              <a:t>３つのデプロイメントモデルが定義されている</a:t>
            </a:r>
            <a:endParaRPr lang="en-US" altLang="ja-JP" dirty="0"/>
          </a:p>
          <a:p>
            <a:r>
              <a:rPr lang="ja-JP" altLang="en-US"/>
              <a:t>いずれも</a:t>
            </a:r>
            <a:r>
              <a:rPr lang="en-AU" altLang="ja-JP" dirty="0"/>
              <a:t>TEE</a:t>
            </a:r>
            <a:r>
              <a:rPr lang="ja-JP" altLang="en-US"/>
              <a:t>セキュリティマネージャ</a:t>
            </a:r>
            <a:r>
              <a:rPr lang="en-US" altLang="ja-JP" dirty="0"/>
              <a:t>(TSM)</a:t>
            </a:r>
            <a:r>
              <a:rPr lang="ja-JP" altLang="en-US"/>
              <a:t>がメモリを分離</a:t>
            </a:r>
            <a:endParaRPr lang="en-AU" altLang="ja-JP" dirty="0"/>
          </a:p>
          <a:p>
            <a:pPr lvl="1"/>
            <a:r>
              <a:rPr lang="ja-JP" altLang="en-US"/>
              <a:t>機密</a:t>
            </a:r>
            <a:r>
              <a:rPr lang="en-AU" altLang="ja-JP" dirty="0"/>
              <a:t>VM</a:t>
            </a:r>
            <a:r>
              <a:rPr lang="ja-JP" altLang="en-US"/>
              <a:t>には機密メモリを割り当ててハイパーバイザから隔離</a:t>
            </a:r>
            <a:endParaRPr lang="en-AU" altLang="ja-JP" dirty="0"/>
          </a:p>
          <a:p>
            <a:pPr lvl="1"/>
            <a:r>
              <a:rPr lang="ja-JP" altLang="en-US"/>
              <a:t>各</a:t>
            </a:r>
            <a:r>
              <a:rPr lang="en-US" altLang="ja-JP" dirty="0"/>
              <a:t>VM</a:t>
            </a:r>
            <a:r>
              <a:rPr lang="ja-JP" altLang="en-US"/>
              <a:t>のメモリは</a:t>
            </a:r>
            <a:r>
              <a:rPr lang="en-US" altLang="ja-JP" dirty="0"/>
              <a:t>G</a:t>
            </a:r>
            <a:r>
              <a:rPr lang="ja-JP" altLang="en-US"/>
              <a:t>ステージページテーブルを用いて隔離</a:t>
            </a:r>
            <a:endParaRPr lang="en-AU" altLang="ja-JP" dirty="0"/>
          </a:p>
          <a:p>
            <a:pPr lvl="1"/>
            <a:endParaRPr kumimoji="1" lang="en-AU" altLang="ja-JP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85846C2-8E9C-1FBE-6F47-D6A5423E6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C5ECA-0E3D-4C97-935A-4D9BD1D3183B}" type="datetime1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9D52F25-FB7F-C55A-2BD7-98D44C178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460DD-6821-40C4-BE82-83B07D5FD17D}" type="slidenum">
              <a:rPr kumimoji="1" lang="ja-JP" altLang="en-US" smtClean="0"/>
              <a:t>4</a:t>
            </a:fld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BD7D27C6-B3F0-F51E-F29B-02FA2036D479}"/>
              </a:ext>
            </a:extLst>
          </p:cNvPr>
          <p:cNvSpPr/>
          <p:nvPr/>
        </p:nvSpPr>
        <p:spPr>
          <a:xfrm>
            <a:off x="2567716" y="5279236"/>
            <a:ext cx="3532110" cy="6197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rPr>
              <a:t>ハイパーバイザ</a:t>
            </a:r>
            <a:endParaRPr kumimoji="1" lang="ja-JP" altLang="en-US" b="1">
              <a:solidFill>
                <a:schemeClr val="tx1"/>
              </a:solidFill>
              <a:latin typeface="Hiragino Sans W2" panose="020B0400000000000000" pitchFamily="34" charset="-128"/>
              <a:ea typeface="Hiragino Sans W2" panose="020B0400000000000000" pitchFamily="34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CDAD91BC-6435-2F46-D990-59E1C6F5A3B2}"/>
              </a:ext>
            </a:extLst>
          </p:cNvPr>
          <p:cNvSpPr/>
          <p:nvPr/>
        </p:nvSpPr>
        <p:spPr>
          <a:xfrm>
            <a:off x="6339555" y="4376734"/>
            <a:ext cx="1933725" cy="61976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rPr>
              <a:t>機密</a:t>
            </a:r>
            <a:r>
              <a:rPr kumimoji="1" lang="en-US" altLang="ja-JP" b="1" dirty="0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rPr>
              <a:t>VM</a:t>
            </a:r>
            <a:endParaRPr kumimoji="1" lang="ja-JP" altLang="en-US" b="1">
              <a:solidFill>
                <a:schemeClr val="tx1"/>
              </a:solidFill>
              <a:latin typeface="Hiragino Sans W2" panose="020B0400000000000000" pitchFamily="34" charset="-128"/>
              <a:ea typeface="Hiragino Sans W2" panose="020B0400000000000000" pitchFamily="34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B2D16F8-A353-E9C5-0A9E-46049DE50058}"/>
              </a:ext>
            </a:extLst>
          </p:cNvPr>
          <p:cNvSpPr/>
          <p:nvPr/>
        </p:nvSpPr>
        <p:spPr>
          <a:xfrm>
            <a:off x="2549697" y="4376734"/>
            <a:ext cx="3532110" cy="6197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rPr>
              <a:t>通常</a:t>
            </a:r>
            <a:r>
              <a:rPr kumimoji="1" lang="en-US" altLang="ja-JP" b="1" dirty="0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rPr>
              <a:t>VM</a:t>
            </a:r>
            <a:endParaRPr kumimoji="1" lang="ja-JP" altLang="en-US" b="1">
              <a:solidFill>
                <a:schemeClr val="tx1"/>
              </a:solidFill>
              <a:latin typeface="Hiragino Sans W2" panose="020B0400000000000000" pitchFamily="34" charset="-128"/>
              <a:ea typeface="Hiragino Sans W2" panose="020B0400000000000000" pitchFamily="34" charset="-128"/>
            </a:endParaRPr>
          </a:p>
        </p:txBody>
      </p:sp>
      <p:sp>
        <p:nvSpPr>
          <p:cNvPr id="11" name="正方形/長方形 8">
            <a:extLst>
              <a:ext uri="{FF2B5EF4-FFF2-40B4-BE49-F238E27FC236}">
                <a16:creationId xmlns:a16="http://schemas.microsoft.com/office/drawing/2014/main" id="{D0895145-B917-3C76-2042-60E6C4786FBF}"/>
              </a:ext>
            </a:extLst>
          </p:cNvPr>
          <p:cNvSpPr/>
          <p:nvPr/>
        </p:nvSpPr>
        <p:spPr>
          <a:xfrm>
            <a:off x="8531028" y="4376734"/>
            <a:ext cx="1933725" cy="61976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rPr>
              <a:t>機密</a:t>
            </a:r>
            <a:r>
              <a:rPr kumimoji="1" lang="en-US" altLang="ja-JP" b="1" dirty="0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rPr>
              <a:t>VM</a:t>
            </a:r>
            <a:endParaRPr kumimoji="1" lang="ja-JP" altLang="en-US" b="1">
              <a:solidFill>
                <a:schemeClr val="tx1"/>
              </a:solidFill>
              <a:latin typeface="Hiragino Sans W2" panose="020B0400000000000000" pitchFamily="34" charset="-128"/>
              <a:ea typeface="Hiragino Sans W2" panose="020B0400000000000000" pitchFamily="34" charset="-128"/>
            </a:endParaRPr>
          </a:p>
        </p:txBody>
      </p:sp>
      <p:sp>
        <p:nvSpPr>
          <p:cNvPr id="12" name="正方形/長方形 8">
            <a:extLst>
              <a:ext uri="{FF2B5EF4-FFF2-40B4-BE49-F238E27FC236}">
                <a16:creationId xmlns:a16="http://schemas.microsoft.com/office/drawing/2014/main" id="{E069A248-D600-F062-52C9-EABCE677838C}"/>
              </a:ext>
            </a:extLst>
          </p:cNvPr>
          <p:cNvSpPr/>
          <p:nvPr/>
        </p:nvSpPr>
        <p:spPr>
          <a:xfrm>
            <a:off x="6339555" y="5279236"/>
            <a:ext cx="4125198" cy="61976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rPr>
              <a:t>TSM</a:t>
            </a:r>
            <a:endParaRPr kumimoji="1" lang="ja-JP" altLang="en-US" b="1">
              <a:solidFill>
                <a:schemeClr val="tx1"/>
              </a:solidFill>
              <a:latin typeface="Hiragino Sans W2" panose="020B0400000000000000" pitchFamily="34" charset="-128"/>
              <a:ea typeface="Hiragino Sans W2" panose="020B0400000000000000" pitchFamily="34" charset="-128"/>
            </a:endParaRPr>
          </a:p>
        </p:txBody>
      </p:sp>
      <p:sp>
        <p:nvSpPr>
          <p:cNvPr id="13" name="Folded Corner 15">
            <a:extLst>
              <a:ext uri="{FF2B5EF4-FFF2-40B4-BE49-F238E27FC236}">
                <a16:creationId xmlns:a16="http://schemas.microsoft.com/office/drawing/2014/main" id="{EC99692C-82CB-BAB6-F15D-2C7D2350C010}"/>
              </a:ext>
            </a:extLst>
          </p:cNvPr>
          <p:cNvSpPr/>
          <p:nvPr/>
        </p:nvSpPr>
        <p:spPr>
          <a:xfrm>
            <a:off x="7034412" y="5512482"/>
            <a:ext cx="544010" cy="509286"/>
          </a:xfrm>
          <a:prstGeom prst="foldedCorner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JP">
              <a:solidFill>
                <a:srgbClr val="FF0000"/>
              </a:solidFill>
            </a:endParaRPr>
          </a:p>
        </p:txBody>
      </p:sp>
      <p:sp>
        <p:nvSpPr>
          <p:cNvPr id="14" name="Folded Corner 16">
            <a:extLst>
              <a:ext uri="{FF2B5EF4-FFF2-40B4-BE49-F238E27FC236}">
                <a16:creationId xmlns:a16="http://schemas.microsoft.com/office/drawing/2014/main" id="{D065F870-8DCB-4927-634F-8867CC9CCE05}"/>
              </a:ext>
            </a:extLst>
          </p:cNvPr>
          <p:cNvSpPr/>
          <p:nvPr/>
        </p:nvSpPr>
        <p:spPr>
          <a:xfrm>
            <a:off x="9379018" y="5516676"/>
            <a:ext cx="544010" cy="509286"/>
          </a:xfrm>
          <a:prstGeom prst="foldedCorner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JP">
              <a:solidFill>
                <a:srgbClr val="FF0000"/>
              </a:solidFill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3948A958-FE9D-C402-D9D3-DC463BC76DC5}"/>
              </a:ext>
            </a:extLst>
          </p:cNvPr>
          <p:cNvCxnSpPr>
            <a:cxnSpLocks/>
          </p:cNvCxnSpPr>
          <p:nvPr/>
        </p:nvCxnSpPr>
        <p:spPr>
          <a:xfrm>
            <a:off x="8420172" y="4119466"/>
            <a:ext cx="0" cy="1032804"/>
          </a:xfrm>
          <a:prstGeom prst="line">
            <a:avLst/>
          </a:prstGeom>
          <a:ln w="38100">
            <a:prstDash val="sys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" name="TextBox 18">
            <a:extLst>
              <a:ext uri="{FF2B5EF4-FFF2-40B4-BE49-F238E27FC236}">
                <a16:creationId xmlns:a16="http://schemas.microsoft.com/office/drawing/2014/main" id="{BA7C1595-FFE1-F73E-8A31-6CE7F0F4B549}"/>
              </a:ext>
            </a:extLst>
          </p:cNvPr>
          <p:cNvSpPr txBox="1"/>
          <p:nvPr/>
        </p:nvSpPr>
        <p:spPr>
          <a:xfrm>
            <a:off x="7084959" y="6024050"/>
            <a:ext cx="2892138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JP" dirty="0"/>
              <a:t>Gステージページテーブル</a:t>
            </a:r>
          </a:p>
        </p:txBody>
      </p:sp>
      <p:cxnSp>
        <p:nvCxnSpPr>
          <p:cNvPr id="25" name="Straight Connector 14">
            <a:extLst>
              <a:ext uri="{FF2B5EF4-FFF2-40B4-BE49-F238E27FC236}">
                <a16:creationId xmlns:a16="http://schemas.microsoft.com/office/drawing/2014/main" id="{911B6BA2-072B-968E-E8DB-D6F76B571CFD}"/>
              </a:ext>
            </a:extLst>
          </p:cNvPr>
          <p:cNvCxnSpPr>
            <a:cxnSpLocks/>
          </p:cNvCxnSpPr>
          <p:nvPr/>
        </p:nvCxnSpPr>
        <p:spPr>
          <a:xfrm>
            <a:off x="6199737" y="4119466"/>
            <a:ext cx="0" cy="1779530"/>
          </a:xfrm>
          <a:prstGeom prst="line">
            <a:avLst/>
          </a:prstGeom>
          <a:ln w="38100">
            <a:prstDash val="sys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DC134ECC-FC14-F651-3913-2FF44B5DADBE}"/>
              </a:ext>
            </a:extLst>
          </p:cNvPr>
          <p:cNvGrpSpPr/>
          <p:nvPr/>
        </p:nvGrpSpPr>
        <p:grpSpPr>
          <a:xfrm>
            <a:off x="2567718" y="6368286"/>
            <a:ext cx="7897035" cy="353189"/>
            <a:chOff x="6835756" y="3168812"/>
            <a:chExt cx="1531815" cy="353064"/>
          </a:xfrm>
        </p:grpSpPr>
        <p:sp>
          <p:nvSpPr>
            <p:cNvPr id="29" name="正方形/長方形 28">
              <a:extLst>
                <a:ext uri="{FF2B5EF4-FFF2-40B4-BE49-F238E27FC236}">
                  <a16:creationId xmlns:a16="http://schemas.microsoft.com/office/drawing/2014/main" id="{C2E08D01-1AF4-7044-BA21-DB87EA902D0F}"/>
                </a:ext>
              </a:extLst>
            </p:cNvPr>
            <p:cNvSpPr/>
            <p:nvPr/>
          </p:nvSpPr>
          <p:spPr>
            <a:xfrm>
              <a:off x="6835756" y="3169106"/>
              <a:ext cx="704516" cy="352477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ja-JP" altLang="en-US" b="1"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非機密メモリ</a:t>
              </a:r>
              <a:r>
                <a:rPr lang="en-AU" altLang="ja-JP" b="1" dirty="0"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 </a:t>
              </a:r>
              <a:endParaRPr kumimoji="1" lang="ja-JP" altLang="en-US" b="1">
                <a:latin typeface="Hiragino Sans W2" panose="020B0400000000000000" pitchFamily="34" charset="-128"/>
                <a:ea typeface="Hiragino Sans W2" panose="020B0400000000000000" pitchFamily="34" charset="-128"/>
              </a:endParaRPr>
            </a:p>
          </p:txBody>
        </p:sp>
        <p:sp>
          <p:nvSpPr>
            <p:cNvPr id="30" name="正方形/長方形 29">
              <a:extLst>
                <a:ext uri="{FF2B5EF4-FFF2-40B4-BE49-F238E27FC236}">
                  <a16:creationId xmlns:a16="http://schemas.microsoft.com/office/drawing/2014/main" id="{E60CFD0A-2721-051C-54EF-2A2EF5ADF30A}"/>
                </a:ext>
              </a:extLst>
            </p:cNvPr>
            <p:cNvSpPr/>
            <p:nvPr/>
          </p:nvSpPr>
          <p:spPr>
            <a:xfrm>
              <a:off x="7540272" y="3168812"/>
              <a:ext cx="827299" cy="353064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ja-JP" altLang="en-US" b="1"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機密メモリ</a:t>
              </a:r>
              <a:endParaRPr kumimoji="1" lang="ja-JP" altLang="en-US" b="1">
                <a:latin typeface="Hiragino Sans W2" panose="020B0400000000000000" pitchFamily="34" charset="-128"/>
                <a:ea typeface="Hiragino Sans W2" panose="020B0400000000000000" pitchFamily="34" charset="-128"/>
              </a:endParaRPr>
            </a:p>
          </p:txBody>
        </p:sp>
      </p:grp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4E100368-3062-7824-E19B-D6AE6D77CFC1}"/>
              </a:ext>
            </a:extLst>
          </p:cNvPr>
          <p:cNvSpPr txBox="1"/>
          <p:nvPr/>
        </p:nvSpPr>
        <p:spPr>
          <a:xfrm>
            <a:off x="1191015" y="6393382"/>
            <a:ext cx="14503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b="1">
                <a:latin typeface="Hiragino Sans W2" panose="020B0400000000000000" pitchFamily="34" charset="-128"/>
                <a:ea typeface="Hiragino Sans W2" panose="020B0400000000000000" pitchFamily="34" charset="-128"/>
              </a:rPr>
              <a:t>物理メモリ</a:t>
            </a:r>
            <a:endParaRPr kumimoji="1" lang="ja-JP" altLang="en-US" b="1">
              <a:latin typeface="Hiragino Sans W2" panose="020B0400000000000000" pitchFamily="34" charset="-128"/>
              <a:ea typeface="Hiragino Sans W2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361816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EC3AFA-A6A6-825F-DA96-6AD2B273C3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C526920-3F58-3C27-FD4C-A73BEAF3AB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ja-JP" dirty="0" err="1"/>
              <a:t>CoVE</a:t>
            </a:r>
            <a:r>
              <a:rPr lang="ja-JP" altLang="en-US"/>
              <a:t>によるメモリ隔離の問題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4DB6D6D-0C3F-1061-BA89-4CF1E9F633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altLang="ja-JP" dirty="0"/>
              <a:t>G</a:t>
            </a:r>
            <a:r>
              <a:rPr lang="ja-JP" altLang="en-US"/>
              <a:t>ステージページテーブルを用いた機密</a:t>
            </a:r>
            <a:r>
              <a:rPr lang="en-AU" altLang="ja-JP" dirty="0"/>
              <a:t>VM</a:t>
            </a:r>
            <a:r>
              <a:rPr lang="ja-JP" altLang="en-US"/>
              <a:t>の隔離の保証は困難</a:t>
            </a:r>
            <a:endParaRPr lang="en-US" altLang="ja-JP" dirty="0"/>
          </a:p>
          <a:p>
            <a:pPr lvl="1"/>
            <a:r>
              <a:rPr kumimoji="1" lang="ja-JP" altLang="en-US"/>
              <a:t>多段の階層構造と多数の制御ビットを持つ</a:t>
            </a:r>
            <a:endParaRPr kumimoji="1" lang="en-US" altLang="ja-JP" dirty="0"/>
          </a:p>
          <a:p>
            <a:pPr lvl="1"/>
            <a:r>
              <a:rPr kumimoji="1" lang="ja-JP" altLang="en-US"/>
              <a:t>設定ミスにより機密</a:t>
            </a:r>
            <a:r>
              <a:rPr kumimoji="1" lang="en-AU" altLang="ja-JP" dirty="0"/>
              <a:t>VM</a:t>
            </a:r>
            <a:r>
              <a:rPr kumimoji="1" lang="ja-JP" altLang="en-US"/>
              <a:t>間での意図しないメモリ共有の可能性</a:t>
            </a:r>
            <a:endParaRPr kumimoji="1" lang="en-AU" altLang="ja-JP" dirty="0"/>
          </a:p>
          <a:p>
            <a:r>
              <a:rPr lang="en-AU" altLang="ja-JP" dirty="0"/>
              <a:t>ACE </a:t>
            </a:r>
            <a:r>
              <a:rPr lang="en-AU" altLang="ja-JP" sz="2000" dirty="0"/>
              <a:t>[Ozga+, arXiv’25] </a:t>
            </a:r>
            <a:r>
              <a:rPr lang="ja-JP" altLang="en-US"/>
              <a:t>では</a:t>
            </a:r>
            <a:r>
              <a:rPr lang="en-AU" altLang="ja-JP" dirty="0"/>
              <a:t>Rust</a:t>
            </a:r>
            <a:r>
              <a:rPr lang="ja-JP" altLang="en-US"/>
              <a:t>の所有権を用いて隔離を保証</a:t>
            </a:r>
            <a:endParaRPr lang="en-AU" altLang="ja-JP" dirty="0"/>
          </a:p>
          <a:p>
            <a:pPr lvl="1"/>
            <a:r>
              <a:rPr lang="ja-JP" altLang="en-US"/>
              <a:t>物理ページは排他的にのみ</a:t>
            </a:r>
            <a:r>
              <a:rPr lang="en-AU" altLang="ja-JP" dirty="0"/>
              <a:t>G</a:t>
            </a:r>
            <a:r>
              <a:rPr lang="ja-JP" altLang="en-US"/>
              <a:t>ステージページテーブルに登録可</a:t>
            </a:r>
            <a:endParaRPr lang="en-AU" altLang="ja-JP" dirty="0"/>
          </a:p>
          <a:p>
            <a:pPr lvl="1"/>
            <a:r>
              <a:rPr kumimoji="1" lang="ja-JP" altLang="en-US"/>
              <a:t>しかし，物理ページを機密</a:t>
            </a:r>
            <a:r>
              <a:rPr kumimoji="1" lang="en-AU" altLang="ja-JP" dirty="0"/>
              <a:t>VM</a:t>
            </a:r>
            <a:r>
              <a:rPr kumimoji="1" lang="ja-JP" altLang="en-US"/>
              <a:t>間で共有することができない</a:t>
            </a:r>
            <a:endParaRPr kumimoji="1" lang="en-AU" altLang="ja-JP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607140C-4402-D4A9-B449-9C4AD45FA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C5ECA-0E3D-4C97-935A-4D9BD1D3183B}" type="datetime1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0A8331C-9E61-0BA1-B1D8-CAC608BD66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460DD-6821-40C4-BE82-83B07D5FD17D}" type="slidenum">
              <a:rPr kumimoji="1" lang="ja-JP" altLang="en-US" smtClean="0"/>
              <a:t>5</a:t>
            </a:fld>
            <a:endParaRPr kumimoji="1" lang="ja-JP" altLang="en-US"/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66084904-E225-9573-36C6-918ECDCE1941}"/>
              </a:ext>
            </a:extLst>
          </p:cNvPr>
          <p:cNvSpPr/>
          <p:nvPr/>
        </p:nvSpPr>
        <p:spPr>
          <a:xfrm>
            <a:off x="3974909" y="4391539"/>
            <a:ext cx="1941003" cy="61976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rPr>
              <a:t>機密</a:t>
            </a:r>
            <a:r>
              <a:rPr kumimoji="1" lang="en-US" altLang="ja-JP" b="1" dirty="0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rPr>
              <a:t>VM1</a:t>
            </a:r>
            <a:endParaRPr kumimoji="1" lang="ja-JP" altLang="en-US" b="1">
              <a:solidFill>
                <a:schemeClr val="tx1"/>
              </a:solidFill>
              <a:latin typeface="Hiragino Sans W2" panose="020B0400000000000000" pitchFamily="34" charset="-128"/>
              <a:ea typeface="Hiragino Sans W2" panose="020B0400000000000000" pitchFamily="34" charset="-128"/>
            </a:endParaRPr>
          </a:p>
        </p:txBody>
      </p:sp>
      <p:sp>
        <p:nvSpPr>
          <p:cNvPr id="32" name="正方形/長方形 8">
            <a:extLst>
              <a:ext uri="{FF2B5EF4-FFF2-40B4-BE49-F238E27FC236}">
                <a16:creationId xmlns:a16="http://schemas.microsoft.com/office/drawing/2014/main" id="{EA839812-BC83-EEC6-FEE0-AA37D710E199}"/>
              </a:ext>
            </a:extLst>
          </p:cNvPr>
          <p:cNvSpPr/>
          <p:nvPr/>
        </p:nvSpPr>
        <p:spPr>
          <a:xfrm>
            <a:off x="6118841" y="4391539"/>
            <a:ext cx="1941003" cy="61976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rPr>
              <a:t>機密</a:t>
            </a:r>
            <a:r>
              <a:rPr kumimoji="1" lang="en-US" altLang="ja-JP" b="1" dirty="0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rPr>
              <a:t>VM2</a:t>
            </a:r>
            <a:endParaRPr kumimoji="1" lang="ja-JP" altLang="en-US" b="1">
              <a:solidFill>
                <a:schemeClr val="tx1"/>
              </a:solidFill>
              <a:latin typeface="Hiragino Sans W2" panose="020B0400000000000000" pitchFamily="34" charset="-128"/>
              <a:ea typeface="Hiragino Sans W2" panose="020B0400000000000000" pitchFamily="34" charset="-128"/>
            </a:endParaRPr>
          </a:p>
        </p:txBody>
      </p:sp>
      <p:sp>
        <p:nvSpPr>
          <p:cNvPr id="71" name="Folded Corner 10">
            <a:extLst>
              <a:ext uri="{FF2B5EF4-FFF2-40B4-BE49-F238E27FC236}">
                <a16:creationId xmlns:a16="http://schemas.microsoft.com/office/drawing/2014/main" id="{F4E34F4A-6254-19E3-4CE5-3328D6056B34}"/>
              </a:ext>
            </a:extLst>
          </p:cNvPr>
          <p:cNvSpPr/>
          <p:nvPr/>
        </p:nvSpPr>
        <p:spPr>
          <a:xfrm>
            <a:off x="4406541" y="5281465"/>
            <a:ext cx="544010" cy="509286"/>
          </a:xfrm>
          <a:prstGeom prst="foldedCorner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JP">
              <a:solidFill>
                <a:srgbClr val="FF0000"/>
              </a:solidFill>
            </a:endParaRPr>
          </a:p>
        </p:txBody>
      </p:sp>
      <p:sp>
        <p:nvSpPr>
          <p:cNvPr id="72" name="Folded Corner 13">
            <a:extLst>
              <a:ext uri="{FF2B5EF4-FFF2-40B4-BE49-F238E27FC236}">
                <a16:creationId xmlns:a16="http://schemas.microsoft.com/office/drawing/2014/main" id="{6B555234-9156-DE64-2F5F-4E73CB383340}"/>
              </a:ext>
            </a:extLst>
          </p:cNvPr>
          <p:cNvSpPr/>
          <p:nvPr/>
        </p:nvSpPr>
        <p:spPr>
          <a:xfrm>
            <a:off x="6957861" y="5287185"/>
            <a:ext cx="544010" cy="509286"/>
          </a:xfrm>
          <a:prstGeom prst="foldedCorner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JP">
              <a:solidFill>
                <a:srgbClr val="FF0000"/>
              </a:solidFill>
            </a:endParaRPr>
          </a:p>
        </p:txBody>
      </p:sp>
      <p:sp>
        <p:nvSpPr>
          <p:cNvPr id="73" name="TextBox 18">
            <a:extLst>
              <a:ext uri="{FF2B5EF4-FFF2-40B4-BE49-F238E27FC236}">
                <a16:creationId xmlns:a16="http://schemas.microsoft.com/office/drawing/2014/main" id="{A70931D0-AC02-BB15-EF3D-8A91C5D7600B}"/>
              </a:ext>
            </a:extLst>
          </p:cNvPr>
          <p:cNvSpPr txBox="1"/>
          <p:nvPr/>
        </p:nvSpPr>
        <p:spPr>
          <a:xfrm>
            <a:off x="7672746" y="5351442"/>
            <a:ext cx="2892138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JP" dirty="0"/>
              <a:t>Gステージページテーブル</a:t>
            </a:r>
          </a:p>
        </p:txBody>
      </p:sp>
      <p:grpSp>
        <p:nvGrpSpPr>
          <p:cNvPr id="74" name="グループ化 77">
            <a:extLst>
              <a:ext uri="{FF2B5EF4-FFF2-40B4-BE49-F238E27FC236}">
                <a16:creationId xmlns:a16="http://schemas.microsoft.com/office/drawing/2014/main" id="{24CB3639-0D1C-640C-E80B-E15527F305D2}"/>
              </a:ext>
            </a:extLst>
          </p:cNvPr>
          <p:cNvGrpSpPr/>
          <p:nvPr/>
        </p:nvGrpSpPr>
        <p:grpSpPr>
          <a:xfrm>
            <a:off x="2886738" y="6186070"/>
            <a:ext cx="7294880" cy="353189"/>
            <a:chOff x="6835756" y="3168812"/>
            <a:chExt cx="1415013" cy="353064"/>
          </a:xfrm>
        </p:grpSpPr>
        <p:sp>
          <p:nvSpPr>
            <p:cNvPr id="75" name="正方形/長方形 80">
              <a:extLst>
                <a:ext uri="{FF2B5EF4-FFF2-40B4-BE49-F238E27FC236}">
                  <a16:creationId xmlns:a16="http://schemas.microsoft.com/office/drawing/2014/main" id="{DA91D918-02FB-EA51-E56A-C6DE285878C7}"/>
                </a:ext>
              </a:extLst>
            </p:cNvPr>
            <p:cNvSpPr/>
            <p:nvPr/>
          </p:nvSpPr>
          <p:spPr>
            <a:xfrm>
              <a:off x="6835756" y="3168812"/>
              <a:ext cx="1415013" cy="353064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b="1">
                <a:latin typeface="Hiragino Sans W2" panose="020B0400000000000000" pitchFamily="34" charset="-128"/>
                <a:ea typeface="Hiragino Sans W2" panose="020B0400000000000000" pitchFamily="34" charset="-128"/>
              </a:endParaRPr>
            </a:p>
          </p:txBody>
        </p:sp>
        <p:sp>
          <p:nvSpPr>
            <p:cNvPr id="76" name="正方形/長方形 78">
              <a:extLst>
                <a:ext uri="{FF2B5EF4-FFF2-40B4-BE49-F238E27FC236}">
                  <a16:creationId xmlns:a16="http://schemas.microsoft.com/office/drawing/2014/main" id="{DC24D8CC-B930-8C38-9B37-8CFD048F18B3}"/>
                </a:ext>
              </a:extLst>
            </p:cNvPr>
            <p:cNvSpPr/>
            <p:nvPr/>
          </p:nvSpPr>
          <p:spPr>
            <a:xfrm>
              <a:off x="7066300" y="3169263"/>
              <a:ext cx="236027" cy="352477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ja-JP" altLang="en-US" b="1"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ページ</a:t>
              </a:r>
              <a:r>
                <a:rPr lang="en-US" altLang="ja-JP" b="1" dirty="0" err="1"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i</a:t>
              </a:r>
              <a:endParaRPr kumimoji="1" lang="ja-JP" altLang="en-US" b="1">
                <a:latin typeface="Hiragino Sans W2" panose="020B0400000000000000" pitchFamily="34" charset="-128"/>
                <a:ea typeface="Hiragino Sans W2" panose="020B0400000000000000" pitchFamily="34" charset="-128"/>
              </a:endParaRPr>
            </a:p>
          </p:txBody>
        </p:sp>
        <p:sp>
          <p:nvSpPr>
            <p:cNvPr id="77" name="正方形/長方形 79">
              <a:extLst>
                <a:ext uri="{FF2B5EF4-FFF2-40B4-BE49-F238E27FC236}">
                  <a16:creationId xmlns:a16="http://schemas.microsoft.com/office/drawing/2014/main" id="{2FBFD41F-F482-760B-2115-6BCD7DCBD48F}"/>
                </a:ext>
              </a:extLst>
            </p:cNvPr>
            <p:cNvSpPr/>
            <p:nvPr/>
          </p:nvSpPr>
          <p:spPr>
            <a:xfrm>
              <a:off x="7561434" y="3168947"/>
              <a:ext cx="236027" cy="352793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ページ</a:t>
              </a:r>
              <a:r>
                <a:rPr kumimoji="1" lang="en-US" altLang="ja-JP" b="1" dirty="0"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j</a:t>
              </a:r>
              <a:endParaRPr kumimoji="1" lang="ja-JP" altLang="en-US" b="1">
                <a:latin typeface="Hiragino Sans W2" panose="020B0400000000000000" pitchFamily="34" charset="-128"/>
                <a:ea typeface="Hiragino Sans W2" panose="020B0400000000000000" pitchFamily="34" charset="-128"/>
              </a:endParaRPr>
            </a:p>
          </p:txBody>
        </p:sp>
      </p:grpSp>
      <p:sp>
        <p:nvSpPr>
          <p:cNvPr id="78" name="テキスト ボックス 81">
            <a:extLst>
              <a:ext uri="{FF2B5EF4-FFF2-40B4-BE49-F238E27FC236}">
                <a16:creationId xmlns:a16="http://schemas.microsoft.com/office/drawing/2014/main" id="{0A6FA402-6DC8-3413-A4C9-0D5A965F0F0A}"/>
              </a:ext>
            </a:extLst>
          </p:cNvPr>
          <p:cNvSpPr txBox="1"/>
          <p:nvPr/>
        </p:nvSpPr>
        <p:spPr>
          <a:xfrm>
            <a:off x="1544593" y="6186070"/>
            <a:ext cx="14503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b="1">
                <a:latin typeface="Hiragino Sans W2" panose="020B0400000000000000" pitchFamily="34" charset="-128"/>
                <a:ea typeface="Hiragino Sans W2" panose="020B0400000000000000" pitchFamily="34" charset="-128"/>
              </a:rPr>
              <a:t>物理メモリ</a:t>
            </a:r>
            <a:endParaRPr kumimoji="1" lang="ja-JP" altLang="en-US" b="1">
              <a:latin typeface="Hiragino Sans W2" panose="020B0400000000000000" pitchFamily="34" charset="-128"/>
              <a:ea typeface="Hiragino Sans W2" panose="020B0400000000000000" pitchFamily="34" charset="-128"/>
            </a:endParaRPr>
          </a:p>
        </p:txBody>
      </p:sp>
      <p:cxnSp>
        <p:nvCxnSpPr>
          <p:cNvPr id="79" name="Straight Arrow Connector 15">
            <a:extLst>
              <a:ext uri="{FF2B5EF4-FFF2-40B4-BE49-F238E27FC236}">
                <a16:creationId xmlns:a16="http://schemas.microsoft.com/office/drawing/2014/main" id="{0FC185E8-44EF-B1ED-B79D-FD16296ACC71}"/>
              </a:ext>
            </a:extLst>
          </p:cNvPr>
          <p:cNvCxnSpPr>
            <a:cxnSpLocks/>
            <a:stCxn id="76" idx="0"/>
            <a:endCxn id="71" idx="2"/>
          </p:cNvCxnSpPr>
          <p:nvPr/>
        </p:nvCxnSpPr>
        <p:spPr>
          <a:xfrm flipH="1" flipV="1">
            <a:off x="4678546" y="5790751"/>
            <a:ext cx="5127" cy="395770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0" name="Straight Arrow Connector 16">
            <a:extLst>
              <a:ext uri="{FF2B5EF4-FFF2-40B4-BE49-F238E27FC236}">
                <a16:creationId xmlns:a16="http://schemas.microsoft.com/office/drawing/2014/main" id="{6EA6DB93-A30C-5B6C-3D90-1584E8AFA4B5}"/>
              </a:ext>
            </a:extLst>
          </p:cNvPr>
          <p:cNvCxnSpPr>
            <a:cxnSpLocks/>
            <a:stCxn id="77" idx="0"/>
            <a:endCxn id="72" idx="2"/>
          </p:cNvCxnSpPr>
          <p:nvPr/>
        </p:nvCxnSpPr>
        <p:spPr>
          <a:xfrm flipH="1" flipV="1">
            <a:off x="7229866" y="5796471"/>
            <a:ext cx="6393" cy="389734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1" name="Straight Arrow Connector 23">
            <a:extLst>
              <a:ext uri="{FF2B5EF4-FFF2-40B4-BE49-F238E27FC236}">
                <a16:creationId xmlns:a16="http://schemas.microsoft.com/office/drawing/2014/main" id="{84CA4A69-E4D5-E708-8CB9-322AE89C1559}"/>
              </a:ext>
            </a:extLst>
          </p:cNvPr>
          <p:cNvCxnSpPr>
            <a:cxnSpLocks/>
          </p:cNvCxnSpPr>
          <p:nvPr/>
        </p:nvCxnSpPr>
        <p:spPr>
          <a:xfrm flipV="1">
            <a:off x="4830302" y="5785972"/>
            <a:ext cx="2253579" cy="383955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2" name="乗算記号 16">
            <a:extLst>
              <a:ext uri="{FF2B5EF4-FFF2-40B4-BE49-F238E27FC236}">
                <a16:creationId xmlns:a16="http://schemas.microsoft.com/office/drawing/2014/main" id="{2453EFCD-6C5D-4934-7F86-0E8518BE6633}"/>
              </a:ext>
            </a:extLst>
          </p:cNvPr>
          <p:cNvSpPr/>
          <p:nvPr/>
        </p:nvSpPr>
        <p:spPr>
          <a:xfrm>
            <a:off x="5667789" y="5505982"/>
            <a:ext cx="832775" cy="799337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83" name="Straight Connector 14">
            <a:extLst>
              <a:ext uri="{FF2B5EF4-FFF2-40B4-BE49-F238E27FC236}">
                <a16:creationId xmlns:a16="http://schemas.microsoft.com/office/drawing/2014/main" id="{0086A2BA-1269-A2F9-8CD9-F1DF07F214A5}"/>
              </a:ext>
            </a:extLst>
          </p:cNvPr>
          <p:cNvCxnSpPr>
            <a:cxnSpLocks/>
          </p:cNvCxnSpPr>
          <p:nvPr/>
        </p:nvCxnSpPr>
        <p:spPr>
          <a:xfrm>
            <a:off x="6002805" y="4318000"/>
            <a:ext cx="0" cy="753533"/>
          </a:xfrm>
          <a:prstGeom prst="line">
            <a:avLst/>
          </a:prstGeom>
          <a:ln w="38100">
            <a:prstDash val="sys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19680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C1AD57-740E-5378-713B-07094E4852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01931D-E0E4-5D7A-3008-3D7A5A6AC2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提案：</a:t>
            </a:r>
            <a:r>
              <a:rPr lang="en-AU" altLang="ja-JP" dirty="0"/>
              <a:t>PRICEE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74CB7F0-472A-80F7-2C0E-9475F43392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en-AU" altLang="ja-JP" dirty="0"/>
              <a:t>RISC-V</a:t>
            </a:r>
            <a:r>
              <a:rPr kumimoji="1" lang="ja-JP" altLang="en-US"/>
              <a:t>の標準ハードウェアの</a:t>
            </a:r>
            <a:r>
              <a:rPr kumimoji="1" lang="en-US" altLang="ja-JP" dirty="0"/>
              <a:t>PMP</a:t>
            </a:r>
            <a:r>
              <a:rPr kumimoji="1" lang="ja-JP" altLang="en-US"/>
              <a:t>のみ</a:t>
            </a:r>
            <a:r>
              <a:rPr lang="ja-JP" altLang="en-US"/>
              <a:t>を用いて各</a:t>
            </a:r>
            <a:r>
              <a:rPr lang="en-US" altLang="ja-JP" dirty="0"/>
              <a:t>VM</a:t>
            </a:r>
            <a:r>
              <a:rPr lang="ja-JP" altLang="en-US"/>
              <a:t>を隔離</a:t>
            </a:r>
            <a:endParaRPr lang="en-AU" altLang="ja-JP" dirty="0"/>
          </a:p>
          <a:p>
            <a:pPr lvl="1"/>
            <a:r>
              <a:rPr lang="en-US" altLang="ja-JP" dirty="0"/>
              <a:t>PMP</a:t>
            </a:r>
            <a:r>
              <a:rPr lang="ja-JP" altLang="en-US"/>
              <a:t>は連続するメモリ領域にアクセス権を設定可能</a:t>
            </a:r>
            <a:endParaRPr lang="en-US" altLang="ja-JP" dirty="0"/>
          </a:p>
          <a:p>
            <a:pPr lvl="1"/>
            <a:r>
              <a:rPr lang="ja-JP" altLang="en-US"/>
              <a:t>各</a:t>
            </a:r>
            <a:r>
              <a:rPr lang="en-AU" altLang="ja-JP" dirty="0"/>
              <a:t>VM</a:t>
            </a:r>
            <a:r>
              <a:rPr lang="ja-JP" altLang="en-US"/>
              <a:t>とハイパーバイザのメモリに個別にアクセス権を設定</a:t>
            </a:r>
            <a:endParaRPr lang="en-AU" altLang="ja-JP" dirty="0"/>
          </a:p>
          <a:p>
            <a:r>
              <a:rPr lang="ja-JP" altLang="en-US"/>
              <a:t>静的パーティショニング型</a:t>
            </a:r>
            <a:r>
              <a:rPr lang="en-AU" altLang="ja-JP" dirty="0"/>
              <a:t>VM</a:t>
            </a:r>
            <a:r>
              <a:rPr lang="ja-JP" altLang="en-US"/>
              <a:t>の特徴を用いてエントリを設定</a:t>
            </a:r>
            <a:endParaRPr lang="en-US" altLang="ja-JP" dirty="0"/>
          </a:p>
          <a:p>
            <a:pPr lvl="1"/>
            <a:r>
              <a:rPr lang="ja-JP" altLang="en-US"/>
              <a:t>各</a:t>
            </a:r>
            <a:r>
              <a:rPr lang="en-AU" altLang="ja-JP" dirty="0"/>
              <a:t>VM</a:t>
            </a:r>
            <a:r>
              <a:rPr lang="ja-JP" altLang="en-US"/>
              <a:t>には連続する物理メモリ領域が割り当てられる</a:t>
            </a:r>
            <a:endParaRPr lang="en-US" altLang="ja-JP" dirty="0"/>
          </a:p>
          <a:p>
            <a:pPr lvl="1"/>
            <a:r>
              <a:rPr kumimoji="1" lang="en-AU" altLang="ja-JP" dirty="0"/>
              <a:t>G</a:t>
            </a:r>
            <a:r>
              <a:rPr kumimoji="1" lang="ja-JP" altLang="en-US"/>
              <a:t>ステージページテーブルに依存せずに</a:t>
            </a:r>
            <a:r>
              <a:rPr kumimoji="1" lang="en-AU" altLang="ja-JP" dirty="0"/>
              <a:t>VM</a:t>
            </a:r>
            <a:r>
              <a:rPr kumimoji="1" lang="ja-JP" altLang="en-US"/>
              <a:t>のメモリ分離を保証</a:t>
            </a:r>
            <a:endParaRPr kumimoji="1" lang="en-AU" altLang="ja-JP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956F23C-7C95-9420-76E8-7B3A6C6ABC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C5ECA-0E3D-4C97-935A-4D9BD1D3183B}" type="datetime1">
              <a:rPr kumimoji="1" lang="ja-JP" altLang="en-US" smtClean="0"/>
              <a:t>2026/5/19</a:t>
            </a:fld>
            <a:endParaRPr kumimoji="1" lang="ja-JP" altLang="en-US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3709CEF-8865-4503-DB0E-C10503877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460DD-6821-40C4-BE82-83B07D5FD17D}" type="slidenum">
              <a:rPr kumimoji="1" lang="ja-JP" altLang="en-US" smtClean="0"/>
              <a:t>6</a:t>
            </a:fld>
            <a:endParaRPr kumimoji="1" lang="ja-JP" altLang="en-US"/>
          </a:p>
        </p:txBody>
      </p:sp>
      <p:grpSp>
        <p:nvGrpSpPr>
          <p:cNvPr id="60" name="グループ化 59">
            <a:extLst>
              <a:ext uri="{FF2B5EF4-FFF2-40B4-BE49-F238E27FC236}">
                <a16:creationId xmlns:a16="http://schemas.microsoft.com/office/drawing/2014/main" id="{71890DEA-FAC2-2565-033B-E3C49883EE52}"/>
              </a:ext>
            </a:extLst>
          </p:cNvPr>
          <p:cNvGrpSpPr/>
          <p:nvPr/>
        </p:nvGrpSpPr>
        <p:grpSpPr>
          <a:xfrm>
            <a:off x="2886739" y="4423345"/>
            <a:ext cx="7294880" cy="1068041"/>
            <a:chOff x="2448560" y="4779057"/>
            <a:chExt cx="7294880" cy="1068041"/>
          </a:xfrm>
        </p:grpSpPr>
        <p:sp>
          <p:nvSpPr>
            <p:cNvPr id="61" name="正方形/長方形 60">
              <a:extLst>
                <a:ext uri="{FF2B5EF4-FFF2-40B4-BE49-F238E27FC236}">
                  <a16:creationId xmlns:a16="http://schemas.microsoft.com/office/drawing/2014/main" id="{21ED2A0F-160B-8ADD-E541-30A9525BCF1F}"/>
                </a:ext>
              </a:extLst>
            </p:cNvPr>
            <p:cNvSpPr/>
            <p:nvPr/>
          </p:nvSpPr>
          <p:spPr>
            <a:xfrm>
              <a:off x="2448560" y="5477765"/>
              <a:ext cx="7294880" cy="369333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>
                  <a:solidFill>
                    <a:schemeClr val="tx1"/>
                  </a:solidFill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ハイパーバイザ</a:t>
              </a:r>
            </a:p>
          </p:txBody>
        </p:sp>
        <p:sp>
          <p:nvSpPr>
            <p:cNvPr id="63" name="正方形/長方形 62">
              <a:extLst>
                <a:ext uri="{FF2B5EF4-FFF2-40B4-BE49-F238E27FC236}">
                  <a16:creationId xmlns:a16="http://schemas.microsoft.com/office/drawing/2014/main" id="{88F12CDB-262A-1E9B-0D0B-A671A54BB4AC}"/>
                </a:ext>
              </a:extLst>
            </p:cNvPr>
            <p:cNvSpPr/>
            <p:nvPr/>
          </p:nvSpPr>
          <p:spPr>
            <a:xfrm>
              <a:off x="2448560" y="4779058"/>
              <a:ext cx="3027680" cy="369333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>
                  <a:solidFill>
                    <a:schemeClr val="tx1"/>
                  </a:solidFill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機密</a:t>
              </a:r>
              <a:r>
                <a:rPr kumimoji="1" lang="en-AU" altLang="ja-JP" b="1" dirty="0">
                  <a:solidFill>
                    <a:schemeClr val="tx1"/>
                  </a:solidFill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VM 1</a:t>
              </a:r>
              <a:endParaRPr kumimoji="1" lang="ja-JP" altLang="en-US" b="1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endParaRPr>
            </a:p>
          </p:txBody>
        </p:sp>
        <p:sp>
          <p:nvSpPr>
            <p:cNvPr id="64" name="正方形/長方形 63">
              <a:extLst>
                <a:ext uri="{FF2B5EF4-FFF2-40B4-BE49-F238E27FC236}">
                  <a16:creationId xmlns:a16="http://schemas.microsoft.com/office/drawing/2014/main" id="{897B6AB1-5433-EDAF-E093-B934792D0508}"/>
                </a:ext>
              </a:extLst>
            </p:cNvPr>
            <p:cNvSpPr/>
            <p:nvPr/>
          </p:nvSpPr>
          <p:spPr>
            <a:xfrm>
              <a:off x="6715759" y="4779057"/>
              <a:ext cx="3027680" cy="369334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>
                  <a:solidFill>
                    <a:schemeClr val="tx1"/>
                  </a:solidFill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機密</a:t>
              </a:r>
              <a:r>
                <a:rPr kumimoji="1" lang="en-AU" altLang="ja-JP" b="1" dirty="0">
                  <a:solidFill>
                    <a:schemeClr val="tx1"/>
                  </a:solidFill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VM 2</a:t>
              </a:r>
              <a:endParaRPr kumimoji="1" lang="ja-JP" altLang="en-US" b="1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endParaRPr>
            </a:p>
          </p:txBody>
        </p:sp>
      </p:grpSp>
      <p:cxnSp>
        <p:nvCxnSpPr>
          <p:cNvPr id="74" name="Straight Connector 14">
            <a:extLst>
              <a:ext uri="{FF2B5EF4-FFF2-40B4-BE49-F238E27FC236}">
                <a16:creationId xmlns:a16="http://schemas.microsoft.com/office/drawing/2014/main" id="{B0F08A62-BA7C-4780-CDFB-0548D6CB5466}"/>
              </a:ext>
            </a:extLst>
          </p:cNvPr>
          <p:cNvCxnSpPr>
            <a:cxnSpLocks/>
          </p:cNvCxnSpPr>
          <p:nvPr/>
        </p:nvCxnSpPr>
        <p:spPr>
          <a:xfrm>
            <a:off x="6532086" y="4376539"/>
            <a:ext cx="0" cy="610417"/>
          </a:xfrm>
          <a:prstGeom prst="line">
            <a:avLst/>
          </a:prstGeom>
          <a:ln w="38100">
            <a:prstDash val="sys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78" name="グループ化 77">
            <a:extLst>
              <a:ext uri="{FF2B5EF4-FFF2-40B4-BE49-F238E27FC236}">
                <a16:creationId xmlns:a16="http://schemas.microsoft.com/office/drawing/2014/main" id="{3B5E05B3-7E9A-6B9E-0980-2945B6A7A2A0}"/>
              </a:ext>
            </a:extLst>
          </p:cNvPr>
          <p:cNvGrpSpPr/>
          <p:nvPr/>
        </p:nvGrpSpPr>
        <p:grpSpPr>
          <a:xfrm>
            <a:off x="2884646" y="5823774"/>
            <a:ext cx="7294880" cy="353189"/>
            <a:chOff x="6835756" y="3168812"/>
            <a:chExt cx="1415013" cy="353064"/>
          </a:xfrm>
        </p:grpSpPr>
        <p:sp>
          <p:nvSpPr>
            <p:cNvPr id="79" name="正方形/長方形 78">
              <a:extLst>
                <a:ext uri="{FF2B5EF4-FFF2-40B4-BE49-F238E27FC236}">
                  <a16:creationId xmlns:a16="http://schemas.microsoft.com/office/drawing/2014/main" id="{1E67D9EE-8882-170E-5497-1FE017B07941}"/>
                </a:ext>
              </a:extLst>
            </p:cNvPr>
            <p:cNvSpPr/>
            <p:nvPr/>
          </p:nvSpPr>
          <p:spPr>
            <a:xfrm>
              <a:off x="6835756" y="3169106"/>
              <a:ext cx="318176" cy="352477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ja-JP" altLang="en-US" b="1"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機密</a:t>
              </a:r>
              <a:r>
                <a:rPr lang="en-AU" altLang="ja-JP" b="1" dirty="0"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VM1 </a:t>
              </a:r>
              <a:endParaRPr kumimoji="1" lang="ja-JP" altLang="en-US" b="1">
                <a:latin typeface="Hiragino Sans W2" panose="020B0400000000000000" pitchFamily="34" charset="-128"/>
                <a:ea typeface="Hiragino Sans W2" panose="020B0400000000000000" pitchFamily="34" charset="-128"/>
              </a:endParaRPr>
            </a:p>
          </p:txBody>
        </p:sp>
        <p:sp>
          <p:nvSpPr>
            <p:cNvPr id="80" name="正方形/長方形 79">
              <a:extLst>
                <a:ext uri="{FF2B5EF4-FFF2-40B4-BE49-F238E27FC236}">
                  <a16:creationId xmlns:a16="http://schemas.microsoft.com/office/drawing/2014/main" id="{A7FD97CB-F1C1-9F75-FD17-68B9B29E4C4A}"/>
                </a:ext>
              </a:extLst>
            </p:cNvPr>
            <p:cNvSpPr/>
            <p:nvPr/>
          </p:nvSpPr>
          <p:spPr>
            <a:xfrm>
              <a:off x="7153932" y="3168947"/>
              <a:ext cx="318176" cy="352793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機密</a:t>
              </a:r>
              <a:r>
                <a:rPr kumimoji="1" lang="en-AU" altLang="ja-JP" b="1" dirty="0"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VM2</a:t>
              </a:r>
              <a:endParaRPr kumimoji="1" lang="ja-JP" altLang="en-US" b="1">
                <a:latin typeface="Hiragino Sans W2" panose="020B0400000000000000" pitchFamily="34" charset="-128"/>
                <a:ea typeface="Hiragino Sans W2" panose="020B0400000000000000" pitchFamily="34" charset="-128"/>
              </a:endParaRPr>
            </a:p>
          </p:txBody>
        </p:sp>
        <p:sp>
          <p:nvSpPr>
            <p:cNvPr id="81" name="正方形/長方形 80">
              <a:extLst>
                <a:ext uri="{FF2B5EF4-FFF2-40B4-BE49-F238E27FC236}">
                  <a16:creationId xmlns:a16="http://schemas.microsoft.com/office/drawing/2014/main" id="{86B74FB1-CD35-E04B-56D2-C512664FA307}"/>
                </a:ext>
              </a:extLst>
            </p:cNvPr>
            <p:cNvSpPr/>
            <p:nvPr/>
          </p:nvSpPr>
          <p:spPr>
            <a:xfrm>
              <a:off x="7472109" y="3168812"/>
              <a:ext cx="778660" cy="353064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ハイパーバイザ</a:t>
              </a:r>
            </a:p>
          </p:txBody>
        </p:sp>
      </p:grpSp>
      <p:sp>
        <p:nvSpPr>
          <p:cNvPr id="82" name="テキスト ボックス 81">
            <a:extLst>
              <a:ext uri="{FF2B5EF4-FFF2-40B4-BE49-F238E27FC236}">
                <a16:creationId xmlns:a16="http://schemas.microsoft.com/office/drawing/2014/main" id="{C25BE681-436F-5B06-13F8-A5A255D2CFC7}"/>
              </a:ext>
            </a:extLst>
          </p:cNvPr>
          <p:cNvSpPr txBox="1"/>
          <p:nvPr/>
        </p:nvSpPr>
        <p:spPr>
          <a:xfrm>
            <a:off x="1542501" y="5823774"/>
            <a:ext cx="14503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b="1">
                <a:latin typeface="Hiragino Sans W2" panose="020B0400000000000000" pitchFamily="34" charset="-128"/>
                <a:ea typeface="Hiragino Sans W2" panose="020B0400000000000000" pitchFamily="34" charset="-128"/>
              </a:rPr>
              <a:t>物理メモリ</a:t>
            </a:r>
            <a:endParaRPr kumimoji="1" lang="ja-JP" altLang="en-US" b="1">
              <a:latin typeface="Hiragino Sans W2" panose="020B0400000000000000" pitchFamily="34" charset="-128"/>
              <a:ea typeface="Hiragino Sans W2" panose="020B0400000000000000" pitchFamily="34" charset="-128"/>
            </a:endParaRPr>
          </a:p>
        </p:txBody>
      </p:sp>
      <p:grpSp>
        <p:nvGrpSpPr>
          <p:cNvPr id="6" name="グループ化 77">
            <a:extLst>
              <a:ext uri="{FF2B5EF4-FFF2-40B4-BE49-F238E27FC236}">
                <a16:creationId xmlns:a16="http://schemas.microsoft.com/office/drawing/2014/main" id="{13230328-40B4-D199-3A00-8E69A0349745}"/>
              </a:ext>
            </a:extLst>
          </p:cNvPr>
          <p:cNvGrpSpPr/>
          <p:nvPr/>
        </p:nvGrpSpPr>
        <p:grpSpPr>
          <a:xfrm>
            <a:off x="2884646" y="6329742"/>
            <a:ext cx="7294880" cy="353189"/>
            <a:chOff x="6835756" y="3168812"/>
            <a:chExt cx="1415013" cy="353064"/>
          </a:xfrm>
        </p:grpSpPr>
        <p:sp>
          <p:nvSpPr>
            <p:cNvPr id="7" name="正方形/長方形 78">
              <a:extLst>
                <a:ext uri="{FF2B5EF4-FFF2-40B4-BE49-F238E27FC236}">
                  <a16:creationId xmlns:a16="http://schemas.microsoft.com/office/drawing/2014/main" id="{97928B0D-0148-653A-2B74-9C1C85849116}"/>
                </a:ext>
              </a:extLst>
            </p:cNvPr>
            <p:cNvSpPr/>
            <p:nvPr/>
          </p:nvSpPr>
          <p:spPr>
            <a:xfrm>
              <a:off x="6835756" y="3169106"/>
              <a:ext cx="318176" cy="352477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JP" altLang="ja-JP" b="1" dirty="0"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RWX</a:t>
              </a:r>
              <a:endParaRPr kumimoji="1" lang="ja-JP" altLang="en-US" b="1">
                <a:latin typeface="Hiragino Sans W2" panose="020B0400000000000000" pitchFamily="34" charset="-128"/>
                <a:ea typeface="Hiragino Sans W2" panose="020B0400000000000000" pitchFamily="34" charset="-128"/>
              </a:endParaRPr>
            </a:p>
          </p:txBody>
        </p:sp>
        <p:sp>
          <p:nvSpPr>
            <p:cNvPr id="8" name="正方形/長方形 79">
              <a:extLst>
                <a:ext uri="{FF2B5EF4-FFF2-40B4-BE49-F238E27FC236}">
                  <a16:creationId xmlns:a16="http://schemas.microsoft.com/office/drawing/2014/main" id="{89D24438-7DEF-2A37-AB7F-75F5BB265222}"/>
                </a:ext>
              </a:extLst>
            </p:cNvPr>
            <p:cNvSpPr/>
            <p:nvPr/>
          </p:nvSpPr>
          <p:spPr>
            <a:xfrm>
              <a:off x="7153932" y="3168947"/>
              <a:ext cx="318176" cy="352793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b="1" dirty="0"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---</a:t>
              </a:r>
              <a:endParaRPr kumimoji="1" lang="ja-JP" altLang="en-US" b="1">
                <a:latin typeface="Hiragino Sans W2" panose="020B0400000000000000" pitchFamily="34" charset="-128"/>
                <a:ea typeface="Hiragino Sans W2" panose="020B0400000000000000" pitchFamily="34" charset="-128"/>
              </a:endParaRPr>
            </a:p>
          </p:txBody>
        </p:sp>
        <p:sp>
          <p:nvSpPr>
            <p:cNvPr id="9" name="正方形/長方形 80">
              <a:extLst>
                <a:ext uri="{FF2B5EF4-FFF2-40B4-BE49-F238E27FC236}">
                  <a16:creationId xmlns:a16="http://schemas.microsoft.com/office/drawing/2014/main" id="{0458EEB0-A38B-9F85-4FC2-F3E54E6BF842}"/>
                </a:ext>
              </a:extLst>
            </p:cNvPr>
            <p:cNvSpPr/>
            <p:nvPr/>
          </p:nvSpPr>
          <p:spPr>
            <a:xfrm>
              <a:off x="7472109" y="3168812"/>
              <a:ext cx="778660" cy="353064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b="1" dirty="0"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---</a:t>
              </a:r>
              <a:endParaRPr kumimoji="1" lang="ja-JP" altLang="en-US" b="1">
                <a:latin typeface="Hiragino Sans W2" panose="020B0400000000000000" pitchFamily="34" charset="-128"/>
                <a:ea typeface="Hiragino Sans W2" panose="020B0400000000000000" pitchFamily="34" charset="-128"/>
              </a:endParaRPr>
            </a:p>
          </p:txBody>
        </p:sp>
      </p:grp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696DA4A-8D09-5C90-2B7A-1F71CB8014B6}"/>
              </a:ext>
            </a:extLst>
          </p:cNvPr>
          <p:cNvSpPr txBox="1"/>
          <p:nvPr/>
        </p:nvSpPr>
        <p:spPr>
          <a:xfrm>
            <a:off x="1484286" y="6356057"/>
            <a:ext cx="14503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AU" altLang="ja-JP" b="1" dirty="0">
                <a:latin typeface="Hiragino Sans W2" panose="020B0400000000000000" pitchFamily="34" charset="-128"/>
                <a:ea typeface="Hiragino Sans W2" panose="020B0400000000000000" pitchFamily="34" charset="-128"/>
              </a:rPr>
              <a:t>PMP</a:t>
            </a:r>
            <a:endParaRPr kumimoji="1" lang="ja-JP" altLang="en-US" b="1">
              <a:latin typeface="Hiragino Sans W2" panose="020B0400000000000000" pitchFamily="34" charset="-128"/>
              <a:ea typeface="Hiragino Sans W2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291041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4E11B6-9C79-054D-09E1-ADFBFA7882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F5E7509-4025-F995-F236-4E4542D4C7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AU" altLang="ja-JP" dirty="0"/>
              <a:t>PRIC</a:t>
            </a:r>
            <a:r>
              <a:rPr lang="en-AU" altLang="ja-JP" dirty="0"/>
              <a:t>EE</a:t>
            </a:r>
            <a:r>
              <a:rPr lang="ja-JP" altLang="en-US"/>
              <a:t>のシステム構成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C51EF59-BA83-AE03-53E6-26D950B5B4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altLang="ja-JP" dirty="0"/>
              <a:t>M</a:t>
            </a:r>
            <a:r>
              <a:rPr kumimoji="1" lang="ja-JP" altLang="en-US"/>
              <a:t>モードで動作するセキュリティモニタが</a:t>
            </a:r>
            <a:r>
              <a:rPr kumimoji="1" lang="en-AU" altLang="ja-JP" dirty="0"/>
              <a:t>PMP</a:t>
            </a:r>
            <a:r>
              <a:rPr kumimoji="1" lang="ja-JP" altLang="en-US"/>
              <a:t>を制御</a:t>
            </a:r>
            <a:endParaRPr kumimoji="1" lang="en-AU" altLang="ja-JP" dirty="0"/>
          </a:p>
          <a:p>
            <a:pPr lvl="1"/>
            <a:r>
              <a:rPr lang="ja-JP" altLang="en-US"/>
              <a:t>ハイパーバイザは</a:t>
            </a:r>
            <a:r>
              <a:rPr lang="en-AU" altLang="ja-JP" dirty="0"/>
              <a:t>PMP</a:t>
            </a:r>
            <a:r>
              <a:rPr lang="ja-JP" altLang="en-US"/>
              <a:t>設定を変更することはできない</a:t>
            </a:r>
            <a:endParaRPr lang="en-AU" altLang="ja-JP" dirty="0"/>
          </a:p>
          <a:p>
            <a:pPr lvl="1"/>
            <a:r>
              <a:rPr kumimoji="1" lang="en-AU" altLang="ja-JP" dirty="0"/>
              <a:t>G</a:t>
            </a:r>
            <a:r>
              <a:rPr kumimoji="1" lang="ja-JP" altLang="en-US"/>
              <a:t>ステージページテーブルはハイパーバイザが管理</a:t>
            </a:r>
            <a:endParaRPr kumimoji="1" lang="en-US" altLang="ja-JP" dirty="0"/>
          </a:p>
          <a:p>
            <a:r>
              <a:rPr lang="ja-JP" altLang="en-US"/>
              <a:t>脅威モデル</a:t>
            </a:r>
            <a:endParaRPr lang="en-US" altLang="ja-JP" dirty="0"/>
          </a:p>
          <a:p>
            <a:pPr lvl="1"/>
            <a:r>
              <a:rPr kumimoji="1" lang="ja-JP" altLang="en-US"/>
              <a:t>ハードウェアとセキュリティモニタは信頼</a:t>
            </a:r>
            <a:endParaRPr kumimoji="1" lang="en-US" altLang="ja-JP" dirty="0"/>
          </a:p>
          <a:p>
            <a:pPr lvl="1"/>
            <a:r>
              <a:rPr lang="ja-JP" altLang="en-US"/>
              <a:t>ハイパーバイザや他の機密</a:t>
            </a:r>
            <a:r>
              <a:rPr lang="en-AU" altLang="ja-JP" dirty="0"/>
              <a:t>VM</a:t>
            </a:r>
            <a:r>
              <a:rPr lang="ja-JP" altLang="en-US"/>
              <a:t>が侵害されることを想定</a:t>
            </a:r>
            <a:endParaRPr kumimoji="1" lang="en-AU" altLang="ja-JP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58FE86C-77CC-C2CB-96BF-8782EA9354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C5ECA-0E3D-4C97-935A-4D9BD1D3183B}" type="datetime1">
              <a:rPr kumimoji="1" lang="ja-JP" altLang="en-US" smtClean="0"/>
              <a:t>2026/5/19</a:t>
            </a:fld>
            <a:endParaRPr kumimoji="1" lang="ja-JP" altLang="en-US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E34E573-D371-07F3-358D-7D4FED63D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460DD-6821-40C4-BE82-83B07D5FD17D}" type="slidenum">
              <a:rPr kumimoji="1" lang="ja-JP" altLang="en-US" smtClean="0"/>
              <a:t>7</a:t>
            </a:fld>
            <a:endParaRPr kumimoji="1" lang="ja-JP" altLang="en-US"/>
          </a:p>
        </p:txBody>
      </p:sp>
      <p:grpSp>
        <p:nvGrpSpPr>
          <p:cNvPr id="20" name="グループ化 19">
            <a:extLst>
              <a:ext uri="{FF2B5EF4-FFF2-40B4-BE49-F238E27FC236}">
                <a16:creationId xmlns:a16="http://schemas.microsoft.com/office/drawing/2014/main" id="{AC4CA696-A5FE-54EB-8717-810097429134}"/>
              </a:ext>
            </a:extLst>
          </p:cNvPr>
          <p:cNvGrpSpPr/>
          <p:nvPr/>
        </p:nvGrpSpPr>
        <p:grpSpPr>
          <a:xfrm>
            <a:off x="1487534" y="4302943"/>
            <a:ext cx="8637026" cy="1689354"/>
            <a:chOff x="1106414" y="4779057"/>
            <a:chExt cx="8637026" cy="1689354"/>
          </a:xfrm>
        </p:grpSpPr>
        <p:sp>
          <p:nvSpPr>
            <p:cNvPr id="21" name="正方形/長方形 20">
              <a:extLst>
                <a:ext uri="{FF2B5EF4-FFF2-40B4-BE49-F238E27FC236}">
                  <a16:creationId xmlns:a16="http://schemas.microsoft.com/office/drawing/2014/main" id="{36CFBD8A-B22E-283D-933A-03CEE86313F0}"/>
                </a:ext>
              </a:extLst>
            </p:cNvPr>
            <p:cNvSpPr/>
            <p:nvPr/>
          </p:nvSpPr>
          <p:spPr>
            <a:xfrm>
              <a:off x="2448560" y="5477765"/>
              <a:ext cx="7294880" cy="369333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>
                  <a:solidFill>
                    <a:schemeClr val="tx1"/>
                  </a:solidFill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ハイパーバイザ</a:t>
              </a:r>
            </a:p>
          </p:txBody>
        </p:sp>
        <p:sp>
          <p:nvSpPr>
            <p:cNvPr id="22" name="正方形/長方形 21">
              <a:extLst>
                <a:ext uri="{FF2B5EF4-FFF2-40B4-BE49-F238E27FC236}">
                  <a16:creationId xmlns:a16="http://schemas.microsoft.com/office/drawing/2014/main" id="{027A8751-D5E9-511E-7C35-33AC95761F5E}"/>
                </a:ext>
              </a:extLst>
            </p:cNvPr>
            <p:cNvSpPr/>
            <p:nvPr/>
          </p:nvSpPr>
          <p:spPr>
            <a:xfrm>
              <a:off x="2448560" y="6099079"/>
              <a:ext cx="7294880" cy="369332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b="1">
                  <a:solidFill>
                    <a:schemeClr val="tx1"/>
                  </a:solidFill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セキュリティモニタ</a:t>
              </a:r>
              <a:r>
                <a:rPr lang="en-AU" altLang="ja-JP" b="1" dirty="0">
                  <a:solidFill>
                    <a:schemeClr val="tx1"/>
                  </a:solidFill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 </a:t>
              </a:r>
              <a:endParaRPr kumimoji="1" lang="ja-JP" altLang="en-US" b="1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endParaRPr>
            </a:p>
          </p:txBody>
        </p:sp>
        <p:sp>
          <p:nvSpPr>
            <p:cNvPr id="23" name="正方形/長方形 22">
              <a:extLst>
                <a:ext uri="{FF2B5EF4-FFF2-40B4-BE49-F238E27FC236}">
                  <a16:creationId xmlns:a16="http://schemas.microsoft.com/office/drawing/2014/main" id="{F7C3C96C-9974-25D0-AC7B-8BF6C1F63B03}"/>
                </a:ext>
              </a:extLst>
            </p:cNvPr>
            <p:cNvSpPr/>
            <p:nvPr/>
          </p:nvSpPr>
          <p:spPr>
            <a:xfrm>
              <a:off x="2448560" y="4779058"/>
              <a:ext cx="3027680" cy="369333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>
                  <a:solidFill>
                    <a:schemeClr val="tx1"/>
                  </a:solidFill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機密</a:t>
              </a:r>
              <a:r>
                <a:rPr kumimoji="1" lang="en-AU" altLang="ja-JP" b="1" dirty="0">
                  <a:solidFill>
                    <a:schemeClr val="tx1"/>
                  </a:solidFill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VM 1</a:t>
              </a:r>
              <a:endParaRPr kumimoji="1" lang="ja-JP" altLang="en-US" b="1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endParaRPr>
            </a:p>
          </p:txBody>
        </p:sp>
        <p:sp>
          <p:nvSpPr>
            <p:cNvPr id="24" name="正方形/長方形 23">
              <a:extLst>
                <a:ext uri="{FF2B5EF4-FFF2-40B4-BE49-F238E27FC236}">
                  <a16:creationId xmlns:a16="http://schemas.microsoft.com/office/drawing/2014/main" id="{F34DE75F-449C-1506-1534-CCCD7CD8FBB2}"/>
                </a:ext>
              </a:extLst>
            </p:cNvPr>
            <p:cNvSpPr/>
            <p:nvPr/>
          </p:nvSpPr>
          <p:spPr>
            <a:xfrm>
              <a:off x="6715759" y="4779057"/>
              <a:ext cx="3027680" cy="369334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>
                  <a:solidFill>
                    <a:schemeClr val="tx1"/>
                  </a:solidFill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機密</a:t>
              </a:r>
              <a:r>
                <a:rPr kumimoji="1" lang="en-AU" altLang="ja-JP" b="1" dirty="0">
                  <a:solidFill>
                    <a:schemeClr val="tx1"/>
                  </a:solidFill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VM 2</a:t>
              </a:r>
              <a:endParaRPr kumimoji="1" lang="ja-JP" altLang="en-US" b="1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endParaRPr>
            </a:p>
          </p:txBody>
        </p:sp>
        <p:sp>
          <p:nvSpPr>
            <p:cNvPr id="25" name="テキスト ボックス 24">
              <a:extLst>
                <a:ext uri="{FF2B5EF4-FFF2-40B4-BE49-F238E27FC236}">
                  <a16:creationId xmlns:a16="http://schemas.microsoft.com/office/drawing/2014/main" id="{0130AD8E-C476-98F1-DA57-226980005B6E}"/>
                </a:ext>
              </a:extLst>
            </p:cNvPr>
            <p:cNvSpPr txBox="1"/>
            <p:nvPr/>
          </p:nvSpPr>
          <p:spPr>
            <a:xfrm>
              <a:off x="1106414" y="6099079"/>
              <a:ext cx="121796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AU" altLang="ja-JP" b="1" dirty="0"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M</a:t>
              </a:r>
              <a:r>
                <a:rPr lang="ja-JP" altLang="en-US" b="1"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モード</a:t>
              </a:r>
              <a:endParaRPr kumimoji="1" lang="ja-JP" altLang="en-US" b="1">
                <a:latin typeface="Hiragino Sans W2" panose="020B0400000000000000" pitchFamily="34" charset="-128"/>
                <a:ea typeface="Hiragino Sans W2" panose="020B0400000000000000" pitchFamily="34" charset="-128"/>
              </a:endParaRPr>
            </a:p>
          </p:txBody>
        </p:sp>
      </p:grpSp>
      <p:cxnSp>
        <p:nvCxnSpPr>
          <p:cNvPr id="28" name="Straight Connector 14">
            <a:extLst>
              <a:ext uri="{FF2B5EF4-FFF2-40B4-BE49-F238E27FC236}">
                <a16:creationId xmlns:a16="http://schemas.microsoft.com/office/drawing/2014/main" id="{1A036562-D7DA-A111-2D9D-76BCB75D438E}"/>
              </a:ext>
            </a:extLst>
          </p:cNvPr>
          <p:cNvCxnSpPr>
            <a:cxnSpLocks/>
          </p:cNvCxnSpPr>
          <p:nvPr/>
        </p:nvCxnSpPr>
        <p:spPr>
          <a:xfrm>
            <a:off x="6475027" y="4256137"/>
            <a:ext cx="0" cy="610417"/>
          </a:xfrm>
          <a:prstGeom prst="line">
            <a:avLst/>
          </a:prstGeom>
          <a:ln w="38100">
            <a:prstDash val="sys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29" name="グループ化 28">
            <a:extLst>
              <a:ext uri="{FF2B5EF4-FFF2-40B4-BE49-F238E27FC236}">
                <a16:creationId xmlns:a16="http://schemas.microsoft.com/office/drawing/2014/main" id="{D8E880B0-4F2D-2630-19AD-17008C77D779}"/>
              </a:ext>
            </a:extLst>
          </p:cNvPr>
          <p:cNvGrpSpPr/>
          <p:nvPr/>
        </p:nvGrpSpPr>
        <p:grpSpPr>
          <a:xfrm>
            <a:off x="2829679" y="6171684"/>
            <a:ext cx="7294880" cy="353189"/>
            <a:chOff x="6835756" y="3168812"/>
            <a:chExt cx="1415013" cy="353064"/>
          </a:xfrm>
        </p:grpSpPr>
        <p:sp>
          <p:nvSpPr>
            <p:cNvPr id="30" name="正方形/長方形 29">
              <a:extLst>
                <a:ext uri="{FF2B5EF4-FFF2-40B4-BE49-F238E27FC236}">
                  <a16:creationId xmlns:a16="http://schemas.microsoft.com/office/drawing/2014/main" id="{D3CE5669-1D93-91CB-DEDD-00D9928FB3DF}"/>
                </a:ext>
              </a:extLst>
            </p:cNvPr>
            <p:cNvSpPr/>
            <p:nvPr/>
          </p:nvSpPr>
          <p:spPr>
            <a:xfrm>
              <a:off x="6835756" y="3169106"/>
              <a:ext cx="318176" cy="352477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ja-JP" altLang="en-US" b="1"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機密</a:t>
              </a:r>
              <a:r>
                <a:rPr lang="en-AU" altLang="ja-JP" b="1" dirty="0"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VM1 </a:t>
              </a:r>
              <a:endParaRPr kumimoji="1" lang="ja-JP" altLang="en-US" b="1">
                <a:latin typeface="Hiragino Sans W2" panose="020B0400000000000000" pitchFamily="34" charset="-128"/>
                <a:ea typeface="Hiragino Sans W2" panose="020B0400000000000000" pitchFamily="34" charset="-128"/>
              </a:endParaRPr>
            </a:p>
          </p:txBody>
        </p:sp>
        <p:sp>
          <p:nvSpPr>
            <p:cNvPr id="31" name="正方形/長方形 30">
              <a:extLst>
                <a:ext uri="{FF2B5EF4-FFF2-40B4-BE49-F238E27FC236}">
                  <a16:creationId xmlns:a16="http://schemas.microsoft.com/office/drawing/2014/main" id="{00815082-5610-E27E-B447-49F20E2EB7E0}"/>
                </a:ext>
              </a:extLst>
            </p:cNvPr>
            <p:cNvSpPr/>
            <p:nvPr/>
          </p:nvSpPr>
          <p:spPr>
            <a:xfrm>
              <a:off x="7153932" y="3168947"/>
              <a:ext cx="318176" cy="352793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機密</a:t>
              </a:r>
              <a:r>
                <a:rPr kumimoji="1" lang="en-AU" altLang="ja-JP" b="1" dirty="0"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VM2</a:t>
              </a:r>
              <a:endParaRPr kumimoji="1" lang="ja-JP" altLang="en-US" b="1">
                <a:latin typeface="Hiragino Sans W2" panose="020B0400000000000000" pitchFamily="34" charset="-128"/>
                <a:ea typeface="Hiragino Sans W2" panose="020B0400000000000000" pitchFamily="34" charset="-128"/>
              </a:endParaRPr>
            </a:p>
          </p:txBody>
        </p:sp>
        <p:sp>
          <p:nvSpPr>
            <p:cNvPr id="32" name="正方形/長方形 31">
              <a:extLst>
                <a:ext uri="{FF2B5EF4-FFF2-40B4-BE49-F238E27FC236}">
                  <a16:creationId xmlns:a16="http://schemas.microsoft.com/office/drawing/2014/main" id="{A1D82B3E-AF9C-416F-56E1-0BEAC6EDD940}"/>
                </a:ext>
              </a:extLst>
            </p:cNvPr>
            <p:cNvSpPr/>
            <p:nvPr/>
          </p:nvSpPr>
          <p:spPr>
            <a:xfrm>
              <a:off x="7472109" y="3168812"/>
              <a:ext cx="778660" cy="353064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ハイパーバイザ</a:t>
              </a:r>
            </a:p>
          </p:txBody>
        </p:sp>
      </p:grp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A147A5E7-A7E6-6AC1-5948-CB978FE108EA}"/>
              </a:ext>
            </a:extLst>
          </p:cNvPr>
          <p:cNvSpPr txBox="1"/>
          <p:nvPr/>
        </p:nvSpPr>
        <p:spPr>
          <a:xfrm>
            <a:off x="1379331" y="6171684"/>
            <a:ext cx="14503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b="1">
                <a:latin typeface="Hiragino Sans W2" panose="020B0400000000000000" pitchFamily="34" charset="-128"/>
                <a:ea typeface="Hiragino Sans W2" panose="020B0400000000000000" pitchFamily="34" charset="-128"/>
              </a:rPr>
              <a:t>物理メモリ</a:t>
            </a:r>
            <a:endParaRPr kumimoji="1" lang="ja-JP" altLang="en-US" b="1">
              <a:latin typeface="Hiragino Sans W2" panose="020B0400000000000000" pitchFamily="34" charset="-128"/>
              <a:ea typeface="Hiragino Sans W2" panose="020B0400000000000000" pitchFamily="34" charset="-128"/>
            </a:endParaRPr>
          </a:p>
        </p:txBody>
      </p:sp>
      <p:cxnSp>
        <p:nvCxnSpPr>
          <p:cNvPr id="37" name="曲線コネクタ 36">
            <a:extLst>
              <a:ext uri="{FF2B5EF4-FFF2-40B4-BE49-F238E27FC236}">
                <a16:creationId xmlns:a16="http://schemas.microsoft.com/office/drawing/2014/main" id="{A5662C42-AF28-7A95-D235-03FAA6DDEC26}"/>
              </a:ext>
            </a:extLst>
          </p:cNvPr>
          <p:cNvCxnSpPr>
            <a:cxnSpLocks/>
            <a:stCxn id="21" idx="3"/>
            <a:endCxn id="49" idx="0"/>
          </p:cNvCxnSpPr>
          <p:nvPr/>
        </p:nvCxnSpPr>
        <p:spPr>
          <a:xfrm>
            <a:off x="10124560" y="5186318"/>
            <a:ext cx="838298" cy="1005755"/>
          </a:xfrm>
          <a:prstGeom prst="curvedConnector2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乗算記号 46">
            <a:extLst>
              <a:ext uri="{FF2B5EF4-FFF2-40B4-BE49-F238E27FC236}">
                <a16:creationId xmlns:a16="http://schemas.microsoft.com/office/drawing/2014/main" id="{B679AB63-8FD8-49E6-C6FF-5C6134655E84}"/>
              </a:ext>
            </a:extLst>
          </p:cNvPr>
          <p:cNvSpPr/>
          <p:nvPr/>
        </p:nvSpPr>
        <p:spPr>
          <a:xfrm>
            <a:off x="10289877" y="5052932"/>
            <a:ext cx="1080655" cy="1068330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正方形/長方形 78">
            <a:extLst>
              <a:ext uri="{FF2B5EF4-FFF2-40B4-BE49-F238E27FC236}">
                <a16:creationId xmlns:a16="http://schemas.microsoft.com/office/drawing/2014/main" id="{0FF5D8FC-BB5F-9D64-37FC-1A15C967E4FD}"/>
              </a:ext>
            </a:extLst>
          </p:cNvPr>
          <p:cNvSpPr/>
          <p:nvPr/>
        </p:nvSpPr>
        <p:spPr>
          <a:xfrm>
            <a:off x="10545240" y="6192073"/>
            <a:ext cx="835235" cy="35260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JP" altLang="ja-JP" b="1" dirty="0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rPr>
              <a:t>PMP</a:t>
            </a:r>
            <a:endParaRPr kumimoji="1" lang="ja-JP" altLang="en-US" b="1">
              <a:solidFill>
                <a:schemeClr val="tx1"/>
              </a:solidFill>
              <a:latin typeface="Hiragino Sans W2" panose="020B0400000000000000" pitchFamily="34" charset="-128"/>
              <a:ea typeface="Hiragino Sans W2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688971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346C7C-ED32-4AF7-4B1B-67C3AB87E6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12D70-9A9E-8ED6-BCDE-FA61287BD1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AU" altLang="ja-JP" dirty="0"/>
              <a:t>PMP</a:t>
            </a:r>
            <a:r>
              <a:rPr kumimoji="1" lang="ja-JP" altLang="en-US"/>
              <a:t>エントリの割り当て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8F837E0-692A-237C-3C70-2FE4A4FE7F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dirty="0"/>
              <a:t>PMP</a:t>
            </a:r>
            <a:r>
              <a:rPr lang="ja-JP" altLang="en-US"/>
              <a:t>のエントリを物理メモリ領域ごとに設定</a:t>
            </a:r>
            <a:endParaRPr lang="en-US" altLang="ja-JP" dirty="0"/>
          </a:p>
          <a:p>
            <a:pPr lvl="1"/>
            <a:r>
              <a:rPr lang="ja-JP" altLang="en-US"/>
              <a:t>エントリ数は最大</a:t>
            </a:r>
            <a:r>
              <a:rPr lang="en-AU" altLang="ja-JP" dirty="0"/>
              <a:t>64(QEMU</a:t>
            </a:r>
            <a:r>
              <a:rPr lang="ja-JP" altLang="en-US"/>
              <a:t>では</a:t>
            </a:r>
            <a:r>
              <a:rPr lang="en-AU" altLang="ja-JP" dirty="0"/>
              <a:t>16)</a:t>
            </a:r>
          </a:p>
          <a:p>
            <a:pPr lvl="1"/>
            <a:r>
              <a:rPr lang="en-AU" altLang="ja-JP" dirty="0"/>
              <a:t>1</a:t>
            </a:r>
            <a:r>
              <a:rPr lang="ja-JP" altLang="en-US"/>
              <a:t>つの静的パーティショニング型</a:t>
            </a:r>
            <a:r>
              <a:rPr lang="en-AU" altLang="ja-JP" dirty="0"/>
              <a:t>VM</a:t>
            </a:r>
            <a:r>
              <a:rPr lang="ja-JP" altLang="en-US"/>
              <a:t>につき</a:t>
            </a:r>
            <a:r>
              <a:rPr lang="en-AU" altLang="ja-JP" dirty="0"/>
              <a:t>1</a:t>
            </a:r>
            <a:r>
              <a:rPr lang="ja-JP" altLang="en-US"/>
              <a:t>エントリで済む</a:t>
            </a:r>
            <a:endParaRPr lang="en-AU" altLang="ja-JP" dirty="0"/>
          </a:p>
          <a:p>
            <a:r>
              <a:rPr lang="ja-JP" altLang="en-US"/>
              <a:t>アドレスマッチング方式には</a:t>
            </a:r>
            <a:r>
              <a:rPr lang="en-AU" altLang="ja-JP" dirty="0"/>
              <a:t>Top of Range</a:t>
            </a:r>
            <a:r>
              <a:rPr lang="en-US" altLang="ja-JP" dirty="0"/>
              <a:t>(TOR)</a:t>
            </a:r>
            <a:r>
              <a:rPr lang="ja-JP" altLang="en-US"/>
              <a:t>を使用</a:t>
            </a:r>
            <a:endParaRPr kumimoji="1" lang="en-US" altLang="ja-JP" dirty="0"/>
          </a:p>
          <a:p>
            <a:pPr lvl="1"/>
            <a:r>
              <a:rPr lang="ja-JP" altLang="en-US"/>
              <a:t>領域の終了アドレスを設定し，一つ前のエントリが開始アドレス</a:t>
            </a:r>
            <a:endParaRPr lang="en-US" altLang="ja-JP" dirty="0"/>
          </a:p>
          <a:p>
            <a:pPr lvl="1"/>
            <a:r>
              <a:rPr kumimoji="1" lang="ja-JP" altLang="en-US"/>
              <a:t>設定に重複が生じることはなく，意図しないメモリ共有を防げる</a:t>
            </a:r>
            <a:endParaRPr kumimoji="1" lang="en-US" altLang="ja-JP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40A69F4-ED3A-007D-550B-6852E39A8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C5ECA-0E3D-4C97-935A-4D9BD1D3183B}" type="datetime1">
              <a:rPr kumimoji="1" lang="ja-JP" altLang="en-US" smtClean="0"/>
              <a:t>2026/5/19</a:t>
            </a:fld>
            <a:endParaRPr kumimoji="1" lang="ja-JP" altLang="en-US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B108FB7-E216-E9BC-79E9-CEA6BCA08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460DD-6821-40C4-BE82-83B07D5FD17D}" type="slidenum">
              <a:rPr kumimoji="1" lang="ja-JP" altLang="en-US" smtClean="0"/>
              <a:t>8</a:t>
            </a:fld>
            <a:endParaRPr kumimoji="1" lang="ja-JP" altLang="en-US"/>
          </a:p>
        </p:txBody>
      </p:sp>
      <p:grpSp>
        <p:nvGrpSpPr>
          <p:cNvPr id="27" name="グループ化 77">
            <a:extLst>
              <a:ext uri="{FF2B5EF4-FFF2-40B4-BE49-F238E27FC236}">
                <a16:creationId xmlns:a16="http://schemas.microsoft.com/office/drawing/2014/main" id="{9A6BFC33-E5FF-0131-78FC-FA9BF0F45B6E}"/>
              </a:ext>
            </a:extLst>
          </p:cNvPr>
          <p:cNvGrpSpPr/>
          <p:nvPr/>
        </p:nvGrpSpPr>
        <p:grpSpPr>
          <a:xfrm>
            <a:off x="3151782" y="4768105"/>
            <a:ext cx="7294880" cy="353189"/>
            <a:chOff x="6835756" y="3168812"/>
            <a:chExt cx="1415013" cy="353064"/>
          </a:xfrm>
        </p:grpSpPr>
        <p:sp>
          <p:nvSpPr>
            <p:cNvPr id="28" name="正方形/長方形 78">
              <a:extLst>
                <a:ext uri="{FF2B5EF4-FFF2-40B4-BE49-F238E27FC236}">
                  <a16:creationId xmlns:a16="http://schemas.microsoft.com/office/drawing/2014/main" id="{5131C433-3FA7-66E9-093D-A297283FA65C}"/>
                </a:ext>
              </a:extLst>
            </p:cNvPr>
            <p:cNvSpPr/>
            <p:nvPr/>
          </p:nvSpPr>
          <p:spPr>
            <a:xfrm>
              <a:off x="6835756" y="3169106"/>
              <a:ext cx="318176" cy="352477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ja-JP" altLang="en-US" b="1"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機密</a:t>
              </a:r>
              <a:r>
                <a:rPr lang="en-AU" altLang="ja-JP" b="1" dirty="0"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VM1 </a:t>
              </a:r>
              <a:endParaRPr kumimoji="1" lang="ja-JP" altLang="en-US" b="1">
                <a:latin typeface="Hiragino Sans W2" panose="020B0400000000000000" pitchFamily="34" charset="-128"/>
                <a:ea typeface="Hiragino Sans W2" panose="020B0400000000000000" pitchFamily="34" charset="-128"/>
              </a:endParaRPr>
            </a:p>
          </p:txBody>
        </p:sp>
        <p:sp>
          <p:nvSpPr>
            <p:cNvPr id="29" name="正方形/長方形 79">
              <a:extLst>
                <a:ext uri="{FF2B5EF4-FFF2-40B4-BE49-F238E27FC236}">
                  <a16:creationId xmlns:a16="http://schemas.microsoft.com/office/drawing/2014/main" id="{ED7D80BF-F09F-45D2-5B9C-1F032DB997C0}"/>
                </a:ext>
              </a:extLst>
            </p:cNvPr>
            <p:cNvSpPr/>
            <p:nvPr/>
          </p:nvSpPr>
          <p:spPr>
            <a:xfrm>
              <a:off x="7153932" y="3168947"/>
              <a:ext cx="318176" cy="352793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機密</a:t>
              </a:r>
              <a:r>
                <a:rPr kumimoji="1" lang="en-AU" altLang="ja-JP" b="1" dirty="0"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VM2</a:t>
              </a:r>
              <a:endParaRPr kumimoji="1" lang="ja-JP" altLang="en-US" b="1">
                <a:latin typeface="Hiragino Sans W2" panose="020B0400000000000000" pitchFamily="34" charset="-128"/>
                <a:ea typeface="Hiragino Sans W2" panose="020B0400000000000000" pitchFamily="34" charset="-128"/>
              </a:endParaRPr>
            </a:p>
          </p:txBody>
        </p:sp>
        <p:sp>
          <p:nvSpPr>
            <p:cNvPr id="30" name="正方形/長方形 80">
              <a:extLst>
                <a:ext uri="{FF2B5EF4-FFF2-40B4-BE49-F238E27FC236}">
                  <a16:creationId xmlns:a16="http://schemas.microsoft.com/office/drawing/2014/main" id="{3D1E2B71-606F-A7D7-4A8B-9FC2F859F4A6}"/>
                </a:ext>
              </a:extLst>
            </p:cNvPr>
            <p:cNvSpPr/>
            <p:nvPr/>
          </p:nvSpPr>
          <p:spPr>
            <a:xfrm>
              <a:off x="7472109" y="3168812"/>
              <a:ext cx="778660" cy="353064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ハイパーバイザ</a:t>
              </a:r>
            </a:p>
          </p:txBody>
        </p:sp>
      </p:grpSp>
      <p:sp>
        <p:nvSpPr>
          <p:cNvPr id="31" name="テキスト ボックス 81">
            <a:extLst>
              <a:ext uri="{FF2B5EF4-FFF2-40B4-BE49-F238E27FC236}">
                <a16:creationId xmlns:a16="http://schemas.microsoft.com/office/drawing/2014/main" id="{B9C34973-3765-4F70-4755-A5FD0927D99A}"/>
              </a:ext>
            </a:extLst>
          </p:cNvPr>
          <p:cNvSpPr txBox="1"/>
          <p:nvPr/>
        </p:nvSpPr>
        <p:spPr>
          <a:xfrm>
            <a:off x="1809637" y="4768105"/>
            <a:ext cx="14503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b="1">
                <a:latin typeface="Hiragino Sans W2" panose="020B0400000000000000" pitchFamily="34" charset="-128"/>
                <a:ea typeface="Hiragino Sans W2" panose="020B0400000000000000" pitchFamily="34" charset="-128"/>
              </a:rPr>
              <a:t>物理メモリ</a:t>
            </a:r>
            <a:endParaRPr kumimoji="1" lang="ja-JP" altLang="en-US" b="1">
              <a:latin typeface="Hiragino Sans W2" panose="020B0400000000000000" pitchFamily="34" charset="-128"/>
              <a:ea typeface="Hiragino Sans W2" panose="020B0400000000000000" pitchFamily="34" charset="-128"/>
            </a:endParaRPr>
          </a:p>
        </p:txBody>
      </p:sp>
      <p:grpSp>
        <p:nvGrpSpPr>
          <p:cNvPr id="32" name="グループ化 77">
            <a:extLst>
              <a:ext uri="{FF2B5EF4-FFF2-40B4-BE49-F238E27FC236}">
                <a16:creationId xmlns:a16="http://schemas.microsoft.com/office/drawing/2014/main" id="{76168916-1986-F3A5-DD08-3C4CCAF4D1C8}"/>
              </a:ext>
            </a:extLst>
          </p:cNvPr>
          <p:cNvGrpSpPr/>
          <p:nvPr/>
        </p:nvGrpSpPr>
        <p:grpSpPr>
          <a:xfrm>
            <a:off x="3149690" y="5508126"/>
            <a:ext cx="7294880" cy="353189"/>
            <a:chOff x="6835756" y="3168812"/>
            <a:chExt cx="1415013" cy="353064"/>
          </a:xfrm>
        </p:grpSpPr>
        <p:sp>
          <p:nvSpPr>
            <p:cNvPr id="33" name="正方形/長方形 78">
              <a:extLst>
                <a:ext uri="{FF2B5EF4-FFF2-40B4-BE49-F238E27FC236}">
                  <a16:creationId xmlns:a16="http://schemas.microsoft.com/office/drawing/2014/main" id="{124072DD-1B23-07C6-6403-96870A73B3A4}"/>
                </a:ext>
              </a:extLst>
            </p:cNvPr>
            <p:cNvSpPr/>
            <p:nvPr/>
          </p:nvSpPr>
          <p:spPr>
            <a:xfrm>
              <a:off x="6835756" y="3169106"/>
              <a:ext cx="318176" cy="352477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en-AU" altLang="ja-JP" b="1" dirty="0"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0x10..</a:t>
              </a:r>
              <a:endParaRPr kumimoji="1" lang="ja-JP" altLang="en-US" b="1">
                <a:latin typeface="Hiragino Sans W2" panose="020B0400000000000000" pitchFamily="34" charset="-128"/>
                <a:ea typeface="Hiragino Sans W2" panose="020B0400000000000000" pitchFamily="34" charset="-128"/>
              </a:endParaRPr>
            </a:p>
          </p:txBody>
        </p:sp>
        <p:sp>
          <p:nvSpPr>
            <p:cNvPr id="34" name="正方形/長方形 79">
              <a:extLst>
                <a:ext uri="{FF2B5EF4-FFF2-40B4-BE49-F238E27FC236}">
                  <a16:creationId xmlns:a16="http://schemas.microsoft.com/office/drawing/2014/main" id="{7FDF4704-E5CA-A37F-EEFB-5F754E500E5B}"/>
                </a:ext>
              </a:extLst>
            </p:cNvPr>
            <p:cNvSpPr/>
            <p:nvPr/>
          </p:nvSpPr>
          <p:spPr>
            <a:xfrm>
              <a:off x="7153932" y="3168947"/>
              <a:ext cx="318176" cy="352793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b="1" dirty="0"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0x20..</a:t>
              </a:r>
              <a:endParaRPr kumimoji="1" lang="ja-JP" altLang="en-US" b="1">
                <a:latin typeface="Hiragino Sans W2" panose="020B0400000000000000" pitchFamily="34" charset="-128"/>
                <a:ea typeface="Hiragino Sans W2" panose="020B0400000000000000" pitchFamily="34" charset="-128"/>
              </a:endParaRPr>
            </a:p>
          </p:txBody>
        </p:sp>
        <p:sp>
          <p:nvSpPr>
            <p:cNvPr id="35" name="正方形/長方形 80">
              <a:extLst>
                <a:ext uri="{FF2B5EF4-FFF2-40B4-BE49-F238E27FC236}">
                  <a16:creationId xmlns:a16="http://schemas.microsoft.com/office/drawing/2014/main" id="{A4814FDF-F0D9-D537-E34C-929C5CB2DF2A}"/>
                </a:ext>
              </a:extLst>
            </p:cNvPr>
            <p:cNvSpPr/>
            <p:nvPr/>
          </p:nvSpPr>
          <p:spPr>
            <a:xfrm>
              <a:off x="7472109" y="3168812"/>
              <a:ext cx="778660" cy="353064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b="1" dirty="0"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0x40..</a:t>
              </a:r>
              <a:endParaRPr kumimoji="1" lang="ja-JP" altLang="en-US" b="1">
                <a:latin typeface="Hiragino Sans W2" panose="020B0400000000000000" pitchFamily="34" charset="-128"/>
                <a:ea typeface="Hiragino Sans W2" panose="020B0400000000000000" pitchFamily="34" charset="-128"/>
              </a:endParaRPr>
            </a:p>
          </p:txBody>
        </p:sp>
      </p:grpSp>
      <p:sp>
        <p:nvSpPr>
          <p:cNvPr id="36" name="テキスト ボックス 81">
            <a:extLst>
              <a:ext uri="{FF2B5EF4-FFF2-40B4-BE49-F238E27FC236}">
                <a16:creationId xmlns:a16="http://schemas.microsoft.com/office/drawing/2014/main" id="{84EE87B5-4C87-AC34-ABED-D54A6527E4AA}"/>
              </a:ext>
            </a:extLst>
          </p:cNvPr>
          <p:cNvSpPr txBox="1"/>
          <p:nvPr/>
        </p:nvSpPr>
        <p:spPr>
          <a:xfrm>
            <a:off x="1740192" y="5500054"/>
            <a:ext cx="14503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b="1" dirty="0" err="1">
                <a:latin typeface="Hiragino Sans W2" panose="020B0400000000000000" pitchFamily="34" charset="-128"/>
                <a:ea typeface="Hiragino Sans W2" panose="020B0400000000000000" pitchFamily="34" charset="-128"/>
              </a:rPr>
              <a:t>PMP</a:t>
            </a:r>
            <a:endParaRPr kumimoji="1" lang="ja-JP" altLang="en-US" b="1">
              <a:latin typeface="Hiragino Sans W2" panose="020B0400000000000000" pitchFamily="34" charset="-128"/>
              <a:ea typeface="Hiragino Sans W2" panose="020B0400000000000000" pitchFamily="34" charset="-128"/>
            </a:endParaRPr>
          </a:p>
        </p:txBody>
      </p:sp>
      <p:sp>
        <p:nvSpPr>
          <p:cNvPr id="37" name="TextBox 29">
            <a:extLst>
              <a:ext uri="{FF2B5EF4-FFF2-40B4-BE49-F238E27FC236}">
                <a16:creationId xmlns:a16="http://schemas.microsoft.com/office/drawing/2014/main" id="{B90037B5-82B8-2122-ED45-D2B79E1A1229}"/>
              </a:ext>
            </a:extLst>
          </p:cNvPr>
          <p:cNvSpPr txBox="1"/>
          <p:nvPr/>
        </p:nvSpPr>
        <p:spPr>
          <a:xfrm>
            <a:off x="2738019" y="4381273"/>
            <a:ext cx="89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JP"/>
              <a:t>0</a:t>
            </a:r>
            <a:r>
              <a:rPr lang="en-AU" dirty="0"/>
              <a:t>x00..</a:t>
            </a:r>
            <a:endParaRPr lang="en-JP" dirty="0"/>
          </a:p>
        </p:txBody>
      </p:sp>
      <p:sp>
        <p:nvSpPr>
          <p:cNvPr id="38" name="TextBox 30">
            <a:extLst>
              <a:ext uri="{FF2B5EF4-FFF2-40B4-BE49-F238E27FC236}">
                <a16:creationId xmlns:a16="http://schemas.microsoft.com/office/drawing/2014/main" id="{5C435EBB-847E-8A53-E6FD-D3F0E5A23BAB}"/>
              </a:ext>
            </a:extLst>
          </p:cNvPr>
          <p:cNvSpPr txBox="1"/>
          <p:nvPr/>
        </p:nvSpPr>
        <p:spPr>
          <a:xfrm>
            <a:off x="4339392" y="4380821"/>
            <a:ext cx="9012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0x10..</a:t>
            </a:r>
            <a:endParaRPr lang="en-JP" dirty="0"/>
          </a:p>
        </p:txBody>
      </p:sp>
      <p:sp>
        <p:nvSpPr>
          <p:cNvPr id="39" name="TextBox 31">
            <a:extLst>
              <a:ext uri="{FF2B5EF4-FFF2-40B4-BE49-F238E27FC236}">
                <a16:creationId xmlns:a16="http://schemas.microsoft.com/office/drawing/2014/main" id="{981EDD30-ACDD-4032-2441-B7CBF22A3A22}"/>
              </a:ext>
            </a:extLst>
          </p:cNvPr>
          <p:cNvSpPr txBox="1"/>
          <p:nvPr/>
        </p:nvSpPr>
        <p:spPr>
          <a:xfrm>
            <a:off x="5981794" y="4380821"/>
            <a:ext cx="9012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0x</a:t>
            </a:r>
            <a:r>
              <a:rPr lang="en-JP"/>
              <a:t>2</a:t>
            </a:r>
            <a:r>
              <a:rPr lang="en-AU" dirty="0"/>
              <a:t>0..</a:t>
            </a:r>
            <a:endParaRPr lang="en-JP" dirty="0"/>
          </a:p>
        </p:txBody>
      </p:sp>
      <p:sp>
        <p:nvSpPr>
          <p:cNvPr id="40" name="TextBox 32">
            <a:extLst>
              <a:ext uri="{FF2B5EF4-FFF2-40B4-BE49-F238E27FC236}">
                <a16:creationId xmlns:a16="http://schemas.microsoft.com/office/drawing/2014/main" id="{CAD580EE-7F01-7BF9-C997-C053E1B271F8}"/>
              </a:ext>
            </a:extLst>
          </p:cNvPr>
          <p:cNvSpPr txBox="1"/>
          <p:nvPr/>
        </p:nvSpPr>
        <p:spPr>
          <a:xfrm>
            <a:off x="9993965" y="4380821"/>
            <a:ext cx="9012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0x40..</a:t>
            </a:r>
            <a:endParaRPr lang="en-JP" dirty="0"/>
          </a:p>
        </p:txBody>
      </p:sp>
      <p:sp>
        <p:nvSpPr>
          <p:cNvPr id="17" name="TextBox 29">
            <a:extLst>
              <a:ext uri="{FF2B5EF4-FFF2-40B4-BE49-F238E27FC236}">
                <a16:creationId xmlns:a16="http://schemas.microsoft.com/office/drawing/2014/main" id="{B577B23B-8EFF-889E-8E86-337CEA0350D0}"/>
              </a:ext>
            </a:extLst>
          </p:cNvPr>
          <p:cNvSpPr txBox="1"/>
          <p:nvPr/>
        </p:nvSpPr>
        <p:spPr>
          <a:xfrm>
            <a:off x="3075098" y="6040466"/>
            <a:ext cx="18416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(</a:t>
            </a:r>
            <a:r>
              <a:rPr lang="en-JP"/>
              <a:t>0</a:t>
            </a:r>
            <a:r>
              <a:rPr lang="en-AU" dirty="0"/>
              <a:t>x00..-0x10)</a:t>
            </a:r>
            <a:endParaRPr lang="en-JP" dirty="0"/>
          </a:p>
        </p:txBody>
      </p:sp>
      <p:sp>
        <p:nvSpPr>
          <p:cNvPr id="18" name="TextBox 29">
            <a:extLst>
              <a:ext uri="{FF2B5EF4-FFF2-40B4-BE49-F238E27FC236}">
                <a16:creationId xmlns:a16="http://schemas.microsoft.com/office/drawing/2014/main" id="{4B47082D-26C9-2FD5-ED79-382281480F43}"/>
              </a:ext>
            </a:extLst>
          </p:cNvPr>
          <p:cNvSpPr txBox="1"/>
          <p:nvPr/>
        </p:nvSpPr>
        <p:spPr>
          <a:xfrm>
            <a:off x="4789996" y="6040466"/>
            <a:ext cx="18416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(</a:t>
            </a:r>
            <a:r>
              <a:rPr lang="en-JP"/>
              <a:t>0</a:t>
            </a:r>
            <a:r>
              <a:rPr lang="en-AU" dirty="0"/>
              <a:t>x10..-0x20)</a:t>
            </a:r>
            <a:endParaRPr lang="en-JP" dirty="0"/>
          </a:p>
        </p:txBody>
      </p:sp>
      <p:sp>
        <p:nvSpPr>
          <p:cNvPr id="19" name="TextBox 29">
            <a:extLst>
              <a:ext uri="{FF2B5EF4-FFF2-40B4-BE49-F238E27FC236}">
                <a16:creationId xmlns:a16="http://schemas.microsoft.com/office/drawing/2014/main" id="{101704C5-68A8-3097-42DC-557B53171A93}"/>
              </a:ext>
            </a:extLst>
          </p:cNvPr>
          <p:cNvSpPr txBox="1"/>
          <p:nvPr/>
        </p:nvSpPr>
        <p:spPr>
          <a:xfrm>
            <a:off x="7542473" y="6040466"/>
            <a:ext cx="18416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(</a:t>
            </a:r>
            <a:r>
              <a:rPr lang="en-JP"/>
              <a:t>0</a:t>
            </a:r>
            <a:r>
              <a:rPr lang="en-AU" dirty="0"/>
              <a:t>x20..-0x40)</a:t>
            </a:r>
            <a:endParaRPr lang="en-JP" dirty="0"/>
          </a:p>
        </p:txBody>
      </p:sp>
    </p:spTree>
    <p:extLst>
      <p:ext uri="{BB962C8B-B14F-4D97-AF65-F5344CB8AC3E}">
        <p14:creationId xmlns:p14="http://schemas.microsoft.com/office/powerpoint/2010/main" val="15798639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809E90-122C-4BA3-3FC9-4FF2538BF5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730E35-48B8-19E4-F3E7-0933E18733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AU" altLang="ja-JP" dirty="0"/>
              <a:t>PMP</a:t>
            </a:r>
            <a:r>
              <a:rPr lang="ja-JP" altLang="en-US"/>
              <a:t>の設定切り替え</a:t>
            </a:r>
            <a:endParaRPr kumimoji="1" lang="ja-JP" altLang="en-US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A3F4EE5-2F91-C1FE-4C42-64D9C68756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C5ECA-0E3D-4C97-935A-4D9BD1D3183B}" type="datetime1">
              <a:rPr kumimoji="1" lang="ja-JP" altLang="en-US" smtClean="0"/>
              <a:t>2026/5/19</a:t>
            </a:fld>
            <a:endParaRPr kumimoji="1" lang="ja-JP" altLang="en-US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CC56E83-BFE7-1094-6BF0-E620980EF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460DD-6821-40C4-BE82-83B07D5FD17D}" type="slidenum">
              <a:rPr kumimoji="1" lang="ja-JP" altLang="en-US" smtClean="0"/>
              <a:t>9</a:t>
            </a:fld>
            <a:endParaRPr kumimoji="1" lang="ja-JP" altLang="en-US"/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18A4504C-31C3-EEBE-9562-CE1A94C2B2D7}"/>
              </a:ext>
            </a:extLst>
          </p:cNvPr>
          <p:cNvSpPr/>
          <p:nvPr/>
        </p:nvSpPr>
        <p:spPr>
          <a:xfrm>
            <a:off x="10378687" y="5706898"/>
            <a:ext cx="180000" cy="18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>
              <a:latin typeface="Hiragino Sans W2" panose="020B0400000000000000" pitchFamily="34" charset="-128"/>
              <a:ea typeface="Hiragino Sans W2" panose="020B0400000000000000" pitchFamily="34" charset="-128"/>
            </a:endParaRP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2EEC9A9E-6DB1-255E-CA3E-A4D474164CD3}"/>
              </a:ext>
            </a:extLst>
          </p:cNvPr>
          <p:cNvSpPr txBox="1"/>
          <p:nvPr/>
        </p:nvSpPr>
        <p:spPr>
          <a:xfrm>
            <a:off x="10558687" y="5609703"/>
            <a:ext cx="1590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>
                <a:latin typeface="Hiragino Sans W2" panose="020B0400000000000000" pitchFamily="34" charset="-128"/>
                <a:ea typeface="Hiragino Sans W2" panose="020B0400000000000000" pitchFamily="34" charset="-128"/>
              </a:rPr>
              <a:t>アクセス不可</a:t>
            </a:r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AC04B37B-54D7-E7A1-30DA-00C1619627BC}"/>
              </a:ext>
            </a:extLst>
          </p:cNvPr>
          <p:cNvSpPr/>
          <p:nvPr/>
        </p:nvSpPr>
        <p:spPr>
          <a:xfrm>
            <a:off x="10374960" y="6081684"/>
            <a:ext cx="180000" cy="180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>
              <a:latin typeface="Hiragino Sans W2" panose="020B0400000000000000" pitchFamily="34" charset="-128"/>
              <a:ea typeface="Hiragino Sans W2" panose="020B0400000000000000" pitchFamily="34" charset="-128"/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8F033845-BC6E-239C-53CB-03EC1A0A1131}"/>
              </a:ext>
            </a:extLst>
          </p:cNvPr>
          <p:cNvSpPr txBox="1"/>
          <p:nvPr/>
        </p:nvSpPr>
        <p:spPr>
          <a:xfrm>
            <a:off x="10554960" y="5987018"/>
            <a:ext cx="14268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>
                <a:latin typeface="Hiragino Sans W2" panose="020B0400000000000000" pitchFamily="34" charset="-128"/>
                <a:ea typeface="Hiragino Sans W2" panose="020B0400000000000000" pitchFamily="34" charset="-128"/>
              </a:rPr>
              <a:t>アクセス可</a:t>
            </a:r>
          </a:p>
        </p:txBody>
      </p:sp>
      <p:sp>
        <p:nvSpPr>
          <p:cNvPr id="44" name="コンテンツ プレースホルダー 2">
            <a:extLst>
              <a:ext uri="{FF2B5EF4-FFF2-40B4-BE49-F238E27FC236}">
                <a16:creationId xmlns:a16="http://schemas.microsoft.com/office/drawing/2014/main" id="{624B8254-997A-AE78-1E0E-75B8E847A3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00648"/>
            <a:ext cx="10515600" cy="4976315"/>
          </a:xfrm>
        </p:spPr>
        <p:txBody>
          <a:bodyPr>
            <a:normAutofit/>
          </a:bodyPr>
          <a:lstStyle/>
          <a:p>
            <a:r>
              <a:rPr lang="ja-JP" altLang="en-US"/>
              <a:t>コンテキストに応じて</a:t>
            </a:r>
            <a:r>
              <a:rPr lang="en-AU" altLang="ja-JP" dirty="0"/>
              <a:t>PMP</a:t>
            </a:r>
            <a:r>
              <a:rPr lang="ja-JP" altLang="en-US"/>
              <a:t>の設定を動的に切り替え</a:t>
            </a:r>
            <a:endParaRPr lang="en-AU" altLang="ja-JP" dirty="0"/>
          </a:p>
          <a:p>
            <a:pPr lvl="1"/>
            <a:r>
              <a:rPr lang="ja-JP" altLang="en-US"/>
              <a:t>ハイパーバイザ実行中は</a:t>
            </a:r>
            <a:r>
              <a:rPr lang="en-US" altLang="ja-JP" dirty="0" err="1"/>
              <a:t>VM</a:t>
            </a:r>
            <a:r>
              <a:rPr lang="ja-JP" altLang="en-US"/>
              <a:t>のメモリ領域へのアクセスを禁止</a:t>
            </a:r>
            <a:endParaRPr lang="en-US" altLang="ja-JP" dirty="0"/>
          </a:p>
          <a:p>
            <a:pPr lvl="1"/>
            <a:r>
              <a:rPr lang="en-AU" altLang="ja-JP" dirty="0" err="1"/>
              <a:t>VM</a:t>
            </a:r>
            <a:r>
              <a:rPr lang="ja-JP" altLang="en-US"/>
              <a:t>実行中はその</a:t>
            </a:r>
            <a:r>
              <a:rPr lang="en-AU" altLang="ja-JP" dirty="0"/>
              <a:t>VM</a:t>
            </a:r>
            <a:r>
              <a:rPr lang="ja-JP" altLang="en-US"/>
              <a:t>のメモリ領域へのアクセスのみ許可</a:t>
            </a:r>
            <a:endParaRPr lang="en-US" altLang="ja-JP" dirty="0"/>
          </a:p>
          <a:p>
            <a:r>
              <a:rPr lang="ja-JP" altLang="en-US"/>
              <a:t>切り替えコードはハイパーバイザの設定ファイルから自動生成</a:t>
            </a:r>
            <a:endParaRPr lang="en-US" altLang="ja-JP" dirty="0"/>
          </a:p>
          <a:p>
            <a:pPr lvl="1"/>
            <a:r>
              <a:rPr lang="ja-JP" altLang="en-US"/>
              <a:t>各</a:t>
            </a:r>
            <a:r>
              <a:rPr lang="en-AU" altLang="ja-JP" dirty="0"/>
              <a:t>VM</a:t>
            </a:r>
            <a:r>
              <a:rPr lang="ja-JP" altLang="en-US"/>
              <a:t>の物理メモリ領域のアドレスとサイズを静的に定義</a:t>
            </a:r>
            <a:endParaRPr lang="en-US" altLang="ja-JP" dirty="0"/>
          </a:p>
          <a:p>
            <a:pPr lvl="1"/>
            <a:r>
              <a:rPr lang="ja-JP" altLang="en-US"/>
              <a:t>定義と同じメモリ領域に</a:t>
            </a:r>
            <a:r>
              <a:rPr lang="en-AU" altLang="ja-JP" dirty="0"/>
              <a:t>PMP</a:t>
            </a:r>
            <a:r>
              <a:rPr lang="ja-JP" altLang="en-US"/>
              <a:t>の設定が行われることを保証</a:t>
            </a:r>
            <a:endParaRPr lang="en-US" altLang="ja-JP" dirty="0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EB53D204-46AD-B08D-EC63-313472FE906E}"/>
              </a:ext>
            </a:extLst>
          </p:cNvPr>
          <p:cNvGrpSpPr/>
          <p:nvPr/>
        </p:nvGrpSpPr>
        <p:grpSpPr>
          <a:xfrm>
            <a:off x="2829680" y="4302943"/>
            <a:ext cx="7294880" cy="1068041"/>
            <a:chOff x="2448560" y="4779057"/>
            <a:chExt cx="7294880" cy="1068041"/>
          </a:xfrm>
        </p:grpSpPr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7229F715-7E51-1D7D-7336-0817233BF29A}"/>
                </a:ext>
              </a:extLst>
            </p:cNvPr>
            <p:cNvSpPr/>
            <p:nvPr/>
          </p:nvSpPr>
          <p:spPr>
            <a:xfrm>
              <a:off x="2448560" y="5477765"/>
              <a:ext cx="7294880" cy="369333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>
                  <a:solidFill>
                    <a:schemeClr val="tx1"/>
                  </a:solidFill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ハイパーバイザ</a:t>
              </a:r>
            </a:p>
          </p:txBody>
        </p:sp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1398BF34-84B9-7EF3-F711-2912449A125A}"/>
                </a:ext>
              </a:extLst>
            </p:cNvPr>
            <p:cNvSpPr/>
            <p:nvPr/>
          </p:nvSpPr>
          <p:spPr>
            <a:xfrm>
              <a:off x="2448560" y="4779058"/>
              <a:ext cx="3027680" cy="369333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>
                  <a:solidFill>
                    <a:schemeClr val="tx1"/>
                  </a:solidFill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機密</a:t>
              </a:r>
              <a:r>
                <a:rPr kumimoji="1" lang="en-AU" altLang="ja-JP" b="1" dirty="0">
                  <a:solidFill>
                    <a:schemeClr val="tx1"/>
                  </a:solidFill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VM 1</a:t>
              </a:r>
              <a:endParaRPr kumimoji="1" lang="ja-JP" altLang="en-US" b="1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endParaRPr>
            </a:p>
          </p:txBody>
        </p:sp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8CC2A892-67FA-B8C6-6E14-B00A6A9EFA94}"/>
                </a:ext>
              </a:extLst>
            </p:cNvPr>
            <p:cNvSpPr/>
            <p:nvPr/>
          </p:nvSpPr>
          <p:spPr>
            <a:xfrm>
              <a:off x="6715759" y="4779057"/>
              <a:ext cx="3027680" cy="369334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>
                  <a:solidFill>
                    <a:schemeClr val="tx1"/>
                  </a:solidFill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機密</a:t>
              </a:r>
              <a:r>
                <a:rPr kumimoji="1" lang="en-AU" altLang="ja-JP" b="1" dirty="0">
                  <a:solidFill>
                    <a:schemeClr val="tx1"/>
                  </a:solidFill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VM 2</a:t>
              </a:r>
              <a:endParaRPr kumimoji="1" lang="ja-JP" altLang="en-US" b="1">
                <a:solidFill>
                  <a:schemeClr val="tx1"/>
                </a:solidFill>
                <a:latin typeface="Hiragino Sans W2" panose="020B0400000000000000" pitchFamily="34" charset="-128"/>
                <a:ea typeface="Hiragino Sans W2" panose="020B0400000000000000" pitchFamily="34" charset="-128"/>
              </a:endParaRPr>
            </a:p>
          </p:txBody>
        </p:sp>
      </p:grpSp>
      <p:cxnSp>
        <p:nvCxnSpPr>
          <p:cNvPr id="11" name="Straight Connector 14">
            <a:extLst>
              <a:ext uri="{FF2B5EF4-FFF2-40B4-BE49-F238E27FC236}">
                <a16:creationId xmlns:a16="http://schemas.microsoft.com/office/drawing/2014/main" id="{AA1F5AA1-A9F4-944F-54F1-1E6E3FFA9F80}"/>
              </a:ext>
            </a:extLst>
          </p:cNvPr>
          <p:cNvCxnSpPr>
            <a:cxnSpLocks/>
          </p:cNvCxnSpPr>
          <p:nvPr/>
        </p:nvCxnSpPr>
        <p:spPr>
          <a:xfrm>
            <a:off x="6475027" y="4256137"/>
            <a:ext cx="0" cy="610417"/>
          </a:xfrm>
          <a:prstGeom prst="line">
            <a:avLst/>
          </a:prstGeom>
          <a:ln w="38100">
            <a:prstDash val="sys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5FA33002-402E-3092-B5FF-9194B7F6F223}"/>
              </a:ext>
            </a:extLst>
          </p:cNvPr>
          <p:cNvGrpSpPr/>
          <p:nvPr/>
        </p:nvGrpSpPr>
        <p:grpSpPr>
          <a:xfrm>
            <a:off x="2829680" y="5823774"/>
            <a:ext cx="7294880" cy="353189"/>
            <a:chOff x="6835756" y="3168812"/>
            <a:chExt cx="1415013" cy="353064"/>
          </a:xfrm>
        </p:grpSpPr>
        <p:sp>
          <p:nvSpPr>
            <p:cNvPr id="13" name="正方形/長方形 12">
              <a:extLst>
                <a:ext uri="{FF2B5EF4-FFF2-40B4-BE49-F238E27FC236}">
                  <a16:creationId xmlns:a16="http://schemas.microsoft.com/office/drawing/2014/main" id="{077CE283-C0EE-BDAD-8E85-6B636F54936A}"/>
                </a:ext>
              </a:extLst>
            </p:cNvPr>
            <p:cNvSpPr/>
            <p:nvPr/>
          </p:nvSpPr>
          <p:spPr>
            <a:xfrm>
              <a:off x="6835756" y="3169106"/>
              <a:ext cx="318176" cy="352477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ja-JP" altLang="en-US" b="1"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機密</a:t>
              </a:r>
              <a:r>
                <a:rPr lang="en-AU" altLang="ja-JP" b="1" dirty="0"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VM1 </a:t>
              </a:r>
              <a:endParaRPr kumimoji="1" lang="ja-JP" altLang="en-US" b="1">
                <a:latin typeface="Hiragino Sans W2" panose="020B0400000000000000" pitchFamily="34" charset="-128"/>
                <a:ea typeface="Hiragino Sans W2" panose="020B0400000000000000" pitchFamily="34" charset="-128"/>
              </a:endParaRPr>
            </a:p>
          </p:txBody>
        </p:sp>
        <p:sp>
          <p:nvSpPr>
            <p:cNvPr id="14" name="正方形/長方形 13">
              <a:extLst>
                <a:ext uri="{FF2B5EF4-FFF2-40B4-BE49-F238E27FC236}">
                  <a16:creationId xmlns:a16="http://schemas.microsoft.com/office/drawing/2014/main" id="{B776408F-1E40-1C69-5F51-C28445C8EA70}"/>
                </a:ext>
              </a:extLst>
            </p:cNvPr>
            <p:cNvSpPr/>
            <p:nvPr/>
          </p:nvSpPr>
          <p:spPr>
            <a:xfrm>
              <a:off x="7153932" y="3168947"/>
              <a:ext cx="318176" cy="352793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機密</a:t>
              </a:r>
              <a:r>
                <a:rPr kumimoji="1" lang="en-AU" altLang="ja-JP" b="1" dirty="0"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VM2</a:t>
              </a:r>
              <a:endParaRPr kumimoji="1" lang="ja-JP" altLang="en-US" b="1">
                <a:latin typeface="Hiragino Sans W2" panose="020B0400000000000000" pitchFamily="34" charset="-128"/>
                <a:ea typeface="Hiragino Sans W2" panose="020B0400000000000000" pitchFamily="34" charset="-128"/>
              </a:endParaRPr>
            </a:p>
          </p:txBody>
        </p:sp>
        <p:sp>
          <p:nvSpPr>
            <p:cNvPr id="16" name="正方形/長方形 15">
              <a:extLst>
                <a:ext uri="{FF2B5EF4-FFF2-40B4-BE49-F238E27FC236}">
                  <a16:creationId xmlns:a16="http://schemas.microsoft.com/office/drawing/2014/main" id="{6494832C-47E0-98E6-F8DE-0B04FC5376D3}"/>
                </a:ext>
              </a:extLst>
            </p:cNvPr>
            <p:cNvSpPr/>
            <p:nvPr/>
          </p:nvSpPr>
          <p:spPr>
            <a:xfrm>
              <a:off x="7472109" y="3168812"/>
              <a:ext cx="778660" cy="353064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ハイパーバイザ</a:t>
              </a:r>
            </a:p>
          </p:txBody>
        </p:sp>
      </p:grp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DCCBD68E-3621-B1E8-72BB-4026FD3D52B7}"/>
              </a:ext>
            </a:extLst>
          </p:cNvPr>
          <p:cNvSpPr txBox="1"/>
          <p:nvPr/>
        </p:nvSpPr>
        <p:spPr>
          <a:xfrm>
            <a:off x="1379332" y="5823774"/>
            <a:ext cx="14503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b="1">
                <a:latin typeface="Hiragino Sans W2" panose="020B0400000000000000" pitchFamily="34" charset="-128"/>
                <a:ea typeface="Hiragino Sans W2" panose="020B0400000000000000" pitchFamily="34" charset="-128"/>
              </a:rPr>
              <a:t>物理メモリ</a:t>
            </a:r>
            <a:endParaRPr kumimoji="1" lang="ja-JP" altLang="en-US" b="1">
              <a:latin typeface="Hiragino Sans W2" panose="020B0400000000000000" pitchFamily="34" charset="-128"/>
              <a:ea typeface="Hiragino Sans W2" panose="020B0400000000000000" pitchFamily="34" charset="-128"/>
            </a:endParaRPr>
          </a:p>
        </p:txBody>
      </p:sp>
      <p:grpSp>
        <p:nvGrpSpPr>
          <p:cNvPr id="23" name="グループ化 22">
            <a:extLst>
              <a:ext uri="{FF2B5EF4-FFF2-40B4-BE49-F238E27FC236}">
                <a16:creationId xmlns:a16="http://schemas.microsoft.com/office/drawing/2014/main" id="{D25183B9-D414-EB93-4C2B-1C117D5FA97E}"/>
              </a:ext>
            </a:extLst>
          </p:cNvPr>
          <p:cNvGrpSpPr/>
          <p:nvPr/>
        </p:nvGrpSpPr>
        <p:grpSpPr>
          <a:xfrm>
            <a:off x="2839051" y="5831142"/>
            <a:ext cx="7294880" cy="353189"/>
            <a:chOff x="6835756" y="3168812"/>
            <a:chExt cx="1415013" cy="353064"/>
          </a:xfrm>
        </p:grpSpPr>
        <p:sp>
          <p:nvSpPr>
            <p:cNvPr id="24" name="正方形/長方形 23">
              <a:extLst>
                <a:ext uri="{FF2B5EF4-FFF2-40B4-BE49-F238E27FC236}">
                  <a16:creationId xmlns:a16="http://schemas.microsoft.com/office/drawing/2014/main" id="{E7B9C062-FDD7-68C0-025F-459688CC6E20}"/>
                </a:ext>
              </a:extLst>
            </p:cNvPr>
            <p:cNvSpPr/>
            <p:nvPr/>
          </p:nvSpPr>
          <p:spPr>
            <a:xfrm>
              <a:off x="6835756" y="3169106"/>
              <a:ext cx="318176" cy="352477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ja-JP" altLang="en-US" b="1"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機密</a:t>
              </a:r>
              <a:r>
                <a:rPr lang="en-AU" altLang="ja-JP" b="1" dirty="0"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VM1 </a:t>
              </a:r>
              <a:endParaRPr kumimoji="1" lang="ja-JP" altLang="en-US" b="1">
                <a:latin typeface="Hiragino Sans W2" panose="020B0400000000000000" pitchFamily="34" charset="-128"/>
                <a:ea typeface="Hiragino Sans W2" panose="020B0400000000000000" pitchFamily="34" charset="-128"/>
              </a:endParaRPr>
            </a:p>
          </p:txBody>
        </p:sp>
        <p:sp>
          <p:nvSpPr>
            <p:cNvPr id="25" name="正方形/長方形 24">
              <a:extLst>
                <a:ext uri="{FF2B5EF4-FFF2-40B4-BE49-F238E27FC236}">
                  <a16:creationId xmlns:a16="http://schemas.microsoft.com/office/drawing/2014/main" id="{21243B1F-33F3-A09D-2EE6-89740C73BA08}"/>
                </a:ext>
              </a:extLst>
            </p:cNvPr>
            <p:cNvSpPr/>
            <p:nvPr/>
          </p:nvSpPr>
          <p:spPr>
            <a:xfrm>
              <a:off x="7153932" y="3168947"/>
              <a:ext cx="318176" cy="352793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機密</a:t>
              </a:r>
              <a:r>
                <a:rPr kumimoji="1" lang="en-AU" altLang="ja-JP" b="1" dirty="0"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VM2</a:t>
              </a:r>
              <a:endParaRPr kumimoji="1" lang="ja-JP" altLang="en-US" b="1">
                <a:latin typeface="Hiragino Sans W2" panose="020B0400000000000000" pitchFamily="34" charset="-128"/>
                <a:ea typeface="Hiragino Sans W2" panose="020B0400000000000000" pitchFamily="34" charset="-128"/>
              </a:endParaRPr>
            </a:p>
          </p:txBody>
        </p:sp>
        <p:sp>
          <p:nvSpPr>
            <p:cNvPr id="26" name="正方形/長方形 25">
              <a:extLst>
                <a:ext uri="{FF2B5EF4-FFF2-40B4-BE49-F238E27FC236}">
                  <a16:creationId xmlns:a16="http://schemas.microsoft.com/office/drawing/2014/main" id="{0C30E499-62FF-E660-30CF-FD5A08047561}"/>
                </a:ext>
              </a:extLst>
            </p:cNvPr>
            <p:cNvSpPr/>
            <p:nvPr/>
          </p:nvSpPr>
          <p:spPr>
            <a:xfrm>
              <a:off x="7472109" y="3168812"/>
              <a:ext cx="778660" cy="353064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ハイパーバイザ</a:t>
              </a:r>
            </a:p>
          </p:txBody>
        </p:sp>
      </p:grpSp>
      <p:grpSp>
        <p:nvGrpSpPr>
          <p:cNvPr id="27" name="グループ化 26">
            <a:extLst>
              <a:ext uri="{FF2B5EF4-FFF2-40B4-BE49-F238E27FC236}">
                <a16:creationId xmlns:a16="http://schemas.microsoft.com/office/drawing/2014/main" id="{0093E2C4-0946-733F-2728-F71588E21C55}"/>
              </a:ext>
            </a:extLst>
          </p:cNvPr>
          <p:cNvGrpSpPr/>
          <p:nvPr/>
        </p:nvGrpSpPr>
        <p:grpSpPr>
          <a:xfrm>
            <a:off x="2829679" y="5823713"/>
            <a:ext cx="7294880" cy="353189"/>
            <a:chOff x="6835756" y="3168812"/>
            <a:chExt cx="1415013" cy="353064"/>
          </a:xfrm>
        </p:grpSpPr>
        <p:sp>
          <p:nvSpPr>
            <p:cNvPr id="28" name="正方形/長方形 27">
              <a:extLst>
                <a:ext uri="{FF2B5EF4-FFF2-40B4-BE49-F238E27FC236}">
                  <a16:creationId xmlns:a16="http://schemas.microsoft.com/office/drawing/2014/main" id="{91C06859-13F7-CC5E-D389-46342D16206C}"/>
                </a:ext>
              </a:extLst>
            </p:cNvPr>
            <p:cNvSpPr/>
            <p:nvPr/>
          </p:nvSpPr>
          <p:spPr>
            <a:xfrm>
              <a:off x="6835756" y="3169106"/>
              <a:ext cx="318176" cy="352477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ja-JP" altLang="en-US" b="1"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機密</a:t>
              </a:r>
              <a:r>
                <a:rPr lang="en-AU" altLang="ja-JP" b="1" dirty="0"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VM1 </a:t>
              </a:r>
              <a:endParaRPr kumimoji="1" lang="ja-JP" altLang="en-US" b="1">
                <a:latin typeface="Hiragino Sans W2" panose="020B0400000000000000" pitchFamily="34" charset="-128"/>
                <a:ea typeface="Hiragino Sans W2" panose="020B0400000000000000" pitchFamily="34" charset="-128"/>
              </a:endParaRPr>
            </a:p>
          </p:txBody>
        </p:sp>
        <p:sp>
          <p:nvSpPr>
            <p:cNvPr id="30" name="正方形/長方形 29">
              <a:extLst>
                <a:ext uri="{FF2B5EF4-FFF2-40B4-BE49-F238E27FC236}">
                  <a16:creationId xmlns:a16="http://schemas.microsoft.com/office/drawing/2014/main" id="{12F160ED-5A9C-E44E-8A1D-5D29A116C9B8}"/>
                </a:ext>
              </a:extLst>
            </p:cNvPr>
            <p:cNvSpPr/>
            <p:nvPr/>
          </p:nvSpPr>
          <p:spPr>
            <a:xfrm>
              <a:off x="7153932" y="3168947"/>
              <a:ext cx="318176" cy="352793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機密</a:t>
              </a:r>
              <a:r>
                <a:rPr kumimoji="1" lang="en-AU" altLang="ja-JP" b="1" dirty="0"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VM2</a:t>
              </a:r>
              <a:endParaRPr kumimoji="1" lang="ja-JP" altLang="en-US" b="1">
                <a:latin typeface="Hiragino Sans W2" panose="020B0400000000000000" pitchFamily="34" charset="-128"/>
                <a:ea typeface="Hiragino Sans W2" panose="020B0400000000000000" pitchFamily="34" charset="-128"/>
              </a:endParaRPr>
            </a:p>
          </p:txBody>
        </p:sp>
        <p:sp>
          <p:nvSpPr>
            <p:cNvPr id="32" name="正方形/長方形 31">
              <a:extLst>
                <a:ext uri="{FF2B5EF4-FFF2-40B4-BE49-F238E27FC236}">
                  <a16:creationId xmlns:a16="http://schemas.microsoft.com/office/drawing/2014/main" id="{828D798F-A6B6-E3C7-47DD-F16C269592A8}"/>
                </a:ext>
              </a:extLst>
            </p:cNvPr>
            <p:cNvSpPr/>
            <p:nvPr/>
          </p:nvSpPr>
          <p:spPr>
            <a:xfrm>
              <a:off x="7472109" y="3168812"/>
              <a:ext cx="778660" cy="353064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>
                  <a:latin typeface="Hiragino Sans W2" panose="020B0400000000000000" pitchFamily="34" charset="-128"/>
                  <a:ea typeface="Hiragino Sans W2" panose="020B0400000000000000" pitchFamily="34" charset="-128"/>
                </a:rPr>
                <a:t>ハイパーバイザ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9867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研究室レイアウ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研究室">
      <a:majorFont>
        <a:latin typeface="メイリオ"/>
        <a:ea typeface="メイリオ"/>
        <a:cs typeface=""/>
      </a:majorFont>
      <a:minorFont>
        <a:latin typeface="メイリオ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1a4645aa-f9ad-4597-961e-4d8401e94fca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20B4BBF1A33D9A42AAB2475EFD4F7745" ma:contentTypeVersion="14" ma:contentTypeDescription="新しいドキュメントを作成します。" ma:contentTypeScope="" ma:versionID="6a8b5f01a1bd8800bc3708797fd1e5d6">
  <xsd:schema xmlns:xsd="http://www.w3.org/2001/XMLSchema" xmlns:xs="http://www.w3.org/2001/XMLSchema" xmlns:p="http://schemas.microsoft.com/office/2006/metadata/properties" xmlns:ns3="1a4645aa-f9ad-4597-961e-4d8401e94fca" xmlns:ns4="b2d26128-992f-401a-8290-874cd3ff6f10" targetNamespace="http://schemas.microsoft.com/office/2006/metadata/properties" ma:root="true" ma:fieldsID="7244f9ce86198130b124e84c9e63d967" ns3:_="" ns4:_="">
    <xsd:import namespace="1a4645aa-f9ad-4597-961e-4d8401e94fca"/>
    <xsd:import namespace="b2d26128-992f-401a-8290-874cd3ff6f1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System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4645aa-f9ad-4597-961e-4d8401e94fc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_activity" ma:index="12" nillable="true" ma:displayName="_activity" ma:hidden="true" ma:internalName="_activity">
      <xsd:simpleType>
        <xsd:restriction base="dms:Note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ystemTags" ma:index="17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d26128-992f-401a-8290-874cd3ff6f10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共有のヒントのハッシュ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5EAC5DE-DBA4-4024-A2E8-59FE94B18E9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F2CC681-62D0-421D-9D43-3D383F827A90}">
  <ds:schemaRefs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b2d26128-992f-401a-8290-874cd3ff6f10"/>
    <ds:schemaRef ds:uri="1a4645aa-f9ad-4597-961e-4d8401e94fca"/>
  </ds:schemaRefs>
</ds:datastoreItem>
</file>

<file path=customXml/itemProps3.xml><?xml version="1.0" encoding="utf-8"?>
<ds:datastoreItem xmlns:ds="http://schemas.openxmlformats.org/officeDocument/2006/customXml" ds:itemID="{FFE1003F-3E18-4C78-B317-DAA6EAF69C0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a4645aa-f9ad-4597-961e-4d8401e94fca"/>
    <ds:schemaRef ds:uri="b2d26128-992f-401a-8290-874cd3ff6f1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61807</TotalTime>
  <Words>2353</Words>
  <Application>Microsoft Macintosh PowerPoint</Application>
  <PresentationFormat>ワイド画面</PresentationFormat>
  <Paragraphs>471</Paragraphs>
  <Slides>23</Slides>
  <Notes>20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23</vt:i4>
      </vt:variant>
    </vt:vector>
  </HeadingPairs>
  <TitlesOfParts>
    <vt:vector size="28" baseType="lpstr">
      <vt:lpstr>Hiragino Sans W2</vt:lpstr>
      <vt:lpstr>Hiragino Sans W4</vt:lpstr>
      <vt:lpstr>游ゴシック</vt:lpstr>
      <vt:lpstr>Arial</vt:lpstr>
      <vt:lpstr>研究室レイアウト</vt:lpstr>
      <vt:lpstr>RISC-V PMPを用いた 静的パーティショニング型VMの隔離</vt:lpstr>
      <vt:lpstr>静的パーティショニング型VM</vt:lpstr>
      <vt:lpstr>機密VMの必要性</vt:lpstr>
      <vt:lpstr>RISC-Vの機密VM拡張(CoVE)</vt:lpstr>
      <vt:lpstr>CoVEによるメモリ隔離の問題</vt:lpstr>
      <vt:lpstr>提案：PRICEE</vt:lpstr>
      <vt:lpstr>PRICEEのシステム構成</vt:lpstr>
      <vt:lpstr>PMPエントリの割り当て</vt:lpstr>
      <vt:lpstr>PMPの設定切り替え</vt:lpstr>
      <vt:lpstr>安全なメモリ共有</vt:lpstr>
      <vt:lpstr>VM Exitのトラップ</vt:lpstr>
      <vt:lpstr>VM Exitのリダイレクト</vt:lpstr>
      <vt:lpstr>VM Entryのトラップ&amp;エミュレート</vt:lpstr>
      <vt:lpstr>Gステージページテーブル保護の必要性</vt:lpstr>
      <vt:lpstr>Gステージページテーブルの保護</vt:lpstr>
      <vt:lpstr>VMのレジスタの公開</vt:lpstr>
      <vt:lpstr>VMのレジスタの更新</vt:lpstr>
      <vt:lpstr>実験</vt:lpstr>
      <vt:lpstr>実験1：VMへの不正アクセス</vt:lpstr>
      <vt:lpstr>実験2：VMの性能への影響</vt:lpstr>
      <vt:lpstr>実験3：例外処理のオーバヘッド</vt:lpstr>
      <vt:lpstr>関連研究</vt:lpstr>
      <vt:lpstr>まとめ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ITO Daiki</dc:creator>
  <cp:lastModifiedBy>ITO Daiki</cp:lastModifiedBy>
  <cp:revision>1</cp:revision>
  <dcterms:created xsi:type="dcterms:W3CDTF">2025-04-16T05:56:23Z</dcterms:created>
  <dcterms:modified xsi:type="dcterms:W3CDTF">2026-05-19T14:28:13Z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0x01010020B4BBF1A33D9A42AAB2475EFD4F7745</vt:lpwstr>
  </property>
</Properties>
</file>