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4C8987-0472-473C-80D2-993C70FB9F18}" v="739" dt="2026-02-19T04:18:36.3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15" autoAdjust="0"/>
    <p:restoredTop sz="77749" autoAdjust="0"/>
  </p:normalViewPr>
  <p:slideViewPr>
    <p:cSldViewPr snapToGrid="0">
      <p:cViewPr varScale="1">
        <p:scale>
          <a:sx n="64" d="100"/>
          <a:sy n="64" d="100"/>
        </p:scale>
        <p:origin x="1291" y="58"/>
      </p:cViewPr>
      <p:guideLst/>
    </p:cSldViewPr>
  </p:slideViewPr>
  <p:notesTextViewPr>
    <p:cViewPr>
      <p:scale>
        <a:sx n="1" d="1"/>
        <a:sy n="1" d="1"/>
      </p:scale>
      <p:origin x="0" y="0"/>
    </p:cViewPr>
  </p:notesTextViewPr>
  <p:sorterViewPr>
    <p:cViewPr>
      <p:scale>
        <a:sx n="110" d="100"/>
        <a:sy n="11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RAMITSU Shusaku" userId="b18a3ee4-3f26-4235-94ca-ca0056e5c227" providerId="ADAL" clId="{20D37329-7C56-440C-A0D4-28A770673FBF}"/>
    <pc:docChg chg="undo custSel addSld delSld modSld modMainMaster">
      <pc:chgData name="KURAMITSU Shusaku" userId="b18a3ee4-3f26-4235-94ca-ca0056e5c227" providerId="ADAL" clId="{20D37329-7C56-440C-A0D4-28A770673FBF}" dt="2026-02-19T04:54:33.368" v="8432" actId="20577"/>
      <pc:docMkLst>
        <pc:docMk/>
      </pc:docMkLst>
      <pc:sldChg chg="delSp modSp mod modNotesTx">
        <pc:chgData name="KURAMITSU Shusaku" userId="b18a3ee4-3f26-4235-94ca-ca0056e5c227" providerId="ADAL" clId="{20D37329-7C56-440C-A0D4-28A770673FBF}" dt="2026-02-18T02:57:19.851" v="3503" actId="20577"/>
        <pc:sldMkLst>
          <pc:docMk/>
          <pc:sldMk cId="4265256960" sldId="256"/>
        </pc:sldMkLst>
        <pc:spChg chg="mod">
          <ac:chgData name="KURAMITSU Shusaku" userId="b18a3ee4-3f26-4235-94ca-ca0056e5c227" providerId="ADAL" clId="{20D37329-7C56-440C-A0D4-28A770673FBF}" dt="2026-02-16T10:55:25.843" v="3294" actId="20577"/>
          <ac:spMkLst>
            <pc:docMk/>
            <pc:sldMk cId="4265256960" sldId="256"/>
            <ac:spMk id="3" creationId="{106B7693-EA88-0245-3627-06ABB205213E}"/>
          </ac:spMkLst>
        </pc:spChg>
        <pc:spChg chg="mod">
          <ac:chgData name="KURAMITSU Shusaku" userId="b18a3ee4-3f26-4235-94ca-ca0056e5c227" providerId="ADAL" clId="{20D37329-7C56-440C-A0D4-28A770673FBF}" dt="2026-02-17T07:41:00.307" v="3376" actId="207"/>
          <ac:spMkLst>
            <pc:docMk/>
            <pc:sldMk cId="4265256960" sldId="256"/>
            <ac:spMk id="4" creationId="{38377578-B0F9-A982-5814-98156ABF1A30}"/>
          </ac:spMkLst>
        </pc:spChg>
      </pc:sldChg>
      <pc:sldChg chg="delSp modSp mod modNotesTx">
        <pc:chgData name="KURAMITSU Shusaku" userId="b18a3ee4-3f26-4235-94ca-ca0056e5c227" providerId="ADAL" clId="{20D37329-7C56-440C-A0D4-28A770673FBF}" dt="2026-02-18T05:03:46.456" v="6358"/>
        <pc:sldMkLst>
          <pc:docMk/>
          <pc:sldMk cId="736801081" sldId="257"/>
        </pc:sldMkLst>
        <pc:spChg chg="mod">
          <ac:chgData name="KURAMITSU Shusaku" userId="b18a3ee4-3f26-4235-94ca-ca0056e5c227" providerId="ADAL" clId="{20D37329-7C56-440C-A0D4-28A770673FBF}" dt="2026-02-16T07:37:57.171" v="3204" actId="207"/>
          <ac:spMkLst>
            <pc:docMk/>
            <pc:sldMk cId="736801081" sldId="257"/>
            <ac:spMk id="2" creationId="{ABF855B7-C9BB-3364-0E09-75AA47D32404}"/>
          </ac:spMkLst>
        </pc:spChg>
        <pc:spChg chg="mod">
          <ac:chgData name="KURAMITSU Shusaku" userId="b18a3ee4-3f26-4235-94ca-ca0056e5c227" providerId="ADAL" clId="{20D37329-7C56-440C-A0D4-28A770673FBF}" dt="2026-02-18T05:03:46.456" v="6358"/>
          <ac:spMkLst>
            <pc:docMk/>
            <pc:sldMk cId="736801081" sldId="257"/>
            <ac:spMk id="3" creationId="{30610B1E-6029-002D-6A81-100D4998E4B4}"/>
          </ac:spMkLst>
        </pc:spChg>
        <pc:spChg chg="mod">
          <ac:chgData name="KURAMITSU Shusaku" userId="b18a3ee4-3f26-4235-94ca-ca0056e5c227" providerId="ADAL" clId="{20D37329-7C56-440C-A0D4-28A770673FBF}" dt="2026-02-17T07:40:02.706" v="3359" actId="1076"/>
          <ac:spMkLst>
            <pc:docMk/>
            <pc:sldMk cId="736801081" sldId="257"/>
            <ac:spMk id="4" creationId="{A06C36E7-59E7-BB0C-7E7C-9B66EF55E1AC}"/>
          </ac:spMkLst>
        </pc:spChg>
        <pc:spChg chg="mod">
          <ac:chgData name="KURAMITSU Shusaku" userId="b18a3ee4-3f26-4235-94ca-ca0056e5c227" providerId="ADAL" clId="{20D37329-7C56-440C-A0D4-28A770673FBF}" dt="2026-02-16T07:38:21.049" v="3209" actId="207"/>
          <ac:spMkLst>
            <pc:docMk/>
            <pc:sldMk cId="736801081" sldId="257"/>
            <ac:spMk id="8" creationId="{42F37A23-AEEE-ED43-0D6B-ACEF36BE6333}"/>
          </ac:spMkLst>
        </pc:spChg>
        <pc:spChg chg="mod">
          <ac:chgData name="KURAMITSU Shusaku" userId="b18a3ee4-3f26-4235-94ca-ca0056e5c227" providerId="ADAL" clId="{20D37329-7C56-440C-A0D4-28A770673FBF}" dt="2026-02-16T07:38:14.202" v="3208" actId="115"/>
          <ac:spMkLst>
            <pc:docMk/>
            <pc:sldMk cId="736801081" sldId="257"/>
            <ac:spMk id="9" creationId="{5EF88E88-350F-0341-0D60-01B9E33B7823}"/>
          </ac:spMkLst>
        </pc:spChg>
      </pc:sldChg>
      <pc:sldChg chg="delSp modSp mod modNotesTx">
        <pc:chgData name="KURAMITSU Shusaku" userId="b18a3ee4-3f26-4235-94ca-ca0056e5c227" providerId="ADAL" clId="{20D37329-7C56-440C-A0D4-28A770673FBF}" dt="2026-02-19T04:54:33.368" v="8432" actId="20577"/>
        <pc:sldMkLst>
          <pc:docMk/>
          <pc:sldMk cId="3622918035" sldId="258"/>
        </pc:sldMkLst>
        <pc:spChg chg="mod">
          <ac:chgData name="KURAMITSU Shusaku" userId="b18a3ee4-3f26-4235-94ca-ca0056e5c227" providerId="ADAL" clId="{20D37329-7C56-440C-A0D4-28A770673FBF}" dt="2026-02-16T07:39:18.197" v="3211" actId="207"/>
          <ac:spMkLst>
            <pc:docMk/>
            <pc:sldMk cId="3622918035" sldId="258"/>
            <ac:spMk id="2" creationId="{3F945420-C81A-909F-1B1E-D8200B8CCA85}"/>
          </ac:spMkLst>
        </pc:spChg>
        <pc:spChg chg="mod">
          <ac:chgData name="KURAMITSU Shusaku" userId="b18a3ee4-3f26-4235-94ca-ca0056e5c227" providerId="ADAL" clId="{20D37329-7C56-440C-A0D4-28A770673FBF}" dt="2026-02-17T07:34:20.438" v="3348" actId="20577"/>
          <ac:spMkLst>
            <pc:docMk/>
            <pc:sldMk cId="3622918035" sldId="258"/>
            <ac:spMk id="3" creationId="{F43AD667-E4F9-5849-5C0E-84C9097A6771}"/>
          </ac:spMkLst>
        </pc:spChg>
        <pc:spChg chg="mod">
          <ac:chgData name="KURAMITSU Shusaku" userId="b18a3ee4-3f26-4235-94ca-ca0056e5c227" providerId="ADAL" clId="{20D37329-7C56-440C-A0D4-28A770673FBF}" dt="2026-02-16T10:46:18.305" v="3255" actId="207"/>
          <ac:spMkLst>
            <pc:docMk/>
            <pc:sldMk cId="3622918035" sldId="258"/>
            <ac:spMk id="11" creationId="{D26A1DC1-0B65-813E-574C-3E25D4D2469E}"/>
          </ac:spMkLst>
        </pc:spChg>
        <pc:spChg chg="mod">
          <ac:chgData name="KURAMITSU Shusaku" userId="b18a3ee4-3f26-4235-94ca-ca0056e5c227" providerId="ADAL" clId="{20D37329-7C56-440C-A0D4-28A770673FBF}" dt="2026-02-16T10:46:18.305" v="3255" actId="207"/>
          <ac:spMkLst>
            <pc:docMk/>
            <pc:sldMk cId="3622918035" sldId="258"/>
            <ac:spMk id="12" creationId="{592F82C0-22C0-96FD-6E35-B06DC72B60DF}"/>
          </ac:spMkLst>
        </pc:spChg>
        <pc:spChg chg="mod">
          <ac:chgData name="KURAMITSU Shusaku" userId="b18a3ee4-3f26-4235-94ca-ca0056e5c227" providerId="ADAL" clId="{20D37329-7C56-440C-A0D4-28A770673FBF}" dt="2026-02-16T10:46:18.305" v="3255" actId="207"/>
          <ac:spMkLst>
            <pc:docMk/>
            <pc:sldMk cId="3622918035" sldId="258"/>
            <ac:spMk id="13" creationId="{DE74B8BC-D270-5380-94DD-7BE47F989398}"/>
          </ac:spMkLst>
        </pc:spChg>
        <pc:spChg chg="mod">
          <ac:chgData name="KURAMITSU Shusaku" userId="b18a3ee4-3f26-4235-94ca-ca0056e5c227" providerId="ADAL" clId="{20D37329-7C56-440C-A0D4-28A770673FBF}" dt="2026-02-16T10:46:18.305" v="3255" actId="207"/>
          <ac:spMkLst>
            <pc:docMk/>
            <pc:sldMk cId="3622918035" sldId="258"/>
            <ac:spMk id="14" creationId="{FED6236D-D72D-EF8C-AA62-81D44722B066}"/>
          </ac:spMkLst>
        </pc:spChg>
      </pc:sldChg>
      <pc:sldChg chg="addSp delSp modSp mod modNotesTx">
        <pc:chgData name="KURAMITSU Shusaku" userId="b18a3ee4-3f26-4235-94ca-ca0056e5c227" providerId="ADAL" clId="{20D37329-7C56-440C-A0D4-28A770673FBF}" dt="2026-02-18T05:02:26.408" v="6276" actId="20577"/>
        <pc:sldMkLst>
          <pc:docMk/>
          <pc:sldMk cId="2299072846" sldId="259"/>
        </pc:sldMkLst>
        <pc:spChg chg="mod">
          <ac:chgData name="KURAMITSU Shusaku" userId="b18a3ee4-3f26-4235-94ca-ca0056e5c227" providerId="ADAL" clId="{20D37329-7C56-440C-A0D4-28A770673FBF}" dt="2026-02-17T07:32:12.727" v="3297" actId="207"/>
          <ac:spMkLst>
            <pc:docMk/>
            <pc:sldMk cId="2299072846" sldId="259"/>
            <ac:spMk id="3" creationId="{8F43443F-EC3B-CC63-DDA7-EDCD4F6280A9}"/>
          </ac:spMkLst>
        </pc:spChg>
        <pc:spChg chg="mod topLvl">
          <ac:chgData name="KURAMITSU Shusaku" userId="b18a3ee4-3f26-4235-94ca-ca0056e5c227" providerId="ADAL" clId="{20D37329-7C56-440C-A0D4-28A770673FBF}" dt="2026-02-13T08:35:38.570" v="407" actId="207"/>
          <ac:spMkLst>
            <pc:docMk/>
            <pc:sldMk cId="2299072846" sldId="259"/>
            <ac:spMk id="14" creationId="{076A4B44-EA8D-9121-4636-D06BB910312D}"/>
          </ac:spMkLst>
        </pc:spChg>
        <pc:spChg chg="mod topLvl">
          <ac:chgData name="KURAMITSU Shusaku" userId="b18a3ee4-3f26-4235-94ca-ca0056e5c227" providerId="ADAL" clId="{20D37329-7C56-440C-A0D4-28A770673FBF}" dt="2026-02-13T08:35:33.099" v="406" actId="207"/>
          <ac:spMkLst>
            <pc:docMk/>
            <pc:sldMk cId="2299072846" sldId="259"/>
            <ac:spMk id="15" creationId="{96ED74FC-2FC5-5382-35FB-0E3FCE434B43}"/>
          </ac:spMkLst>
        </pc:spChg>
        <pc:spChg chg="mod topLvl">
          <ac:chgData name="KURAMITSU Shusaku" userId="b18a3ee4-3f26-4235-94ca-ca0056e5c227" providerId="ADAL" clId="{20D37329-7C56-440C-A0D4-28A770673FBF}" dt="2026-02-13T08:35:38.570" v="407" actId="207"/>
          <ac:spMkLst>
            <pc:docMk/>
            <pc:sldMk cId="2299072846" sldId="259"/>
            <ac:spMk id="17" creationId="{18B7550C-54A1-37B4-9AB1-9278A69E231B}"/>
          </ac:spMkLst>
        </pc:spChg>
        <pc:spChg chg="mod topLvl">
          <ac:chgData name="KURAMITSU Shusaku" userId="b18a3ee4-3f26-4235-94ca-ca0056e5c227" providerId="ADAL" clId="{20D37329-7C56-440C-A0D4-28A770673FBF}" dt="2026-02-13T08:35:33.099" v="406" actId="207"/>
          <ac:spMkLst>
            <pc:docMk/>
            <pc:sldMk cId="2299072846" sldId="259"/>
            <ac:spMk id="18" creationId="{AF61DEEB-DBC9-6624-2DA5-D521385ABD11}"/>
          </ac:spMkLst>
        </pc:spChg>
        <pc:spChg chg="add mod">
          <ac:chgData name="KURAMITSU Shusaku" userId="b18a3ee4-3f26-4235-94ca-ca0056e5c227" providerId="ADAL" clId="{20D37329-7C56-440C-A0D4-28A770673FBF}" dt="2026-02-13T08:34:09.422" v="330" actId="1076"/>
          <ac:spMkLst>
            <pc:docMk/>
            <pc:sldMk cId="2299072846" sldId="259"/>
            <ac:spMk id="19" creationId="{E3F3D86C-0C30-855F-33EB-B1C1EE897DBA}"/>
          </ac:spMkLst>
        </pc:spChg>
        <pc:spChg chg="mod">
          <ac:chgData name="KURAMITSU Shusaku" userId="b18a3ee4-3f26-4235-94ca-ca0056e5c227" providerId="ADAL" clId="{20D37329-7C56-440C-A0D4-28A770673FBF}" dt="2026-02-13T08:34:09.422" v="330" actId="1076"/>
          <ac:spMkLst>
            <pc:docMk/>
            <pc:sldMk cId="2299072846" sldId="259"/>
            <ac:spMk id="20" creationId="{F84597F5-B9F4-DB06-8ECA-1477E895073E}"/>
          </ac:spMkLst>
        </pc:spChg>
        <pc:spChg chg="add mod">
          <ac:chgData name="KURAMITSU Shusaku" userId="b18a3ee4-3f26-4235-94ca-ca0056e5c227" providerId="ADAL" clId="{20D37329-7C56-440C-A0D4-28A770673FBF}" dt="2026-02-13T08:34:09.422" v="330" actId="1076"/>
          <ac:spMkLst>
            <pc:docMk/>
            <pc:sldMk cId="2299072846" sldId="259"/>
            <ac:spMk id="21" creationId="{8B3910C3-9C3B-3BB4-6EE6-D4083C9D37E9}"/>
          </ac:spMkLst>
        </pc:spChg>
        <pc:spChg chg="add mod">
          <ac:chgData name="KURAMITSU Shusaku" userId="b18a3ee4-3f26-4235-94ca-ca0056e5c227" providerId="ADAL" clId="{20D37329-7C56-440C-A0D4-28A770673FBF}" dt="2026-02-16T07:51:12.390" v="3216" actId="207"/>
          <ac:spMkLst>
            <pc:docMk/>
            <pc:sldMk cId="2299072846" sldId="259"/>
            <ac:spMk id="22" creationId="{533FFF8B-D671-5554-EC53-8690F69A5A31}"/>
          </ac:spMkLst>
        </pc:spChg>
        <pc:spChg chg="add mod">
          <ac:chgData name="KURAMITSU Shusaku" userId="b18a3ee4-3f26-4235-94ca-ca0056e5c227" providerId="ADAL" clId="{20D37329-7C56-440C-A0D4-28A770673FBF}" dt="2026-02-16T10:46:48.321" v="3260" actId="1076"/>
          <ac:spMkLst>
            <pc:docMk/>
            <pc:sldMk cId="2299072846" sldId="259"/>
            <ac:spMk id="23" creationId="{9F3AA13E-9D56-5086-DEBC-CDE8BC60C5E8}"/>
          </ac:spMkLst>
        </pc:spChg>
      </pc:sldChg>
      <pc:sldChg chg="addSp delSp modSp add mod modNotesTx">
        <pc:chgData name="KURAMITSU Shusaku" userId="b18a3ee4-3f26-4235-94ca-ca0056e5c227" providerId="ADAL" clId="{20D37329-7C56-440C-A0D4-28A770673FBF}" dt="2026-02-18T03:59:24.707" v="5201" actId="20577"/>
        <pc:sldMkLst>
          <pc:docMk/>
          <pc:sldMk cId="3165043176" sldId="260"/>
        </pc:sldMkLst>
        <pc:spChg chg="mod">
          <ac:chgData name="KURAMITSU Shusaku" userId="b18a3ee4-3f26-4235-94ca-ca0056e5c227" providerId="ADAL" clId="{20D37329-7C56-440C-A0D4-28A770673FBF}" dt="2026-02-13T09:06:35.924" v="469" actId="20577"/>
          <ac:spMkLst>
            <pc:docMk/>
            <pc:sldMk cId="3165043176" sldId="260"/>
            <ac:spMk id="2" creationId="{73433302-20CB-CDA6-84A4-95F367358230}"/>
          </ac:spMkLst>
        </pc:spChg>
        <pc:spChg chg="mod">
          <ac:chgData name="KURAMITSU Shusaku" userId="b18a3ee4-3f26-4235-94ca-ca0056e5c227" providerId="ADAL" clId="{20D37329-7C56-440C-A0D4-28A770673FBF}" dt="2026-02-16T10:53:29.160" v="3280"/>
          <ac:spMkLst>
            <pc:docMk/>
            <pc:sldMk cId="3165043176" sldId="260"/>
            <ac:spMk id="3" creationId="{A14E456A-30E4-B828-33CD-CFBE05E7036A}"/>
          </ac:spMkLst>
        </pc:spChg>
        <pc:spChg chg="mod topLvl">
          <ac:chgData name="KURAMITSU Shusaku" userId="b18a3ee4-3f26-4235-94ca-ca0056e5c227" providerId="ADAL" clId="{20D37329-7C56-440C-A0D4-28A770673FBF}" dt="2026-02-13T10:55:53.727" v="3200" actId="2711"/>
          <ac:spMkLst>
            <pc:docMk/>
            <pc:sldMk cId="3165043176" sldId="260"/>
            <ac:spMk id="7" creationId="{65829716-ED1B-D5C2-030B-401090349196}"/>
          </ac:spMkLst>
        </pc:spChg>
        <pc:spChg chg="mod topLvl">
          <ac:chgData name="KURAMITSU Shusaku" userId="b18a3ee4-3f26-4235-94ca-ca0056e5c227" providerId="ADAL" clId="{20D37329-7C56-440C-A0D4-28A770673FBF}" dt="2026-02-13T10:55:53.727" v="3200" actId="2711"/>
          <ac:spMkLst>
            <pc:docMk/>
            <pc:sldMk cId="3165043176" sldId="260"/>
            <ac:spMk id="8" creationId="{E89A8908-20A7-32A2-2952-F94EDFA38D43}"/>
          </ac:spMkLst>
        </pc:spChg>
        <pc:spChg chg="mod topLvl">
          <ac:chgData name="KURAMITSU Shusaku" userId="b18a3ee4-3f26-4235-94ca-ca0056e5c227" providerId="ADAL" clId="{20D37329-7C56-440C-A0D4-28A770673FBF}" dt="2026-02-13T10:55:53.727" v="3200" actId="2711"/>
          <ac:spMkLst>
            <pc:docMk/>
            <pc:sldMk cId="3165043176" sldId="260"/>
            <ac:spMk id="9" creationId="{F0FAC395-3026-1604-ED9B-205BE323BAEC}"/>
          </ac:spMkLst>
        </pc:spChg>
        <pc:spChg chg="mod topLvl">
          <ac:chgData name="KURAMITSU Shusaku" userId="b18a3ee4-3f26-4235-94ca-ca0056e5c227" providerId="ADAL" clId="{20D37329-7C56-440C-A0D4-28A770673FBF}" dt="2026-02-13T10:55:53.727" v="3200" actId="2711"/>
          <ac:spMkLst>
            <pc:docMk/>
            <pc:sldMk cId="3165043176" sldId="260"/>
            <ac:spMk id="13" creationId="{FA2662D2-45BF-70B3-EB51-D6C7E776EFDC}"/>
          </ac:spMkLst>
        </pc:spChg>
        <pc:spChg chg="mod topLvl">
          <ac:chgData name="KURAMITSU Shusaku" userId="b18a3ee4-3f26-4235-94ca-ca0056e5c227" providerId="ADAL" clId="{20D37329-7C56-440C-A0D4-28A770673FBF}" dt="2026-02-13T10:55:53.727" v="3200" actId="2711"/>
          <ac:spMkLst>
            <pc:docMk/>
            <pc:sldMk cId="3165043176" sldId="260"/>
            <ac:spMk id="16" creationId="{EABD2E78-D4ED-9CC5-B6C1-4AC19A414379}"/>
          </ac:spMkLst>
        </pc:spChg>
        <pc:grpChg chg="add mod">
          <ac:chgData name="KURAMITSU Shusaku" userId="b18a3ee4-3f26-4235-94ca-ca0056e5c227" providerId="ADAL" clId="{20D37329-7C56-440C-A0D4-28A770673FBF}" dt="2026-02-13T10:31:40.660" v="1203" actId="408"/>
          <ac:grpSpMkLst>
            <pc:docMk/>
            <pc:sldMk cId="3165043176" sldId="260"/>
            <ac:grpSpMk id="28" creationId="{E33F0888-734C-2B6F-8E9E-6EE33292F0D0}"/>
          </ac:grpSpMkLst>
        </pc:grpChg>
        <pc:cxnChg chg="mod topLvl">
          <ac:chgData name="KURAMITSU Shusaku" userId="b18a3ee4-3f26-4235-94ca-ca0056e5c227" providerId="ADAL" clId="{20D37329-7C56-440C-A0D4-28A770673FBF}" dt="2026-02-13T10:31:35.161" v="1201" actId="164"/>
          <ac:cxnSpMkLst>
            <pc:docMk/>
            <pc:sldMk cId="3165043176" sldId="260"/>
            <ac:cxnSpMk id="10" creationId="{8F7519B5-EC0C-6406-4BA3-60EA198C7473}"/>
          </ac:cxnSpMkLst>
        </pc:cxnChg>
        <pc:cxnChg chg="mod topLvl">
          <ac:chgData name="KURAMITSU Shusaku" userId="b18a3ee4-3f26-4235-94ca-ca0056e5c227" providerId="ADAL" clId="{20D37329-7C56-440C-A0D4-28A770673FBF}" dt="2026-02-13T10:31:35.161" v="1201" actId="164"/>
          <ac:cxnSpMkLst>
            <pc:docMk/>
            <pc:sldMk cId="3165043176" sldId="260"/>
            <ac:cxnSpMk id="25" creationId="{D504AEA6-F054-BB2A-3CD7-210C78F92275}"/>
          </ac:cxnSpMkLst>
        </pc:cxnChg>
        <pc:cxnChg chg="mod topLvl">
          <ac:chgData name="KURAMITSU Shusaku" userId="b18a3ee4-3f26-4235-94ca-ca0056e5c227" providerId="ADAL" clId="{20D37329-7C56-440C-A0D4-28A770673FBF}" dt="2026-02-13T10:31:35.161" v="1201" actId="164"/>
          <ac:cxnSpMkLst>
            <pc:docMk/>
            <pc:sldMk cId="3165043176" sldId="260"/>
            <ac:cxnSpMk id="26" creationId="{1FBE227F-9001-9AEE-6B19-C40B979FF4BD}"/>
          </ac:cxnSpMkLst>
        </pc:cxnChg>
        <pc:cxnChg chg="mod topLvl">
          <ac:chgData name="KURAMITSU Shusaku" userId="b18a3ee4-3f26-4235-94ca-ca0056e5c227" providerId="ADAL" clId="{20D37329-7C56-440C-A0D4-28A770673FBF}" dt="2026-02-13T10:31:35.161" v="1201" actId="164"/>
          <ac:cxnSpMkLst>
            <pc:docMk/>
            <pc:sldMk cId="3165043176" sldId="260"/>
            <ac:cxnSpMk id="27" creationId="{02F577D0-367F-A8F3-8AFB-7D38347C6833}"/>
          </ac:cxnSpMkLst>
        </pc:cxnChg>
      </pc:sldChg>
      <pc:sldChg chg="addSp delSp modSp add mod modNotesTx">
        <pc:chgData name="KURAMITSU Shusaku" userId="b18a3ee4-3f26-4235-94ca-ca0056e5c227" providerId="ADAL" clId="{20D37329-7C56-440C-A0D4-28A770673FBF}" dt="2026-02-18T04:54:13.363" v="6222" actId="14100"/>
        <pc:sldMkLst>
          <pc:docMk/>
          <pc:sldMk cId="3956855073" sldId="261"/>
        </pc:sldMkLst>
        <pc:spChg chg="mod">
          <ac:chgData name="KURAMITSU Shusaku" userId="b18a3ee4-3f26-4235-94ca-ca0056e5c227" providerId="ADAL" clId="{20D37329-7C56-440C-A0D4-28A770673FBF}" dt="2026-02-16T07:51:20.544" v="3220" actId="207"/>
          <ac:spMkLst>
            <pc:docMk/>
            <pc:sldMk cId="3956855073" sldId="261"/>
            <ac:spMk id="2" creationId="{79D55458-A206-2AE0-AD68-0002315379F4}"/>
          </ac:spMkLst>
        </pc:spChg>
        <pc:spChg chg="mod">
          <ac:chgData name="KURAMITSU Shusaku" userId="b18a3ee4-3f26-4235-94ca-ca0056e5c227" providerId="ADAL" clId="{20D37329-7C56-440C-A0D4-28A770673FBF}" dt="2026-02-18T04:54:13.363" v="6222" actId="14100"/>
          <ac:spMkLst>
            <pc:docMk/>
            <pc:sldMk cId="3956855073" sldId="261"/>
            <ac:spMk id="3" creationId="{27112C9A-CE69-CABD-C44F-E1BC521DAD3D}"/>
          </ac:spMkLst>
        </pc:spChg>
        <pc:spChg chg="mod">
          <ac:chgData name="KURAMITSU Shusaku" userId="b18a3ee4-3f26-4235-94ca-ca0056e5c227" providerId="ADAL" clId="{20D37329-7C56-440C-A0D4-28A770673FBF}" dt="2026-02-16T10:55:10.406" v="3290" actId="1076"/>
          <ac:spMkLst>
            <pc:docMk/>
            <pc:sldMk cId="3956855073" sldId="261"/>
            <ac:spMk id="9" creationId="{890224F4-2D3C-38AF-8A02-7600D61DE5A5}"/>
          </ac:spMkLst>
        </pc:spChg>
        <pc:spChg chg="mod">
          <ac:chgData name="KURAMITSU Shusaku" userId="b18a3ee4-3f26-4235-94ca-ca0056e5c227" providerId="ADAL" clId="{20D37329-7C56-440C-A0D4-28A770673FBF}" dt="2026-02-16T10:55:10.406" v="3290" actId="1076"/>
          <ac:spMkLst>
            <pc:docMk/>
            <pc:sldMk cId="3956855073" sldId="261"/>
            <ac:spMk id="10" creationId="{2DF0CAB4-2506-72DF-35D8-0075847005CC}"/>
          </ac:spMkLst>
        </pc:spChg>
        <pc:spChg chg="mod">
          <ac:chgData name="KURAMITSU Shusaku" userId="b18a3ee4-3f26-4235-94ca-ca0056e5c227" providerId="ADAL" clId="{20D37329-7C56-440C-A0D4-28A770673FBF}" dt="2026-02-16T10:55:10.406" v="3290" actId="1076"/>
          <ac:spMkLst>
            <pc:docMk/>
            <pc:sldMk cId="3956855073" sldId="261"/>
            <ac:spMk id="11" creationId="{13AEEED2-712C-C069-CFD8-70F0573FAC9D}"/>
          </ac:spMkLst>
        </pc:spChg>
        <pc:spChg chg="mod">
          <ac:chgData name="KURAMITSU Shusaku" userId="b18a3ee4-3f26-4235-94ca-ca0056e5c227" providerId="ADAL" clId="{20D37329-7C56-440C-A0D4-28A770673FBF}" dt="2026-02-16T10:55:10.406" v="3290" actId="1076"/>
          <ac:spMkLst>
            <pc:docMk/>
            <pc:sldMk cId="3956855073" sldId="261"/>
            <ac:spMk id="24" creationId="{F3A3FEDE-B9FA-1A29-9241-ED32747F1A93}"/>
          </ac:spMkLst>
        </pc:spChg>
        <pc:spChg chg="mod">
          <ac:chgData name="KURAMITSU Shusaku" userId="b18a3ee4-3f26-4235-94ca-ca0056e5c227" providerId="ADAL" clId="{20D37329-7C56-440C-A0D4-28A770673FBF}" dt="2026-02-16T10:55:10.406" v="3290" actId="1076"/>
          <ac:spMkLst>
            <pc:docMk/>
            <pc:sldMk cId="3956855073" sldId="261"/>
            <ac:spMk id="25" creationId="{ED1DD776-6F81-F95E-38B2-F27FE9B5C7B3}"/>
          </ac:spMkLst>
        </pc:spChg>
        <pc:spChg chg="mod">
          <ac:chgData name="KURAMITSU Shusaku" userId="b18a3ee4-3f26-4235-94ca-ca0056e5c227" providerId="ADAL" clId="{20D37329-7C56-440C-A0D4-28A770673FBF}" dt="2026-02-16T10:55:10.406" v="3290" actId="1076"/>
          <ac:spMkLst>
            <pc:docMk/>
            <pc:sldMk cId="3956855073" sldId="261"/>
            <ac:spMk id="26" creationId="{915A4FE2-D5AC-2F45-86D2-B274D5A53CEB}"/>
          </ac:spMkLst>
        </pc:spChg>
        <pc:cxnChg chg="mod">
          <ac:chgData name="KURAMITSU Shusaku" userId="b18a3ee4-3f26-4235-94ca-ca0056e5c227" providerId="ADAL" clId="{20D37329-7C56-440C-A0D4-28A770673FBF}" dt="2026-02-16T10:55:10.406" v="3290" actId="1076"/>
          <ac:cxnSpMkLst>
            <pc:docMk/>
            <pc:sldMk cId="3956855073" sldId="261"/>
            <ac:cxnSpMk id="12" creationId="{47097683-B78E-5AEF-4255-87015634CFD8}"/>
          </ac:cxnSpMkLst>
        </pc:cxnChg>
        <pc:cxnChg chg="mod">
          <ac:chgData name="KURAMITSU Shusaku" userId="b18a3ee4-3f26-4235-94ca-ca0056e5c227" providerId="ADAL" clId="{20D37329-7C56-440C-A0D4-28A770673FBF}" dt="2026-02-16T10:55:10.406" v="3290" actId="1076"/>
          <ac:cxnSpMkLst>
            <pc:docMk/>
            <pc:sldMk cId="3956855073" sldId="261"/>
            <ac:cxnSpMk id="13" creationId="{5A9D39A0-E158-07F2-B669-267DB6066199}"/>
          </ac:cxnSpMkLst>
        </pc:cxnChg>
        <pc:cxnChg chg="mod">
          <ac:chgData name="KURAMITSU Shusaku" userId="b18a3ee4-3f26-4235-94ca-ca0056e5c227" providerId="ADAL" clId="{20D37329-7C56-440C-A0D4-28A770673FBF}" dt="2026-02-16T10:55:10.406" v="3290" actId="1076"/>
          <ac:cxnSpMkLst>
            <pc:docMk/>
            <pc:sldMk cId="3956855073" sldId="261"/>
            <ac:cxnSpMk id="28" creationId="{FB26BE59-1558-3483-A52E-23265F73DC68}"/>
          </ac:cxnSpMkLst>
        </pc:cxnChg>
        <pc:cxnChg chg="mod">
          <ac:chgData name="KURAMITSU Shusaku" userId="b18a3ee4-3f26-4235-94ca-ca0056e5c227" providerId="ADAL" clId="{20D37329-7C56-440C-A0D4-28A770673FBF}" dt="2026-02-16T10:55:10.406" v="3290" actId="1076"/>
          <ac:cxnSpMkLst>
            <pc:docMk/>
            <pc:sldMk cId="3956855073" sldId="261"/>
            <ac:cxnSpMk id="30" creationId="{AA8F3C71-AC12-B575-EAC2-CF6833EC8E54}"/>
          </ac:cxnSpMkLst>
        </pc:cxnChg>
      </pc:sldChg>
      <pc:sldChg chg="delSp modSp add mod modNotesTx">
        <pc:chgData name="KURAMITSU Shusaku" userId="b18a3ee4-3f26-4235-94ca-ca0056e5c227" providerId="ADAL" clId="{20D37329-7C56-440C-A0D4-28A770673FBF}" dt="2026-02-19T04:01:07.486" v="8402" actId="20577"/>
        <pc:sldMkLst>
          <pc:docMk/>
          <pc:sldMk cId="473028230" sldId="262"/>
        </pc:sldMkLst>
        <pc:spChg chg="mod">
          <ac:chgData name="KURAMITSU Shusaku" userId="b18a3ee4-3f26-4235-94ca-ca0056e5c227" providerId="ADAL" clId="{20D37329-7C56-440C-A0D4-28A770673FBF}" dt="2026-02-16T07:51:23.938" v="3222" actId="207"/>
          <ac:spMkLst>
            <pc:docMk/>
            <pc:sldMk cId="473028230" sldId="262"/>
            <ac:spMk id="2" creationId="{85364857-94CB-25C7-3BF0-1E1A7DB14000}"/>
          </ac:spMkLst>
        </pc:spChg>
        <pc:spChg chg="mod">
          <ac:chgData name="KURAMITSU Shusaku" userId="b18a3ee4-3f26-4235-94ca-ca0056e5c227" providerId="ADAL" clId="{20D37329-7C56-440C-A0D4-28A770673FBF}" dt="2026-02-16T07:51:22.784" v="3221" actId="207"/>
          <ac:spMkLst>
            <pc:docMk/>
            <pc:sldMk cId="473028230" sldId="262"/>
            <ac:spMk id="3" creationId="{46D7F649-D7BD-2788-D9D4-0A1189FCF69D}"/>
          </ac:spMkLst>
        </pc:spChg>
        <pc:spChg chg="mod">
          <ac:chgData name="KURAMITSU Shusaku" userId="b18a3ee4-3f26-4235-94ca-ca0056e5c227" providerId="ADAL" clId="{20D37329-7C56-440C-A0D4-28A770673FBF}" dt="2026-02-16T10:44:59.887" v="3245" actId="208"/>
          <ac:spMkLst>
            <pc:docMk/>
            <pc:sldMk cId="473028230" sldId="262"/>
            <ac:spMk id="16" creationId="{01B21AFD-1316-A86F-45C3-837975B84AFD}"/>
          </ac:spMkLst>
        </pc:spChg>
        <pc:spChg chg="mod">
          <ac:chgData name="KURAMITSU Shusaku" userId="b18a3ee4-3f26-4235-94ca-ca0056e5c227" providerId="ADAL" clId="{20D37329-7C56-440C-A0D4-28A770673FBF}" dt="2026-02-16T10:44:59.887" v="3245" actId="208"/>
          <ac:spMkLst>
            <pc:docMk/>
            <pc:sldMk cId="473028230" sldId="262"/>
            <ac:spMk id="19" creationId="{0F356C41-AADA-889D-5CA6-456FB968FC47}"/>
          </ac:spMkLst>
        </pc:spChg>
        <pc:cxnChg chg="mod">
          <ac:chgData name="KURAMITSU Shusaku" userId="b18a3ee4-3f26-4235-94ca-ca0056e5c227" providerId="ADAL" clId="{20D37329-7C56-440C-A0D4-28A770673FBF}" dt="2026-02-16T10:44:59.887" v="3245" actId="208"/>
          <ac:cxnSpMkLst>
            <pc:docMk/>
            <pc:sldMk cId="473028230" sldId="262"/>
            <ac:cxnSpMk id="18" creationId="{F04AD6F7-7253-36F7-4E09-3AD5FDE9F65E}"/>
          </ac:cxnSpMkLst>
        </pc:cxnChg>
        <pc:cxnChg chg="mod">
          <ac:chgData name="KURAMITSU Shusaku" userId="b18a3ee4-3f26-4235-94ca-ca0056e5c227" providerId="ADAL" clId="{20D37329-7C56-440C-A0D4-28A770673FBF}" dt="2026-02-16T10:44:59.887" v="3245" actId="208"/>
          <ac:cxnSpMkLst>
            <pc:docMk/>
            <pc:sldMk cId="473028230" sldId="262"/>
            <ac:cxnSpMk id="21" creationId="{891B84CE-8165-8F94-3979-156DE9C3C5EB}"/>
          </ac:cxnSpMkLst>
        </pc:cxnChg>
      </pc:sldChg>
      <pc:sldChg chg="addSp delSp modSp add mod modNotesTx">
        <pc:chgData name="KURAMITSU Shusaku" userId="b18a3ee4-3f26-4235-94ca-ca0056e5c227" providerId="ADAL" clId="{20D37329-7C56-440C-A0D4-28A770673FBF}" dt="2026-02-19T04:18:36.368" v="8430"/>
        <pc:sldMkLst>
          <pc:docMk/>
          <pc:sldMk cId="1654683948" sldId="263"/>
        </pc:sldMkLst>
        <pc:spChg chg="mod">
          <ac:chgData name="KURAMITSU Shusaku" userId="b18a3ee4-3f26-4235-94ca-ca0056e5c227" providerId="ADAL" clId="{20D37329-7C56-440C-A0D4-28A770673FBF}" dt="2026-02-16T07:51:26.011" v="3223" actId="207"/>
          <ac:spMkLst>
            <pc:docMk/>
            <pc:sldMk cId="1654683948" sldId="263"/>
            <ac:spMk id="2" creationId="{064D5681-FB0A-BE28-1BF1-FCE1F68D6437}"/>
          </ac:spMkLst>
        </pc:spChg>
        <pc:spChg chg="mod">
          <ac:chgData name="KURAMITSU Shusaku" userId="b18a3ee4-3f26-4235-94ca-ca0056e5c227" providerId="ADAL" clId="{20D37329-7C56-440C-A0D4-28A770673FBF}" dt="2026-02-19T04:18:36.368" v="8430"/>
          <ac:spMkLst>
            <pc:docMk/>
            <pc:sldMk cId="1654683948" sldId="263"/>
            <ac:spMk id="3" creationId="{1333FE05-C898-7426-5B46-E15911B007AA}"/>
          </ac:spMkLst>
        </pc:spChg>
        <pc:spChg chg="add mod">
          <ac:chgData name="KURAMITSU Shusaku" userId="b18a3ee4-3f26-4235-94ca-ca0056e5c227" providerId="ADAL" clId="{20D37329-7C56-440C-A0D4-28A770673FBF}" dt="2026-02-13T10:40:05.611" v="2200" actId="1076"/>
          <ac:spMkLst>
            <pc:docMk/>
            <pc:sldMk cId="1654683948" sldId="263"/>
            <ac:spMk id="8" creationId="{76BD7FF6-D102-BF1F-580E-B5B26E68F910}"/>
          </ac:spMkLst>
        </pc:spChg>
        <pc:spChg chg="add mod">
          <ac:chgData name="KURAMITSU Shusaku" userId="b18a3ee4-3f26-4235-94ca-ca0056e5c227" providerId="ADAL" clId="{20D37329-7C56-440C-A0D4-28A770673FBF}" dt="2026-02-13T10:40:12.360" v="2212" actId="1076"/>
          <ac:spMkLst>
            <pc:docMk/>
            <pc:sldMk cId="1654683948" sldId="263"/>
            <ac:spMk id="9" creationId="{AFB5AD24-6851-65FE-72A1-77F55CE4303C}"/>
          </ac:spMkLst>
        </pc:spChg>
        <pc:picChg chg="add mod">
          <ac:chgData name="KURAMITSU Shusaku" userId="b18a3ee4-3f26-4235-94ca-ca0056e5c227" providerId="ADAL" clId="{20D37329-7C56-440C-A0D4-28A770673FBF}" dt="2026-02-13T10:39:38.765" v="2177" actId="1076"/>
          <ac:picMkLst>
            <pc:docMk/>
            <pc:sldMk cId="1654683948" sldId="263"/>
            <ac:picMk id="5" creationId="{AF79CA22-1414-256E-FE27-C8D1AAB5FD4A}"/>
          </ac:picMkLst>
        </pc:picChg>
        <pc:picChg chg="add mod">
          <ac:chgData name="KURAMITSU Shusaku" userId="b18a3ee4-3f26-4235-94ca-ca0056e5c227" providerId="ADAL" clId="{20D37329-7C56-440C-A0D4-28A770673FBF}" dt="2026-02-13T10:39:38.765" v="2177" actId="1076"/>
          <ac:picMkLst>
            <pc:docMk/>
            <pc:sldMk cId="1654683948" sldId="263"/>
            <ac:picMk id="7" creationId="{086B595B-D822-5659-7420-02AB807582D0}"/>
          </ac:picMkLst>
        </pc:picChg>
      </pc:sldChg>
      <pc:sldChg chg="addSp delSp modSp add mod modNotesTx">
        <pc:chgData name="KURAMITSU Shusaku" userId="b18a3ee4-3f26-4235-94ca-ca0056e5c227" providerId="ADAL" clId="{20D37329-7C56-440C-A0D4-28A770673FBF}" dt="2026-02-18T05:12:34.143" v="7722" actId="20577"/>
        <pc:sldMkLst>
          <pc:docMk/>
          <pc:sldMk cId="2231520397" sldId="264"/>
        </pc:sldMkLst>
        <pc:spChg chg="mod">
          <ac:chgData name="KURAMITSU Shusaku" userId="b18a3ee4-3f26-4235-94ca-ca0056e5c227" providerId="ADAL" clId="{20D37329-7C56-440C-A0D4-28A770673FBF}" dt="2026-02-16T07:51:30.672" v="3225" actId="207"/>
          <ac:spMkLst>
            <pc:docMk/>
            <pc:sldMk cId="2231520397" sldId="264"/>
            <ac:spMk id="2" creationId="{996F24C2-F891-78E3-5A9E-EF1BE005A012}"/>
          </ac:spMkLst>
        </pc:spChg>
        <pc:spChg chg="mod">
          <ac:chgData name="KURAMITSU Shusaku" userId="b18a3ee4-3f26-4235-94ca-ca0056e5c227" providerId="ADAL" clId="{20D37329-7C56-440C-A0D4-28A770673FBF}" dt="2026-02-16T10:47:24.706" v="3262" actId="20577"/>
          <ac:spMkLst>
            <pc:docMk/>
            <pc:sldMk cId="2231520397" sldId="264"/>
            <ac:spMk id="3" creationId="{B389703E-FD47-7AB4-655B-33E9159E9B40}"/>
          </ac:spMkLst>
        </pc:spChg>
        <pc:graphicFrameChg chg="add mod">
          <ac:chgData name="KURAMITSU Shusaku" userId="b18a3ee4-3f26-4235-94ca-ca0056e5c227" providerId="ADAL" clId="{20D37329-7C56-440C-A0D4-28A770673FBF}" dt="2026-02-17T07:33:23.272" v="3344" actId="404"/>
          <ac:graphicFrameMkLst>
            <pc:docMk/>
            <pc:sldMk cId="2231520397" sldId="264"/>
            <ac:graphicFrameMk id="7" creationId="{F7892A6C-222D-F755-3DEE-8806929BD9B2}"/>
          </ac:graphicFrameMkLst>
        </pc:graphicFrameChg>
        <pc:graphicFrameChg chg="add mod">
          <ac:chgData name="KURAMITSU Shusaku" userId="b18a3ee4-3f26-4235-94ca-ca0056e5c227" providerId="ADAL" clId="{20D37329-7C56-440C-A0D4-28A770673FBF}" dt="2026-02-17T07:33:17.365" v="3341" actId="403"/>
          <ac:graphicFrameMkLst>
            <pc:docMk/>
            <pc:sldMk cId="2231520397" sldId="264"/>
            <ac:graphicFrameMk id="8" creationId="{5CA547CB-1AB4-B258-43EB-912A17746F33}"/>
          </ac:graphicFrameMkLst>
        </pc:graphicFrameChg>
      </pc:sldChg>
      <pc:sldChg chg="delSp modSp add mod modNotesTx">
        <pc:chgData name="KURAMITSU Shusaku" userId="b18a3ee4-3f26-4235-94ca-ca0056e5c227" providerId="ADAL" clId="{20D37329-7C56-440C-A0D4-28A770673FBF}" dt="2026-02-18T05:16:33.121" v="8396" actId="20577"/>
        <pc:sldMkLst>
          <pc:docMk/>
          <pc:sldMk cId="2737208552" sldId="265"/>
        </pc:sldMkLst>
        <pc:spChg chg="mod">
          <ac:chgData name="KURAMITSU Shusaku" userId="b18a3ee4-3f26-4235-94ca-ca0056e5c227" providerId="ADAL" clId="{20D37329-7C56-440C-A0D4-28A770673FBF}" dt="2026-02-13T10:48:10.412" v="2519"/>
          <ac:spMkLst>
            <pc:docMk/>
            <pc:sldMk cId="2737208552" sldId="265"/>
            <ac:spMk id="2" creationId="{18F613E5-5799-912A-9357-8EDA46104121}"/>
          </ac:spMkLst>
        </pc:spChg>
        <pc:spChg chg="mod">
          <ac:chgData name="KURAMITSU Shusaku" userId="b18a3ee4-3f26-4235-94ca-ca0056e5c227" providerId="ADAL" clId="{20D37329-7C56-440C-A0D4-28A770673FBF}" dt="2026-02-16T07:51:35.111" v="3227" actId="207"/>
          <ac:spMkLst>
            <pc:docMk/>
            <pc:sldMk cId="2737208552" sldId="265"/>
            <ac:spMk id="3" creationId="{6F11CA8C-CAF4-E7C6-809E-65B53945CA63}"/>
          </ac:spMkLst>
        </pc:spChg>
        <pc:spChg chg="mod">
          <ac:chgData name="KURAMITSU Shusaku" userId="b18a3ee4-3f26-4235-94ca-ca0056e5c227" providerId="ADAL" clId="{20D37329-7C56-440C-A0D4-28A770673FBF}" dt="2026-02-17T07:41:08.496" v="3379" actId="207"/>
          <ac:spMkLst>
            <pc:docMk/>
            <pc:sldMk cId="2737208552" sldId="265"/>
            <ac:spMk id="4" creationId="{103BA93A-5513-EAFE-9AAA-7995C16C8E33}"/>
          </ac:spMkLst>
        </pc:spChg>
      </pc:sldChg>
      <pc:sldMasterChg chg="modSp mod modSldLayout">
        <pc:chgData name="KURAMITSU Shusaku" userId="b18a3ee4-3f26-4235-94ca-ca0056e5c227" providerId="ADAL" clId="{20D37329-7C56-440C-A0D4-28A770673FBF}" dt="2026-02-17T07:41:41.298" v="3381" actId="14100"/>
        <pc:sldMasterMkLst>
          <pc:docMk/>
          <pc:sldMasterMk cId="2965808481" sldId="2147483648"/>
        </pc:sldMasterMkLst>
        <pc:spChg chg="mod">
          <ac:chgData name="KURAMITSU Shusaku" userId="b18a3ee4-3f26-4235-94ca-ca0056e5c227" providerId="ADAL" clId="{20D37329-7C56-440C-A0D4-28A770673FBF}" dt="2026-02-17T07:40:47.351" v="3373" actId="1076"/>
          <ac:spMkLst>
            <pc:docMk/>
            <pc:sldMasterMk cId="2965808481" sldId="2147483648"/>
            <ac:spMk id="6" creationId="{DB9EBB22-DDFF-2D84-368C-12C2E9BF3D80}"/>
          </ac:spMkLst>
        </pc:spChg>
        <pc:sldLayoutChg chg="modSp mod">
          <pc:chgData name="KURAMITSU Shusaku" userId="b18a3ee4-3f26-4235-94ca-ca0056e5c227" providerId="ADAL" clId="{20D37329-7C56-440C-A0D4-28A770673FBF}" dt="2026-02-17T07:41:41.298" v="3381" actId="14100"/>
          <pc:sldLayoutMkLst>
            <pc:docMk/>
            <pc:sldMasterMk cId="2965808481" sldId="2147483648"/>
            <pc:sldLayoutMk cId="1923316795" sldId="2147483649"/>
          </pc:sldLayoutMkLst>
          <pc:spChg chg="mod">
            <ac:chgData name="KURAMITSU Shusaku" userId="b18a3ee4-3f26-4235-94ca-ca0056e5c227" providerId="ADAL" clId="{20D37329-7C56-440C-A0D4-28A770673FBF}" dt="2026-02-17T07:40:07.568" v="3365" actId="1076"/>
            <ac:spMkLst>
              <pc:docMk/>
              <pc:sldMasterMk cId="2965808481" sldId="2147483648"/>
              <pc:sldLayoutMk cId="1923316795" sldId="2147483649"/>
              <ac:spMk id="6" creationId="{502E5D93-45B8-73B6-F4E8-EFC78603AB59}"/>
            </ac:spMkLst>
          </pc:spChg>
          <pc:spChg chg="mod">
            <ac:chgData name="KURAMITSU Shusaku" userId="b18a3ee4-3f26-4235-94ca-ca0056e5c227" providerId="ADAL" clId="{20D37329-7C56-440C-A0D4-28A770673FBF}" dt="2026-02-17T07:41:41.298" v="3381" actId="14100"/>
            <ac:spMkLst>
              <pc:docMk/>
              <pc:sldMasterMk cId="2965808481" sldId="2147483648"/>
              <pc:sldLayoutMk cId="1923316795" sldId="2147483649"/>
              <ac:spMk id="7" creationId="{B7CE93E9-6684-218C-3213-BDB69C746093}"/>
            </ac:spMkLst>
          </pc:spChg>
        </pc:sldLayoutChg>
        <pc:sldLayoutChg chg="addSp delSp modSp mod">
          <pc:chgData name="KURAMITSU Shusaku" userId="b18a3ee4-3f26-4235-94ca-ca0056e5c227" providerId="ADAL" clId="{20D37329-7C56-440C-A0D4-28A770673FBF}" dt="2026-02-17T07:41:19.765" v="3380" actId="14100"/>
          <pc:sldLayoutMkLst>
            <pc:docMk/>
            <pc:sldMasterMk cId="2965808481" sldId="2147483648"/>
            <pc:sldLayoutMk cId="963140891" sldId="2147483650"/>
          </pc:sldLayoutMkLst>
          <pc:spChg chg="mod">
            <ac:chgData name="KURAMITSU Shusaku" userId="b18a3ee4-3f26-4235-94ca-ca0056e5c227" providerId="ADAL" clId="{20D37329-7C56-440C-A0D4-28A770673FBF}" dt="2026-02-17T07:32:32.738" v="3314" actId="1036"/>
            <ac:spMkLst>
              <pc:docMk/>
              <pc:sldMasterMk cId="2965808481" sldId="2147483648"/>
              <pc:sldLayoutMk cId="963140891" sldId="2147483650"/>
              <ac:spMk id="2" creationId="{315F2C70-27FC-8C2F-B0E0-AC81E6E6C300}"/>
            </ac:spMkLst>
          </pc:spChg>
          <pc:spChg chg="mod">
            <ac:chgData name="KURAMITSU Shusaku" userId="b18a3ee4-3f26-4235-94ca-ca0056e5c227" providerId="ADAL" clId="{20D37329-7C56-440C-A0D4-28A770673FBF}" dt="2026-02-17T07:32:36.954" v="3327" actId="1035"/>
            <ac:spMkLst>
              <pc:docMk/>
              <pc:sldMasterMk cId="2965808481" sldId="2147483648"/>
              <pc:sldLayoutMk cId="963140891" sldId="2147483650"/>
              <ac:spMk id="3" creationId="{4C8CCC5A-B374-10CE-2C81-CF00E42B7EDB}"/>
            </ac:spMkLst>
          </pc:spChg>
          <pc:spChg chg="add del">
            <ac:chgData name="KURAMITSU Shusaku" userId="b18a3ee4-3f26-4235-94ca-ca0056e5c227" providerId="ADAL" clId="{20D37329-7C56-440C-A0D4-28A770673FBF}" dt="2026-02-17T07:40:05.007" v="3361" actId="478"/>
            <ac:spMkLst>
              <pc:docMk/>
              <pc:sldMasterMk cId="2965808481" sldId="2147483648"/>
              <pc:sldLayoutMk cId="963140891" sldId="2147483650"/>
              <ac:spMk id="6" creationId="{4B427C8B-DB47-A69D-9780-FCF0C4E48A24}"/>
            </ac:spMkLst>
          </pc:spChg>
          <pc:spChg chg="mod">
            <ac:chgData name="KURAMITSU Shusaku" userId="b18a3ee4-3f26-4235-94ca-ca0056e5c227" providerId="ADAL" clId="{20D37329-7C56-440C-A0D4-28A770673FBF}" dt="2026-02-17T07:41:19.765" v="3380" actId="14100"/>
            <ac:spMkLst>
              <pc:docMk/>
              <pc:sldMasterMk cId="2965808481" sldId="2147483648"/>
              <pc:sldLayoutMk cId="963140891" sldId="2147483650"/>
              <ac:spMk id="7" creationId="{D0C0B284-F045-E95D-9B1B-812C578425D1}"/>
            </ac:spMkLst>
          </pc:spChg>
          <pc:cxnChg chg="mod">
            <ac:chgData name="KURAMITSU Shusaku" userId="b18a3ee4-3f26-4235-94ca-ca0056e5c227" providerId="ADAL" clId="{20D37329-7C56-440C-A0D4-28A770673FBF}" dt="2026-02-17T07:32:32.738" v="3314" actId="1036"/>
            <ac:cxnSpMkLst>
              <pc:docMk/>
              <pc:sldMasterMk cId="2965808481" sldId="2147483648"/>
              <pc:sldLayoutMk cId="963140891" sldId="2147483650"/>
              <ac:cxnSpMk id="8" creationId="{6B243AE5-436A-723C-0E23-4A5908642FFE}"/>
            </ac:cxnSpMkLst>
          </pc:cxnChg>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https://mailkyutechjp-my.sharepoint.com/personal/kuramitsu_shusaku958_mail_kyutech_jp/Documents/KouraiLab/20260114_data.od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https://mailkyutechjp-my.sharepoint.com/personal/kuramitsu_shusaku958_mail_kyutech_jp/Documents/KouraiLab/20260202_data.od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004586"/>
            </a:solidFill>
            <a:ln>
              <a:noFill/>
            </a:ln>
          </c:spPr>
          <c:invertIfNegative val="0"/>
          <c:cat>
            <c:strRef>
              <c:f>Sheet1!$F$4:$F$5</c:f>
              <c:strCache>
                <c:ptCount val="2"/>
                <c:pt idx="0">
                  <c:v>従来</c:v>
                </c:pt>
                <c:pt idx="1">
                  <c:v>EmuCipher</c:v>
                </c:pt>
              </c:strCache>
            </c:strRef>
          </c:cat>
          <c:val>
            <c:numRef>
              <c:f>Sheet1!$G$4:$G$5</c:f>
              <c:numCache>
                <c:formatCode>General</c:formatCode>
                <c:ptCount val="2"/>
                <c:pt idx="0">
                  <c:v>0.3934434</c:v>
                </c:pt>
                <c:pt idx="1">
                  <c:v>1.1778704</c:v>
                </c:pt>
              </c:numCache>
            </c:numRef>
          </c:val>
          <c:extLst>
            <c:ext xmlns:c16="http://schemas.microsoft.com/office/drawing/2014/chart" uri="{C3380CC4-5D6E-409C-BE32-E72D297353CC}">
              <c16:uniqueId val="{00000000-DCD7-401C-9892-888430CC3ACF}"/>
            </c:ext>
          </c:extLst>
        </c:ser>
        <c:dLbls>
          <c:showLegendKey val="0"/>
          <c:showVal val="0"/>
          <c:showCatName val="0"/>
          <c:showSerName val="0"/>
          <c:showPercent val="0"/>
          <c:showBubbleSize val="0"/>
        </c:dLbls>
        <c:gapWidth val="150"/>
        <c:axId val="396749407"/>
        <c:axId val="396747967"/>
      </c:barChart>
      <c:valAx>
        <c:axId val="396747967"/>
        <c:scaling>
          <c:orientation val="minMax"/>
        </c:scaling>
        <c:delete val="0"/>
        <c:axPos val="l"/>
        <c:majorGridlines>
          <c:spPr>
            <a:ln>
              <a:solidFill>
                <a:srgbClr val="B3B3B3"/>
              </a:solidFill>
            </a:ln>
          </c:spPr>
        </c:majorGridlines>
        <c:title>
          <c:tx>
            <c:rich>
              <a:bodyPr/>
              <a:lstStyle/>
              <a:p>
                <a:pPr>
                  <a:defRPr lang="ja-JP" sz="1600" b="0"/>
                </a:pPr>
                <a:r>
                  <a:rPr lang="ja-JP" altLang="en-US" sz="1600"/>
                  <a:t>起動時間 (s)</a:t>
                </a:r>
              </a:p>
            </c:rich>
          </c:tx>
          <c:overlay val="0"/>
        </c:title>
        <c:numFmt formatCode="General" sourceLinked="1"/>
        <c:majorTickMark val="none"/>
        <c:minorTickMark val="none"/>
        <c:tickLblPos val="nextTo"/>
        <c:spPr>
          <a:ln>
            <a:solidFill>
              <a:srgbClr val="B3B3B3"/>
            </a:solidFill>
          </a:ln>
        </c:spPr>
        <c:txPr>
          <a:bodyPr/>
          <a:lstStyle/>
          <a:p>
            <a:pPr>
              <a:defRPr lang="ja-JP" sz="1400" b="0"/>
            </a:pPr>
            <a:endParaRPr lang="ja-JP"/>
          </a:p>
        </c:txPr>
        <c:crossAx val="396749407"/>
        <c:crossesAt val="0"/>
        <c:crossBetween val="between"/>
      </c:valAx>
      <c:catAx>
        <c:axId val="396749407"/>
        <c:scaling>
          <c:orientation val="minMax"/>
        </c:scaling>
        <c:delete val="0"/>
        <c:axPos val="b"/>
        <c:numFmt formatCode="General" sourceLinked="1"/>
        <c:majorTickMark val="none"/>
        <c:minorTickMark val="none"/>
        <c:tickLblPos val="nextTo"/>
        <c:spPr>
          <a:ln>
            <a:solidFill>
              <a:srgbClr val="B3B3B3"/>
            </a:solidFill>
          </a:ln>
        </c:spPr>
        <c:txPr>
          <a:bodyPr/>
          <a:lstStyle/>
          <a:p>
            <a:pPr>
              <a:defRPr lang="ja-JP" sz="1600" b="0"/>
            </a:pPr>
            <a:endParaRPr lang="ja-JP"/>
          </a:p>
        </c:txPr>
        <c:crossAx val="396747967"/>
        <c:crossesAt val="0"/>
        <c:auto val="1"/>
        <c:lblAlgn val="ctr"/>
        <c:lblOffset val="100"/>
        <c:noMultiLvlLbl val="0"/>
      </c:catAx>
      <c:spPr>
        <a:noFill/>
        <a:ln>
          <a:solidFill>
            <a:srgbClr val="B3B3B3"/>
          </a:solidFill>
          <a:prstDash val="solid"/>
        </a:ln>
      </c:spPr>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004586"/>
            </a:solidFill>
            <a:ln>
              <a:noFill/>
            </a:ln>
          </c:spPr>
          <c:invertIfNegative val="0"/>
          <c:cat>
            <c:strRef>
              <c:f>Sheet1!$G$12:$H$12</c:f>
              <c:strCache>
                <c:ptCount val="2"/>
                <c:pt idx="0">
                  <c:v>従来</c:v>
                </c:pt>
                <c:pt idx="1">
                  <c:v>EmuCipher</c:v>
                </c:pt>
              </c:strCache>
            </c:strRef>
          </c:cat>
          <c:val>
            <c:numRef>
              <c:f>Sheet1!$G$13:$H$13</c:f>
              <c:numCache>
                <c:formatCode>General</c:formatCode>
                <c:ptCount val="2"/>
                <c:pt idx="0">
                  <c:v>0.22251849999999998</c:v>
                </c:pt>
                <c:pt idx="1">
                  <c:v>7.3742706999999994</c:v>
                </c:pt>
              </c:numCache>
            </c:numRef>
          </c:val>
          <c:extLst>
            <c:ext xmlns:c16="http://schemas.microsoft.com/office/drawing/2014/chart" uri="{C3380CC4-5D6E-409C-BE32-E72D297353CC}">
              <c16:uniqueId val="{00000000-D907-452E-A661-DD505FD5308B}"/>
            </c:ext>
          </c:extLst>
        </c:ser>
        <c:dLbls>
          <c:showLegendKey val="0"/>
          <c:showVal val="0"/>
          <c:showCatName val="0"/>
          <c:showSerName val="0"/>
          <c:showPercent val="0"/>
          <c:showBubbleSize val="0"/>
        </c:dLbls>
        <c:gapWidth val="150"/>
        <c:axId val="1690622655"/>
        <c:axId val="1690621695"/>
      </c:barChart>
      <c:valAx>
        <c:axId val="1690621695"/>
        <c:scaling>
          <c:orientation val="minMax"/>
        </c:scaling>
        <c:delete val="0"/>
        <c:axPos val="l"/>
        <c:majorGridlines>
          <c:spPr>
            <a:ln>
              <a:solidFill>
                <a:srgbClr val="B3B3B3"/>
              </a:solidFill>
            </a:ln>
          </c:spPr>
        </c:majorGridlines>
        <c:title>
          <c:tx>
            <c:rich>
              <a:bodyPr/>
              <a:lstStyle/>
              <a:p>
                <a:pPr>
                  <a:defRPr lang="ja-JP" sz="1600" b="0"/>
                </a:pPr>
                <a:r>
                  <a:rPr lang="ja-JP" altLang="en-US" sz="1600"/>
                  <a:t>実行時間 (s)</a:t>
                </a:r>
              </a:p>
            </c:rich>
          </c:tx>
          <c:overlay val="0"/>
        </c:title>
        <c:numFmt formatCode="General" sourceLinked="1"/>
        <c:majorTickMark val="none"/>
        <c:minorTickMark val="none"/>
        <c:tickLblPos val="nextTo"/>
        <c:spPr>
          <a:ln>
            <a:solidFill>
              <a:srgbClr val="B3B3B3"/>
            </a:solidFill>
          </a:ln>
        </c:spPr>
        <c:txPr>
          <a:bodyPr/>
          <a:lstStyle/>
          <a:p>
            <a:pPr>
              <a:defRPr lang="ja-JP" sz="1600" b="0"/>
            </a:pPr>
            <a:endParaRPr lang="ja-JP"/>
          </a:p>
        </c:txPr>
        <c:crossAx val="1690622655"/>
        <c:crossesAt val="0"/>
        <c:crossBetween val="between"/>
        <c:majorUnit val="1"/>
      </c:valAx>
      <c:catAx>
        <c:axId val="1690622655"/>
        <c:scaling>
          <c:orientation val="minMax"/>
        </c:scaling>
        <c:delete val="0"/>
        <c:axPos val="b"/>
        <c:numFmt formatCode="General" sourceLinked="1"/>
        <c:majorTickMark val="none"/>
        <c:minorTickMark val="none"/>
        <c:tickLblPos val="nextTo"/>
        <c:spPr>
          <a:ln>
            <a:solidFill>
              <a:srgbClr val="B3B3B3"/>
            </a:solidFill>
          </a:ln>
        </c:spPr>
        <c:txPr>
          <a:bodyPr/>
          <a:lstStyle/>
          <a:p>
            <a:pPr>
              <a:defRPr lang="ja-JP" sz="1600" b="0"/>
            </a:pPr>
            <a:endParaRPr lang="ja-JP"/>
          </a:p>
        </c:txPr>
        <c:crossAx val="1690621695"/>
        <c:crossesAt val="0"/>
        <c:auto val="1"/>
        <c:lblAlgn val="ctr"/>
        <c:lblOffset val="100"/>
        <c:noMultiLvlLbl val="0"/>
      </c:catAx>
      <c:spPr>
        <a:noFill/>
        <a:ln>
          <a:solidFill>
            <a:srgbClr val="B3B3B3"/>
          </a:solidFill>
          <a:prstDash val="solid"/>
        </a:ln>
      </c:spPr>
    </c:plotArea>
    <c:plotVisOnly val="1"/>
    <c:dispBlanksAs val="gap"/>
    <c:showDLblsOverMax val="0"/>
  </c:chart>
  <c:spPr>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76943F-7043-47BA-ADC8-3DF186CDBA02}" type="datetimeFigureOut">
              <a:rPr kumimoji="1" lang="ja-JP" altLang="en-US" smtClean="0"/>
              <a:t>2026/2/19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C32B26-9878-41BD-8A57-65E0C6811D87}" type="slidenum">
              <a:rPr kumimoji="1" lang="ja-JP" altLang="en-US" smtClean="0"/>
              <a:t>‹#›</a:t>
            </a:fld>
            <a:endParaRPr kumimoji="1" lang="ja-JP" altLang="en-US"/>
          </a:p>
        </p:txBody>
      </p:sp>
    </p:spTree>
    <p:extLst>
      <p:ext uri="{BB962C8B-B14F-4D97-AF65-F5344CB8AC3E}">
        <p14:creationId xmlns:p14="http://schemas.microsoft.com/office/powerpoint/2010/main" val="16805575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TEE</a:t>
            </a:r>
            <a:r>
              <a:rPr kumimoji="1" lang="ja-JP" altLang="en-US" dirty="0"/>
              <a:t>エミュレータのためのメモリ暗号化について，光来研究室の倉光が発表させていただきます．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1</a:t>
            </a:fld>
            <a:endParaRPr kumimoji="1" lang="ja-JP" altLang="en-US"/>
          </a:p>
        </p:txBody>
      </p:sp>
    </p:spTree>
    <p:extLst>
      <p:ext uri="{BB962C8B-B14F-4D97-AF65-F5344CB8AC3E}">
        <p14:creationId xmlns:p14="http://schemas.microsoft.com/office/powerpoint/2010/main" val="8783032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まとめです．</a:t>
            </a:r>
            <a:endParaRPr kumimoji="1" lang="en-US" altLang="ja-JP" dirty="0"/>
          </a:p>
          <a:p>
            <a:r>
              <a:rPr kumimoji="1" lang="en-US" altLang="ja-JP" dirty="0"/>
              <a:t>TEE</a:t>
            </a:r>
            <a:r>
              <a:rPr kumimoji="1" lang="ja-JP" altLang="en-US" dirty="0"/>
              <a:t>エミュレータの基盤として，</a:t>
            </a:r>
            <a:r>
              <a:rPr kumimoji="1" lang="en-US" altLang="ja-JP" dirty="0"/>
              <a:t>QEMU</a:t>
            </a:r>
            <a:r>
              <a:rPr kumimoji="1" lang="ja-JP" altLang="en-US" dirty="0"/>
              <a:t>においてメモリ暗号化を行う</a:t>
            </a:r>
            <a:r>
              <a:rPr kumimoji="1" lang="en-US" altLang="ja-JP" dirty="0" err="1"/>
              <a:t>EmuCipher</a:t>
            </a:r>
            <a:r>
              <a:rPr kumimoji="1" lang="ja-JP" altLang="en-US" dirty="0"/>
              <a:t>を提案しました．</a:t>
            </a:r>
            <a:endParaRPr kumimoji="1" lang="en-US" altLang="ja-JP" dirty="0"/>
          </a:p>
          <a:p>
            <a:r>
              <a:rPr kumimoji="1" lang="ja-JP" altLang="en-US" dirty="0"/>
              <a:t>メモリアクセス時に暗号化・復号化を行い，また</a:t>
            </a:r>
            <a:r>
              <a:rPr kumimoji="1" lang="en-US" altLang="ja-JP" dirty="0"/>
              <a:t>DMA</a:t>
            </a:r>
            <a:r>
              <a:rPr kumimoji="1" lang="ja-JP" altLang="en-US" dirty="0"/>
              <a:t>に用いられるメモリを暗号化から除外する機能を実装しました．</a:t>
            </a:r>
            <a:endParaRPr kumimoji="1" lang="en-US" altLang="ja-JP" dirty="0"/>
          </a:p>
          <a:p>
            <a:r>
              <a:rPr kumimoji="1" lang="ja-JP" altLang="en-US" dirty="0"/>
              <a:t>実験として，教育用</a:t>
            </a:r>
            <a:r>
              <a:rPr kumimoji="1" lang="en-US" altLang="ja-JP" dirty="0"/>
              <a:t>OS</a:t>
            </a:r>
            <a:r>
              <a:rPr kumimoji="1" lang="ja-JP" altLang="en-US" dirty="0"/>
              <a:t>の</a:t>
            </a:r>
            <a:r>
              <a:rPr kumimoji="1" lang="en-US" altLang="ja-JP" dirty="0"/>
              <a:t>xv6</a:t>
            </a:r>
            <a:r>
              <a:rPr kumimoji="1" lang="ja-JP" altLang="en-US" dirty="0"/>
              <a:t>の起動確認とパフォーマンス評価を行いました．</a:t>
            </a:r>
            <a:endParaRPr kumimoji="1" lang="en-US" altLang="ja-JP" dirty="0"/>
          </a:p>
          <a:p>
            <a:r>
              <a:rPr kumimoji="1" lang="ja-JP" altLang="en-US" dirty="0"/>
              <a:t>今後の課題は，</a:t>
            </a:r>
            <a:r>
              <a:rPr kumimoji="1" lang="en-US" altLang="ja-JP" dirty="0"/>
              <a:t>DMA</a:t>
            </a:r>
            <a:r>
              <a:rPr kumimoji="1" lang="ja-JP" altLang="en-US" dirty="0"/>
              <a:t>用アドレスの判定のオーバーヘッド削減と</a:t>
            </a:r>
            <a:r>
              <a:rPr kumimoji="1" lang="en-US" altLang="ja-JP" dirty="0"/>
              <a:t>(</a:t>
            </a:r>
            <a:r>
              <a:rPr kumimoji="1" lang="ja-JP" altLang="en-US" dirty="0"/>
              <a:t>質問されたら</a:t>
            </a:r>
            <a:r>
              <a:rPr kumimoji="1" lang="en-US" altLang="ja-JP" dirty="0"/>
              <a:t>: </a:t>
            </a:r>
            <a:r>
              <a:rPr kumimoji="1" lang="ja-JP" altLang="en-US" dirty="0"/>
              <a:t>仮想デバイス側で暗号化を行う</a:t>
            </a:r>
            <a:r>
              <a:rPr kumimoji="1" lang="en-US" altLang="ja-JP" dirty="0"/>
              <a:t>)</a:t>
            </a:r>
          </a:p>
          <a:p>
            <a:r>
              <a:rPr kumimoji="1" lang="ja-JP" altLang="en-US" dirty="0"/>
              <a:t>実際の</a:t>
            </a:r>
            <a:r>
              <a:rPr kumimoji="1" lang="en-US" altLang="ja-JP" dirty="0"/>
              <a:t>TEE</a:t>
            </a:r>
            <a:r>
              <a:rPr kumimoji="1" lang="ja-JP" altLang="en-US" dirty="0"/>
              <a:t>エミュレータへの組込みです．</a:t>
            </a:r>
            <a:endParaRPr kumimoji="1" lang="en-US" altLang="ja-JP" dirty="0"/>
          </a:p>
          <a:p>
            <a:endParaRPr kumimoji="1" lang="en-US" altLang="ja-JP" dirty="0"/>
          </a:p>
          <a:p>
            <a:r>
              <a:rPr kumimoji="1" lang="ja-JP" altLang="en-US" dirty="0"/>
              <a:t>実機を模倣するのが目的</a:t>
            </a:r>
            <a:r>
              <a:rPr kumimoji="1" lang="en-US" altLang="ja-JP" dirty="0"/>
              <a:t>?</a:t>
            </a:r>
          </a:p>
          <a:p>
            <a:r>
              <a:rPr kumimoji="1" lang="en-US" altLang="ja-JP" dirty="0"/>
              <a:t>	yes. </a:t>
            </a:r>
            <a:r>
              <a:rPr kumimoji="1" lang="ja-JP" altLang="en-US" dirty="0"/>
              <a:t>暗号化解除のバグを捕捉できない </a:t>
            </a:r>
            <a:r>
              <a:rPr kumimoji="1" lang="en-US" altLang="ja-JP" dirty="0" err="1"/>
              <a:t>etc</a:t>
            </a:r>
            <a:endParaRPr kumimoji="1" lang="en-US" altLang="ja-JP" dirty="0"/>
          </a:p>
          <a:p>
            <a:r>
              <a:rPr kumimoji="1" lang="en-US" altLang="ja-JP" dirty="0"/>
              <a:t>TEE</a:t>
            </a:r>
            <a:r>
              <a:rPr kumimoji="1" lang="ja-JP" altLang="en-US" dirty="0"/>
              <a:t>エミュレータ</a:t>
            </a:r>
            <a:r>
              <a:rPr kumimoji="1" lang="en-US" altLang="ja-JP" dirty="0"/>
              <a:t>? </a:t>
            </a:r>
            <a:r>
              <a:rPr kumimoji="1" lang="ja-JP" altLang="en-US" dirty="0"/>
              <a:t>何が目的</a:t>
            </a:r>
            <a:r>
              <a:rPr kumimoji="1" lang="en-US" altLang="ja-JP" dirty="0"/>
              <a:t>?</a:t>
            </a:r>
          </a:p>
          <a:p>
            <a:r>
              <a:rPr kumimoji="1" lang="en-US" altLang="ja-JP" dirty="0"/>
              <a:t>	</a:t>
            </a:r>
            <a:r>
              <a:rPr kumimoji="1" lang="ja-JP" altLang="en-US" dirty="0"/>
              <a:t>概念より実装フォーカス．実際の</a:t>
            </a:r>
            <a:r>
              <a:rPr kumimoji="1" lang="en-US" altLang="ja-JP" dirty="0"/>
              <a:t>TEE</a:t>
            </a:r>
            <a:r>
              <a:rPr kumimoji="1" lang="ja-JP" altLang="en-US" dirty="0"/>
              <a:t>エミュレータ実装時に</a:t>
            </a:r>
            <a:r>
              <a:rPr kumimoji="1" lang="en-US" altLang="ja-JP" dirty="0" err="1"/>
              <a:t>EmuCipher</a:t>
            </a:r>
            <a:r>
              <a:rPr kumimoji="1" lang="ja-JP" altLang="en-US" dirty="0"/>
              <a:t>と組み合わせ，エンクレーヴ毎の暗号鍵設定など変更</a:t>
            </a:r>
          </a:p>
          <a:p>
            <a:r>
              <a:rPr kumimoji="1" lang="ja-JP" altLang="en-US" dirty="0"/>
              <a:t>暗号化するエミュレーション</a:t>
            </a:r>
            <a:r>
              <a:rPr kumimoji="1" lang="en-US" altLang="ja-JP" dirty="0"/>
              <a:t>?</a:t>
            </a:r>
          </a:p>
          <a:p>
            <a:r>
              <a:rPr kumimoji="1" lang="en-US" altLang="ja-JP" dirty="0"/>
              <a:t>	Arm CCA</a:t>
            </a:r>
            <a:r>
              <a:rPr kumimoji="1" lang="ja-JP" altLang="en-US" dirty="0"/>
              <a:t>の</a:t>
            </a:r>
            <a:r>
              <a:rPr kumimoji="1" lang="en-US" altLang="ja-JP" dirty="0"/>
              <a:t>proprietary</a:t>
            </a:r>
            <a:r>
              <a:rPr kumimoji="1" lang="ja-JP" altLang="en-US" dirty="0"/>
              <a:t>なもの．</a:t>
            </a:r>
          </a:p>
          <a:p>
            <a:r>
              <a:rPr kumimoji="1" lang="en-US" altLang="ja-JP" dirty="0"/>
              <a:t>RISC-V</a:t>
            </a:r>
            <a:r>
              <a:rPr kumimoji="1" lang="ja-JP" altLang="en-US" dirty="0"/>
              <a:t>専用</a:t>
            </a:r>
            <a:r>
              <a:rPr kumimoji="1" lang="en-US" altLang="ja-JP" dirty="0"/>
              <a:t>?</a:t>
            </a:r>
          </a:p>
          <a:p>
            <a:r>
              <a:rPr kumimoji="1" lang="en-US" altLang="ja-JP" dirty="0"/>
              <a:t>	</a:t>
            </a:r>
            <a:r>
              <a:rPr kumimoji="1" lang="ja-JP" altLang="en-US" dirty="0"/>
              <a:t>汎用．ゲスト依存コードは十数行．ホスト</a:t>
            </a:r>
            <a:r>
              <a:rPr kumimoji="1" lang="en-US" altLang="ja-JP" dirty="0"/>
              <a:t>ISA</a:t>
            </a:r>
            <a:r>
              <a:rPr kumimoji="1" lang="ja-JP" altLang="en-US" dirty="0"/>
              <a:t>依存のコードのほうが多い</a:t>
            </a:r>
          </a:p>
          <a:p>
            <a:r>
              <a:rPr kumimoji="1" lang="ja-JP" altLang="en-US" dirty="0"/>
              <a:t>パフォーマンスは</a:t>
            </a:r>
            <a:r>
              <a:rPr kumimoji="1" lang="en-US" altLang="ja-JP" dirty="0"/>
              <a:t>?</a:t>
            </a:r>
          </a:p>
          <a:p>
            <a:r>
              <a:rPr kumimoji="1" lang="en-US" altLang="ja-JP" dirty="0"/>
              <a:t>	DMA</a:t>
            </a:r>
            <a:r>
              <a:rPr kumimoji="1" lang="ja-JP" altLang="en-US" dirty="0"/>
              <a:t>のアドレス表ルックアップ，仮想デバイス側の暗号化で対処</a:t>
            </a:r>
          </a:p>
          <a:p>
            <a:r>
              <a:rPr kumimoji="1" lang="en-US" altLang="ja-JP" dirty="0"/>
              <a:t>GDPR</a:t>
            </a:r>
            <a:r>
              <a:rPr kumimoji="1" lang="ja-JP" altLang="en-US" dirty="0"/>
              <a:t>とは</a:t>
            </a:r>
            <a:r>
              <a:rPr kumimoji="1" lang="en-US" altLang="ja-JP" dirty="0"/>
              <a:t>?</a:t>
            </a:r>
          </a:p>
          <a:p>
            <a:r>
              <a:rPr kumimoji="1" lang="en-US" altLang="ja-JP" dirty="0"/>
              <a:t>	(</a:t>
            </a:r>
            <a:r>
              <a:rPr kumimoji="1" lang="ja-JP" altLang="en-US" dirty="0"/>
              <a:t>スライドで個人情報保護法を追加</a:t>
            </a:r>
            <a:r>
              <a:rPr kumimoji="1" lang="en-US" altLang="ja-JP" dirty="0"/>
              <a:t>)</a:t>
            </a:r>
            <a:endParaRPr kumimoji="1" lang="ja-JP" altLang="en-US" dirty="0"/>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10</a:t>
            </a:fld>
            <a:endParaRPr kumimoji="1" lang="ja-JP" altLang="en-US"/>
          </a:p>
        </p:txBody>
      </p:sp>
    </p:spTree>
    <p:extLst>
      <p:ext uri="{BB962C8B-B14F-4D97-AF65-F5344CB8AC3E}">
        <p14:creationId xmlns:p14="http://schemas.microsoft.com/office/powerpoint/2010/main" val="905663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十数年でクラウドコンピューティングの利用が拡大し，プロバイダによるデータの盗聴やデータ保護法令など，新たなリスクが発生しています．これに対応するため，最近のクラウドでは，使用中のデータを保護する機構を提供し，ハイパーバイザなどを信頼できない環境であってもデータを安全に取り扱うことが可能となっています．</a:t>
            </a:r>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2</a:t>
            </a:fld>
            <a:endParaRPr kumimoji="1" lang="ja-JP" altLang="en-US"/>
          </a:p>
        </p:txBody>
      </p:sp>
    </p:spTree>
    <p:extLst>
      <p:ext uri="{BB962C8B-B14F-4D97-AF65-F5344CB8AC3E}">
        <p14:creationId xmlns:p14="http://schemas.microsoft.com/office/powerpoint/2010/main" val="3348978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これは，</a:t>
            </a:r>
            <a:r>
              <a:rPr kumimoji="1" lang="en-US" altLang="ja-JP" dirty="0"/>
              <a:t>CPU</a:t>
            </a:r>
            <a:r>
              <a:rPr kumimoji="1" lang="ja-JP" altLang="en-US" dirty="0"/>
              <a:t>が提供する隔離実行環境，</a:t>
            </a:r>
            <a:r>
              <a:rPr kumimoji="1" lang="en-US" altLang="ja-JP" dirty="0"/>
              <a:t>TEE</a:t>
            </a:r>
            <a:r>
              <a:rPr kumimoji="1" lang="ja-JP" altLang="en-US" dirty="0"/>
              <a:t>により実現されています．</a:t>
            </a:r>
            <a:endParaRPr kumimoji="1" lang="en-US" altLang="ja-JP" dirty="0"/>
          </a:p>
          <a:p>
            <a:r>
              <a:rPr kumimoji="1" lang="en-US" altLang="ja-JP" dirty="0"/>
              <a:t>TEE</a:t>
            </a:r>
            <a:r>
              <a:rPr kumimoji="1" lang="ja-JP" altLang="en-US" dirty="0"/>
              <a:t>は，メモリアクセス制御，メモリ暗号化，メモリ整合性保証の</a:t>
            </a:r>
            <a:r>
              <a:rPr kumimoji="1" lang="en-US" altLang="ja-JP" dirty="0"/>
              <a:t>3</a:t>
            </a:r>
            <a:r>
              <a:rPr kumimoji="1" lang="ja-JP" altLang="en-US" dirty="0"/>
              <a:t>つのメモリ保護機能により，メモリ上のプログラムやデータを隔離し保護しています．</a:t>
            </a:r>
            <a:endParaRPr kumimoji="1" lang="en-US" altLang="ja-JP" dirty="0"/>
          </a:p>
          <a:p>
            <a:r>
              <a:rPr kumimoji="1" lang="en-US" altLang="ja-JP" dirty="0"/>
              <a:t>※</a:t>
            </a:r>
            <a:r>
              <a:rPr kumimoji="1" lang="ja-JP" altLang="en-US" dirty="0"/>
              <a:t>アクセス制御と暗号化の違いを詳細に．</a:t>
            </a:r>
            <a:r>
              <a:rPr kumimoji="1" lang="en-US" altLang="ja-JP" dirty="0"/>
              <a:t>(1:40</a:t>
            </a:r>
            <a:r>
              <a:rPr kumimoji="1" lang="ja-JP" altLang="en-US" dirty="0"/>
              <a:t>～</a:t>
            </a:r>
            <a:r>
              <a:rPr kumimoji="1" lang="en-US" altLang="ja-JP" dirty="0"/>
              <a:t>)</a:t>
            </a:r>
            <a:endParaRPr kumimoji="1" lang="ja-JP" altLang="en-US" dirty="0"/>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3</a:t>
            </a:fld>
            <a:endParaRPr kumimoji="1" lang="ja-JP" altLang="en-US"/>
          </a:p>
        </p:txBody>
      </p:sp>
    </p:spTree>
    <p:extLst>
      <p:ext uri="{BB962C8B-B14F-4D97-AF65-F5344CB8AC3E}">
        <p14:creationId xmlns:p14="http://schemas.microsoft.com/office/powerpoint/2010/main" val="799409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新しい</a:t>
            </a:r>
            <a:r>
              <a:rPr kumimoji="1" lang="en-US" altLang="ja-JP" dirty="0"/>
              <a:t>TEE</a:t>
            </a:r>
            <a:r>
              <a:rPr kumimoji="1" lang="ja-JP" altLang="en-US" dirty="0"/>
              <a:t>の開発には時間がかかるため，対応ハードウェアが市販されるまではエミュレータが広く用いられています．しかし，現時点でメモリ暗号化を実装している</a:t>
            </a:r>
            <a:r>
              <a:rPr kumimoji="1" lang="en-US" altLang="ja-JP" dirty="0"/>
              <a:t>TEE</a:t>
            </a:r>
            <a:r>
              <a:rPr kumimoji="1" lang="ja-JP" altLang="en-US" dirty="0"/>
              <a:t>エミュレータは少数であり，実際の</a:t>
            </a:r>
            <a:r>
              <a:rPr kumimoji="1" lang="en-US" altLang="ja-JP" dirty="0"/>
              <a:t>TEE</a:t>
            </a:r>
            <a:r>
              <a:rPr kumimoji="1" lang="ja-JP" altLang="en-US" dirty="0"/>
              <a:t>ハードウェアとの動作の違いにより，ソフトウェアテストでバグを捕捉できないなどの問題が存在します．</a:t>
            </a:r>
            <a:r>
              <a:rPr kumimoji="1" lang="en-US" altLang="ja-JP" dirty="0"/>
              <a:t>(</a:t>
            </a:r>
            <a:r>
              <a:rPr kumimoji="1" lang="ja-JP" altLang="en-US" dirty="0"/>
              <a:t>～</a:t>
            </a:r>
            <a:r>
              <a:rPr kumimoji="1" lang="en-US" altLang="ja-JP" dirty="0"/>
              <a:t>2:20+)</a:t>
            </a:r>
            <a:endParaRPr kumimoji="1" lang="ja-JP" altLang="en-US" dirty="0"/>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4</a:t>
            </a:fld>
            <a:endParaRPr kumimoji="1" lang="ja-JP" altLang="en-US"/>
          </a:p>
        </p:txBody>
      </p:sp>
    </p:spTree>
    <p:extLst>
      <p:ext uri="{BB962C8B-B14F-4D97-AF65-F5344CB8AC3E}">
        <p14:creationId xmlns:p14="http://schemas.microsoft.com/office/powerpoint/2010/main" val="231634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そこで私は，</a:t>
            </a:r>
            <a:r>
              <a:rPr kumimoji="1" lang="en-US" altLang="ja-JP" dirty="0"/>
              <a:t>CPU</a:t>
            </a:r>
            <a:r>
              <a:rPr kumimoji="1" lang="ja-JP" altLang="en-US" dirty="0"/>
              <a:t>エミュレータの</a:t>
            </a:r>
            <a:r>
              <a:rPr kumimoji="1" lang="en-US" altLang="ja-JP" dirty="0"/>
              <a:t>QEMU</a:t>
            </a:r>
            <a:r>
              <a:rPr kumimoji="1" lang="ja-JP" altLang="en-US" dirty="0"/>
              <a:t>に，メモリ暗号化機能を追加した</a:t>
            </a:r>
            <a:r>
              <a:rPr kumimoji="1" lang="en-US" altLang="ja-JP" dirty="0" err="1"/>
              <a:t>EmuCipher</a:t>
            </a:r>
            <a:r>
              <a:rPr kumimoji="1" lang="ja-JP" altLang="en-US" dirty="0"/>
              <a:t>を提案します．</a:t>
            </a:r>
            <a:endParaRPr kumimoji="1" lang="en-US" altLang="ja-JP" dirty="0"/>
          </a:p>
          <a:p>
            <a:r>
              <a:rPr kumimoji="1" lang="en-US" altLang="ja-JP" dirty="0"/>
              <a:t>QEMU</a:t>
            </a:r>
            <a:r>
              <a:rPr kumimoji="1" lang="ja-JP" altLang="en-US" dirty="0"/>
              <a:t>は，</a:t>
            </a:r>
            <a:r>
              <a:rPr kumimoji="1" lang="en-US" altLang="ja-JP" dirty="0"/>
              <a:t>TEE</a:t>
            </a:r>
            <a:r>
              <a:rPr kumimoji="1" lang="ja-JP" altLang="en-US" dirty="0"/>
              <a:t>エミュレータの基盤として広く使用されているため，</a:t>
            </a:r>
            <a:r>
              <a:rPr kumimoji="1" lang="en-US" altLang="ja-JP" dirty="0" err="1"/>
              <a:t>EmuCipher</a:t>
            </a:r>
            <a:r>
              <a:rPr kumimoji="1" lang="ja-JP" altLang="en-US" dirty="0"/>
              <a:t>は</a:t>
            </a:r>
            <a:r>
              <a:rPr kumimoji="1" lang="en-US" altLang="ja-JP" dirty="0"/>
              <a:t>TEE</a:t>
            </a:r>
            <a:r>
              <a:rPr kumimoji="1" lang="ja-JP" altLang="en-US" dirty="0"/>
              <a:t>エミュレータへのメモリ暗号化の実装に必要な基盤を提供します．</a:t>
            </a:r>
            <a:endParaRPr kumimoji="1" lang="en-US" altLang="ja-JP" dirty="0"/>
          </a:p>
          <a:p>
            <a:r>
              <a:rPr kumimoji="1" lang="en-US" altLang="ja-JP" dirty="0" err="1"/>
              <a:t>EmuCipher</a:t>
            </a:r>
            <a:r>
              <a:rPr kumimoji="1" lang="ja-JP" altLang="en-US" dirty="0"/>
              <a:t>は，メモリアクセス命令のエミュレーション時に，メモリ暗号化・復号化を行い，ページテーブルアクセスや命令フェッチなどでも復号を行います．</a:t>
            </a:r>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5</a:t>
            </a:fld>
            <a:endParaRPr kumimoji="1" lang="ja-JP" altLang="en-US"/>
          </a:p>
        </p:txBody>
      </p:sp>
    </p:spTree>
    <p:extLst>
      <p:ext uri="{BB962C8B-B14F-4D97-AF65-F5344CB8AC3E}">
        <p14:creationId xmlns:p14="http://schemas.microsoft.com/office/powerpoint/2010/main" val="1777709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QEMU</a:t>
            </a:r>
            <a:r>
              <a:rPr kumimoji="1" lang="ja-JP" altLang="en-US" dirty="0"/>
              <a:t>は，</a:t>
            </a:r>
            <a:r>
              <a:rPr kumimoji="1" lang="en-US" altLang="ja-JP" dirty="0"/>
              <a:t>Tiny Code Generator</a:t>
            </a:r>
            <a:r>
              <a:rPr kumimoji="1" lang="ja-JP" altLang="en-US" dirty="0"/>
              <a:t>という</a:t>
            </a:r>
            <a:r>
              <a:rPr kumimoji="1" lang="en-US" altLang="ja-JP" dirty="0"/>
              <a:t>JIT</a:t>
            </a:r>
            <a:r>
              <a:rPr kumimoji="1" lang="ja-JP" altLang="en-US" dirty="0"/>
              <a:t>コンパイラを用いてゲスト命令を翻訳し実行します．</a:t>
            </a:r>
            <a:endParaRPr kumimoji="1" lang="en-US" altLang="ja-JP" dirty="0"/>
          </a:p>
          <a:p>
            <a:r>
              <a:rPr kumimoji="1" lang="ja-JP" altLang="en-US" dirty="0"/>
              <a:t>メモリアクセス命令の実行時には，ソフトウェア</a:t>
            </a:r>
            <a:r>
              <a:rPr kumimoji="1" lang="en-US" altLang="ja-JP" dirty="0"/>
              <a:t>TLB</a:t>
            </a:r>
            <a:r>
              <a:rPr kumimoji="1" lang="ja-JP" altLang="en-US" dirty="0"/>
              <a:t>，トランスレーション・ルックアサイド・バッファの探索が行われます．</a:t>
            </a:r>
            <a:endParaRPr kumimoji="1" lang="en-US" altLang="ja-JP" dirty="0"/>
          </a:p>
          <a:p>
            <a:r>
              <a:rPr kumimoji="1" lang="en-US" altLang="ja-JP" dirty="0"/>
              <a:t>TLB</a:t>
            </a:r>
            <a:r>
              <a:rPr kumimoji="1" lang="ja-JP" altLang="en-US" dirty="0"/>
              <a:t>ミス時にはヘルパー関数が，ゲスト仮想アドレスから物理アドレス，そしてホスト仮想アドレスのアドレス変換を行い，その後メモリアクセスを行いますが，</a:t>
            </a:r>
            <a:endParaRPr kumimoji="1" lang="en-US" altLang="ja-JP" dirty="0"/>
          </a:p>
          <a:p>
            <a:r>
              <a:rPr kumimoji="1" lang="ja-JP" altLang="en-US" dirty="0"/>
              <a:t>このときにデータ暗号化・復号化を行います．</a:t>
            </a:r>
            <a:endParaRPr kumimoji="1" lang="en-US" altLang="ja-JP" dirty="0"/>
          </a:p>
          <a:p>
            <a:r>
              <a:rPr kumimoji="1" lang="ja-JP" altLang="en-US" dirty="0"/>
              <a:t>また，</a:t>
            </a:r>
            <a:r>
              <a:rPr kumimoji="1" lang="en-US" altLang="ja-JP" dirty="0"/>
              <a:t>TLB</a:t>
            </a:r>
            <a:r>
              <a:rPr kumimoji="1" lang="ja-JP" altLang="en-US" dirty="0"/>
              <a:t>ヒット時には生成されるホストの機械語命令がメモリアクセスを行いますが，このときにも関数を呼び出して暗号化を行います．</a:t>
            </a:r>
            <a:endParaRPr kumimoji="1" lang="en-US" altLang="ja-JP" dirty="0"/>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6</a:t>
            </a:fld>
            <a:endParaRPr kumimoji="1" lang="ja-JP" altLang="en-US"/>
          </a:p>
        </p:txBody>
      </p:sp>
    </p:spTree>
    <p:extLst>
      <p:ext uri="{BB962C8B-B14F-4D97-AF65-F5344CB8AC3E}">
        <p14:creationId xmlns:p14="http://schemas.microsoft.com/office/powerpoint/2010/main" val="3723428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仮想ブロックデバイスなどの仮想デバイスは，</a:t>
            </a:r>
            <a:r>
              <a:rPr kumimoji="1" lang="en-US" altLang="ja-JP" dirty="0"/>
              <a:t>Direct Memory Access</a:t>
            </a:r>
            <a:r>
              <a:rPr kumimoji="1" lang="ja-JP" altLang="en-US" dirty="0"/>
              <a:t>を用いて直接メモリにアクセスします．</a:t>
            </a:r>
            <a:endParaRPr kumimoji="1" lang="en-US" altLang="ja-JP" dirty="0"/>
          </a:p>
          <a:p>
            <a:r>
              <a:rPr kumimoji="1" lang="ja-JP" altLang="en-US" dirty="0"/>
              <a:t>これら仮想デバイスは暗号鍵を持たないため，メモリが暗号化されていると正常に動作しません．</a:t>
            </a:r>
            <a:endParaRPr kumimoji="1" lang="en-US" altLang="ja-JP" dirty="0"/>
          </a:p>
          <a:p>
            <a:r>
              <a:rPr kumimoji="1" lang="ja-JP" altLang="en-US" dirty="0"/>
              <a:t>このため，</a:t>
            </a:r>
            <a:r>
              <a:rPr kumimoji="1" lang="en-US" altLang="ja-JP" dirty="0"/>
              <a:t>DMA</a:t>
            </a:r>
            <a:r>
              <a:rPr kumimoji="1" lang="ja-JP" altLang="en-US" dirty="0"/>
              <a:t>に用いるメモリを暗号化の対象外とします．</a:t>
            </a:r>
            <a:endParaRPr kumimoji="1" lang="en-US" altLang="ja-JP" dirty="0"/>
          </a:p>
          <a:p>
            <a:r>
              <a:rPr kumimoji="1" lang="ja-JP" altLang="en-US" dirty="0"/>
              <a:t>仮想デバイスが</a:t>
            </a:r>
            <a:r>
              <a:rPr kumimoji="1" lang="en-US" altLang="ja-JP" dirty="0"/>
              <a:t>DMA</a:t>
            </a:r>
            <a:r>
              <a:rPr kumimoji="1" lang="ja-JP" altLang="en-US" dirty="0"/>
              <a:t>用アドレスをマッピングするときに，</a:t>
            </a:r>
            <a:r>
              <a:rPr kumimoji="1" lang="en-US" altLang="ja-JP" dirty="0"/>
              <a:t>DMA</a:t>
            </a:r>
            <a:r>
              <a:rPr kumimoji="1" lang="ja-JP" altLang="en-US" dirty="0"/>
              <a:t>に使用されるアドレスをすべてハッシュ表に登録します．</a:t>
            </a:r>
            <a:endParaRPr kumimoji="1" lang="en-US" altLang="ja-JP" dirty="0"/>
          </a:p>
          <a:p>
            <a:r>
              <a:rPr kumimoji="1" lang="ja-JP" altLang="en-US" dirty="0"/>
              <a:t>このときに，</a:t>
            </a:r>
            <a:r>
              <a:rPr kumimoji="1" lang="en-US" altLang="ja-JP" dirty="0"/>
              <a:t>DMA</a:t>
            </a:r>
            <a:r>
              <a:rPr kumimoji="1" lang="ja-JP" altLang="en-US" dirty="0"/>
              <a:t>用アドレスには暗号化されたデータがすでに書き込まれているため，復号を行います．</a:t>
            </a:r>
            <a:endParaRPr kumimoji="1" lang="en-US" altLang="ja-JP" dirty="0"/>
          </a:p>
          <a:p>
            <a:r>
              <a:rPr kumimoji="1" lang="ja-JP" altLang="en-US" dirty="0"/>
              <a:t>メモリアクセス時には，このハッシュ表を確認し，暗号化・復号化を行うべきかを判断します．</a:t>
            </a:r>
            <a:r>
              <a:rPr kumimoji="1" lang="en-US" altLang="ja-JP" dirty="0"/>
              <a:t>(5:00)</a:t>
            </a:r>
            <a:endParaRPr kumimoji="1" lang="ja-JP" altLang="en-US" dirty="0"/>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7</a:t>
            </a:fld>
            <a:endParaRPr kumimoji="1" lang="ja-JP" altLang="en-US"/>
          </a:p>
        </p:txBody>
      </p:sp>
    </p:spTree>
    <p:extLst>
      <p:ext uri="{BB962C8B-B14F-4D97-AF65-F5344CB8AC3E}">
        <p14:creationId xmlns:p14="http://schemas.microsoft.com/office/powerpoint/2010/main" val="667131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実験です．</a:t>
            </a:r>
            <a:r>
              <a:rPr kumimoji="1" lang="en-US" altLang="ja-JP" dirty="0"/>
              <a:t>RISC-V</a:t>
            </a:r>
            <a:r>
              <a:rPr kumimoji="1" lang="ja-JP" altLang="en-US" dirty="0"/>
              <a:t>上で動く</a:t>
            </a:r>
            <a:r>
              <a:rPr kumimoji="1" lang="en-US" altLang="ja-JP" dirty="0"/>
              <a:t>xv6</a:t>
            </a:r>
            <a:r>
              <a:rPr kumimoji="1" lang="ja-JP" altLang="en-US" dirty="0"/>
              <a:t>という</a:t>
            </a:r>
            <a:r>
              <a:rPr kumimoji="1" lang="en-US" altLang="ja-JP" dirty="0"/>
              <a:t>OS</a:t>
            </a:r>
            <a:r>
              <a:rPr kumimoji="1" lang="ja-JP" altLang="en-US" dirty="0"/>
              <a:t>を，</a:t>
            </a:r>
            <a:r>
              <a:rPr kumimoji="1" lang="en-US" altLang="ja-JP" dirty="0" err="1"/>
              <a:t>EmuCipher</a:t>
            </a:r>
            <a:r>
              <a:rPr kumimoji="1" lang="ja-JP" altLang="en-US" dirty="0"/>
              <a:t>上で起動し，メモリ全体を暗号化する単純な</a:t>
            </a:r>
            <a:r>
              <a:rPr kumimoji="1" lang="en-US" altLang="ja-JP" dirty="0"/>
              <a:t>TEE</a:t>
            </a:r>
            <a:r>
              <a:rPr kumimoji="1" lang="ja-JP" altLang="en-US" dirty="0"/>
              <a:t>をエミュレーションしました．</a:t>
            </a:r>
            <a:endParaRPr kumimoji="1" lang="en-US" altLang="ja-JP" dirty="0"/>
          </a:p>
          <a:p>
            <a:r>
              <a:rPr kumimoji="1" lang="ja-JP" altLang="en-US" dirty="0"/>
              <a:t>結果，正常に起動することを確認しました．</a:t>
            </a:r>
            <a:endParaRPr kumimoji="1" lang="en-US" altLang="ja-JP" dirty="0"/>
          </a:p>
          <a:p>
            <a:r>
              <a:rPr kumimoji="1" lang="ja-JP" altLang="en-US" dirty="0"/>
              <a:t>また，従来の</a:t>
            </a:r>
            <a:r>
              <a:rPr kumimoji="1" lang="en-US" altLang="ja-JP" dirty="0"/>
              <a:t>QEMU</a:t>
            </a:r>
            <a:r>
              <a:rPr kumimoji="1" lang="ja-JP" altLang="en-US" dirty="0"/>
              <a:t>と，</a:t>
            </a:r>
            <a:r>
              <a:rPr kumimoji="1" lang="en-US" altLang="ja-JP" dirty="0" err="1"/>
              <a:t>EmuCipher</a:t>
            </a:r>
            <a:r>
              <a:rPr kumimoji="1" lang="ja-JP" altLang="en-US" dirty="0"/>
              <a:t>上で，起動後にメモリダンプを取得し，その内容を比較したところ，</a:t>
            </a:r>
            <a:endParaRPr kumimoji="1" lang="en-US" altLang="ja-JP" dirty="0"/>
          </a:p>
          <a:p>
            <a:r>
              <a:rPr kumimoji="1" lang="ja-JP" altLang="en-US" dirty="0"/>
              <a:t>従来の</a:t>
            </a:r>
            <a:r>
              <a:rPr kumimoji="1" lang="en-US" altLang="ja-JP" dirty="0"/>
              <a:t>QEMU</a:t>
            </a:r>
            <a:r>
              <a:rPr kumimoji="1" lang="ja-JP" altLang="en-US" dirty="0"/>
              <a:t>では平文を確認できたのに対し，</a:t>
            </a:r>
            <a:r>
              <a:rPr kumimoji="1" lang="en-US" altLang="ja-JP" dirty="0" err="1"/>
              <a:t>EmuCipher</a:t>
            </a:r>
            <a:r>
              <a:rPr kumimoji="1" lang="ja-JP" altLang="en-US" dirty="0"/>
              <a:t>では内容が暗号化されていることを確認できました．</a:t>
            </a:r>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8</a:t>
            </a:fld>
            <a:endParaRPr kumimoji="1" lang="ja-JP" altLang="en-US"/>
          </a:p>
        </p:txBody>
      </p:sp>
    </p:spTree>
    <p:extLst>
      <p:ext uri="{BB962C8B-B14F-4D97-AF65-F5344CB8AC3E}">
        <p14:creationId xmlns:p14="http://schemas.microsoft.com/office/powerpoint/2010/main" val="4209454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また，</a:t>
            </a:r>
            <a:r>
              <a:rPr kumimoji="1" lang="en-US" altLang="ja-JP" dirty="0"/>
              <a:t>xv6</a:t>
            </a:r>
            <a:r>
              <a:rPr kumimoji="1" lang="ja-JP" altLang="en-US" dirty="0"/>
              <a:t>の起動時間と，メモリアクセスを大量に行うプログラムの実行時間を計測し，従来の</a:t>
            </a:r>
            <a:r>
              <a:rPr kumimoji="1" lang="en-US" altLang="ja-JP" dirty="0"/>
              <a:t>QEMU</a:t>
            </a:r>
            <a:r>
              <a:rPr kumimoji="1" lang="ja-JP" altLang="en-US" dirty="0"/>
              <a:t>と比較しました．</a:t>
            </a:r>
            <a:endParaRPr kumimoji="1" lang="en-US" altLang="ja-JP" dirty="0"/>
          </a:p>
          <a:p>
            <a:r>
              <a:rPr kumimoji="1" lang="ja-JP" altLang="en-US" dirty="0"/>
              <a:t>結果，</a:t>
            </a:r>
            <a:r>
              <a:rPr kumimoji="1" lang="en-US" altLang="ja-JP" dirty="0"/>
              <a:t>xv6</a:t>
            </a:r>
            <a:r>
              <a:rPr kumimoji="1" lang="ja-JP" altLang="en-US" dirty="0"/>
              <a:t>の起動時間は</a:t>
            </a:r>
            <a:r>
              <a:rPr kumimoji="1" lang="en-US" altLang="ja-JP" dirty="0"/>
              <a:t>3</a:t>
            </a:r>
            <a:r>
              <a:rPr kumimoji="1" lang="ja-JP" altLang="en-US" dirty="0"/>
              <a:t>倍，プログラムの実行時間は</a:t>
            </a:r>
            <a:r>
              <a:rPr kumimoji="1" lang="en-US" altLang="ja-JP" dirty="0"/>
              <a:t>33</a:t>
            </a:r>
            <a:r>
              <a:rPr kumimoji="1" lang="ja-JP" altLang="en-US" dirty="0"/>
              <a:t>倍と，大幅な増加がみられました．</a:t>
            </a:r>
            <a:endParaRPr kumimoji="1" lang="en-US" altLang="ja-JP" dirty="0"/>
          </a:p>
          <a:p>
            <a:r>
              <a:rPr kumimoji="1" lang="ja-JP" altLang="en-US" dirty="0"/>
              <a:t>この原因は，メモリアクセス毎に行われる</a:t>
            </a:r>
            <a:r>
              <a:rPr kumimoji="1" lang="en-US" altLang="ja-JP" dirty="0"/>
              <a:t>DMA</a:t>
            </a:r>
            <a:r>
              <a:rPr kumimoji="1" lang="ja-JP" altLang="en-US" dirty="0"/>
              <a:t>アドレスのハッシュ表のルックアップではないかと考えます．</a:t>
            </a:r>
            <a:endParaRPr kumimoji="1" lang="en-US" altLang="ja-JP" dirty="0"/>
          </a:p>
          <a:p>
            <a:r>
              <a:rPr kumimoji="1" lang="en-US" altLang="ja-JP" dirty="0"/>
              <a:t>※</a:t>
            </a:r>
            <a:r>
              <a:rPr kumimoji="1" lang="ja-JP" altLang="en-US" dirty="0"/>
              <a:t>原因</a:t>
            </a:r>
            <a:r>
              <a:rPr kumimoji="1" lang="en-US" altLang="ja-JP" dirty="0"/>
              <a:t>(</a:t>
            </a:r>
            <a:r>
              <a:rPr kumimoji="1" lang="ja-JP" altLang="en-US" dirty="0"/>
              <a:t>推測</a:t>
            </a:r>
            <a:r>
              <a:rPr kumimoji="1" lang="en-US" altLang="ja-JP" dirty="0"/>
              <a:t>): DMA</a:t>
            </a:r>
            <a:r>
              <a:rPr kumimoji="1" lang="ja-JP" altLang="en-US" dirty="0"/>
              <a:t>ルックアップ</a:t>
            </a:r>
          </a:p>
        </p:txBody>
      </p:sp>
      <p:sp>
        <p:nvSpPr>
          <p:cNvPr id="4" name="スライド番号プレースホルダー 3"/>
          <p:cNvSpPr>
            <a:spLocks noGrp="1"/>
          </p:cNvSpPr>
          <p:nvPr>
            <p:ph type="sldNum" sz="quarter" idx="5"/>
          </p:nvPr>
        </p:nvSpPr>
        <p:spPr/>
        <p:txBody>
          <a:bodyPr/>
          <a:lstStyle/>
          <a:p>
            <a:fld id="{03C32B26-9878-41BD-8A57-65E0C6811D87}" type="slidenum">
              <a:rPr kumimoji="1" lang="ja-JP" altLang="en-US" smtClean="0"/>
              <a:t>9</a:t>
            </a:fld>
            <a:endParaRPr kumimoji="1" lang="ja-JP" altLang="en-US"/>
          </a:p>
        </p:txBody>
      </p:sp>
    </p:spTree>
    <p:extLst>
      <p:ext uri="{BB962C8B-B14F-4D97-AF65-F5344CB8AC3E}">
        <p14:creationId xmlns:p14="http://schemas.microsoft.com/office/powerpoint/2010/main" val="2768558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A031A8-4F92-E764-5B60-72700DEFC91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F01D242-266B-44DC-9609-503CA285F3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E76A4FC-CF30-553D-95C0-6F9B9DCE6D29}"/>
              </a:ext>
            </a:extLst>
          </p:cNvPr>
          <p:cNvSpPr>
            <a:spLocks noGrp="1"/>
          </p:cNvSpPr>
          <p:nvPr>
            <p:ph type="dt" sz="half" idx="10"/>
          </p:nvPr>
        </p:nvSpPr>
        <p:spPr/>
        <p:txBody>
          <a:bodyPr/>
          <a:lstStyle/>
          <a:p>
            <a:fld id="{B47B7CC5-1A56-46C4-A135-E09A49FB086E}"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10B21377-525F-A7B3-027B-BC27E9F3CA37}"/>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502E5D93-45B8-73B6-F4E8-EFC78603AB59}"/>
              </a:ext>
            </a:extLst>
          </p:cNvPr>
          <p:cNvSpPr>
            <a:spLocks noGrp="1"/>
          </p:cNvSpPr>
          <p:nvPr>
            <p:ph type="sldNum" sz="quarter" idx="12"/>
          </p:nvPr>
        </p:nvSpPr>
        <p:spPr/>
        <p:txBody>
          <a:bodyPr/>
          <a:lstStyle/>
          <a:p>
            <a:fld id="{82D54E19-F694-44C4-BBF0-FE9556DC968C}" type="slidenum">
              <a:rPr kumimoji="1" lang="ja-JP" altLang="en-US" smtClean="0"/>
              <a:pPr/>
              <a:t>‹#›</a:t>
            </a:fld>
            <a:endParaRPr lang="ja-JP" altLang="en-US"/>
          </a:p>
        </p:txBody>
      </p:sp>
      <p:sp>
        <p:nvSpPr>
          <p:cNvPr id="7" name="正方形/長方形 3">
            <a:extLst>
              <a:ext uri="{FF2B5EF4-FFF2-40B4-BE49-F238E27FC236}">
                <a16:creationId xmlns:a16="http://schemas.microsoft.com/office/drawing/2014/main" id="{B7CE93E9-6684-218C-3213-BDB69C746093}"/>
              </a:ext>
            </a:extLst>
          </p:cNvPr>
          <p:cNvSpPr/>
          <p:nvPr userDrawn="1"/>
        </p:nvSpPr>
        <p:spPr>
          <a:xfrm>
            <a:off x="0" y="6721475"/>
            <a:ext cx="12192000" cy="138611"/>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23316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E35400-4997-FDCA-53E4-66711996EDE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79120D3-4097-FA2E-D746-1914F358496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42789E0-C166-A06F-3B13-80ADB3907400}"/>
              </a:ext>
            </a:extLst>
          </p:cNvPr>
          <p:cNvSpPr>
            <a:spLocks noGrp="1"/>
          </p:cNvSpPr>
          <p:nvPr>
            <p:ph type="dt" sz="half" idx="10"/>
          </p:nvPr>
        </p:nvSpPr>
        <p:spPr/>
        <p:txBody>
          <a:bodyPr/>
          <a:lstStyle/>
          <a:p>
            <a:fld id="{0F4D62F5-D454-4DB4-A8B8-9D64648B6ECF}"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67A2C590-37B4-E271-72F7-E718441D6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CFF8A7-2FEF-1A15-51EC-61E4E6CDFB37}"/>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Tree>
    <p:extLst>
      <p:ext uri="{BB962C8B-B14F-4D97-AF65-F5344CB8AC3E}">
        <p14:creationId xmlns:p14="http://schemas.microsoft.com/office/powerpoint/2010/main" val="3536820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39E0FC2-7F40-A716-716A-51092D34A17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191A2DF-7AFC-078A-3942-7EADEC0E159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428FA39-2E21-B89E-2126-4ECACE1FAEA4}"/>
              </a:ext>
            </a:extLst>
          </p:cNvPr>
          <p:cNvSpPr>
            <a:spLocks noGrp="1"/>
          </p:cNvSpPr>
          <p:nvPr>
            <p:ph type="dt" sz="half" idx="10"/>
          </p:nvPr>
        </p:nvSpPr>
        <p:spPr/>
        <p:txBody>
          <a:bodyPr/>
          <a:lstStyle/>
          <a:p>
            <a:fld id="{2C697175-9F75-4581-A79C-743989B7F42E}"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B83E1456-7890-DA5B-05D8-59B0FEEEF0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14F3186-B28E-D354-E70B-75DC57A8246E}"/>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Tree>
    <p:extLst>
      <p:ext uri="{BB962C8B-B14F-4D97-AF65-F5344CB8AC3E}">
        <p14:creationId xmlns:p14="http://schemas.microsoft.com/office/powerpoint/2010/main" val="3727963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5F2C70-27FC-8C2F-B0E0-AC81E6E6C300}"/>
              </a:ext>
            </a:extLst>
          </p:cNvPr>
          <p:cNvSpPr>
            <a:spLocks noGrp="1"/>
          </p:cNvSpPr>
          <p:nvPr>
            <p:ph type="title"/>
          </p:nvPr>
        </p:nvSpPr>
        <p:spPr>
          <a:xfrm>
            <a:off x="838200" y="131999"/>
            <a:ext cx="10515600" cy="941234"/>
          </a:xfr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C8CCC5A-B374-10CE-2C81-CF00E42B7EDB}"/>
              </a:ext>
            </a:extLst>
          </p:cNvPr>
          <p:cNvSpPr>
            <a:spLocks noGrp="1"/>
          </p:cNvSpPr>
          <p:nvPr>
            <p:ph idx="1" hasCustomPrompt="1"/>
          </p:nvPr>
        </p:nvSpPr>
        <p:spPr>
          <a:xfrm>
            <a:off x="838200" y="1305782"/>
            <a:ext cx="10515600" cy="4612565"/>
          </a:xfrm>
        </p:spPr>
        <p:txBody>
          <a:bodyPr/>
          <a:lstStyle>
            <a:lvl3pPr>
              <a:defRPr sz="2200"/>
            </a:lvl3p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4" name="日付プレースホルダー 3">
            <a:extLst>
              <a:ext uri="{FF2B5EF4-FFF2-40B4-BE49-F238E27FC236}">
                <a16:creationId xmlns:a16="http://schemas.microsoft.com/office/drawing/2014/main" id="{73D14D1D-96C4-396B-E71B-C718E278532E}"/>
              </a:ext>
            </a:extLst>
          </p:cNvPr>
          <p:cNvSpPr>
            <a:spLocks noGrp="1"/>
          </p:cNvSpPr>
          <p:nvPr>
            <p:ph type="dt" sz="half" idx="10"/>
          </p:nvPr>
        </p:nvSpPr>
        <p:spPr/>
        <p:txBody>
          <a:bodyPr/>
          <a:lstStyle/>
          <a:p>
            <a:fld id="{A775B3BA-6464-4120-94EB-31CDFEF901AB}"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75C5B3CA-8EFF-BF25-3834-593A34922BA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427C8B-DB47-A69D-9780-FCF0C4E48A24}"/>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
        <p:nvSpPr>
          <p:cNvPr id="7" name="正方形/長方形 3">
            <a:extLst>
              <a:ext uri="{FF2B5EF4-FFF2-40B4-BE49-F238E27FC236}">
                <a16:creationId xmlns:a16="http://schemas.microsoft.com/office/drawing/2014/main" id="{D0C0B284-F045-E95D-9B1B-812C578425D1}"/>
              </a:ext>
            </a:extLst>
          </p:cNvPr>
          <p:cNvSpPr/>
          <p:nvPr userDrawn="1"/>
        </p:nvSpPr>
        <p:spPr>
          <a:xfrm>
            <a:off x="0" y="6721475"/>
            <a:ext cx="12192000" cy="136525"/>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5">
            <a:extLst>
              <a:ext uri="{FF2B5EF4-FFF2-40B4-BE49-F238E27FC236}">
                <a16:creationId xmlns:a16="http://schemas.microsoft.com/office/drawing/2014/main" id="{6B243AE5-436A-723C-0E23-4A5908642FFE}"/>
              </a:ext>
            </a:extLst>
          </p:cNvPr>
          <p:cNvCxnSpPr>
            <a:cxnSpLocks/>
          </p:cNvCxnSpPr>
          <p:nvPr userDrawn="1"/>
        </p:nvCxnSpPr>
        <p:spPr>
          <a:xfrm>
            <a:off x="838200" y="1094372"/>
            <a:ext cx="10515600" cy="0"/>
          </a:xfrm>
          <a:prstGeom prst="line">
            <a:avLst/>
          </a:prstGeom>
          <a:ln w="38100">
            <a:solidFill>
              <a:schemeClr val="accent5"/>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63140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047A8E-92B8-8DC7-903C-8F2D7E0E0CF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35981B-37BE-E02E-4081-C111B851015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6E3B237-F7FC-9BEC-0B44-34176BBA029C}"/>
              </a:ext>
            </a:extLst>
          </p:cNvPr>
          <p:cNvSpPr>
            <a:spLocks noGrp="1"/>
          </p:cNvSpPr>
          <p:nvPr>
            <p:ph type="dt" sz="half" idx="10"/>
          </p:nvPr>
        </p:nvSpPr>
        <p:spPr/>
        <p:txBody>
          <a:bodyPr/>
          <a:lstStyle/>
          <a:p>
            <a:fld id="{E05F904F-A647-4D82-B8F3-21872DDB42F8}"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CADEEE37-C0E0-361C-0D1B-C0011F239DD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0FBBD68-9C59-FA6B-A877-2A75B429C454}"/>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Tree>
    <p:extLst>
      <p:ext uri="{BB962C8B-B14F-4D97-AF65-F5344CB8AC3E}">
        <p14:creationId xmlns:p14="http://schemas.microsoft.com/office/powerpoint/2010/main" val="4096432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23E7C0-4D36-1184-EC96-83B6446C0D9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D160498-A3D8-6DE6-5553-635259CBFF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0B8847B-0CE7-E493-54B9-5D0D257526B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F2B6629-3C35-6FF0-0BC9-8455E7D082BB}"/>
              </a:ext>
            </a:extLst>
          </p:cNvPr>
          <p:cNvSpPr>
            <a:spLocks noGrp="1"/>
          </p:cNvSpPr>
          <p:nvPr>
            <p:ph type="dt" sz="half" idx="10"/>
          </p:nvPr>
        </p:nvSpPr>
        <p:spPr/>
        <p:txBody>
          <a:bodyPr/>
          <a:lstStyle/>
          <a:p>
            <a:fld id="{42E46455-4427-4A98-9A67-E7570D8E5078}" type="datetime1">
              <a:rPr kumimoji="1" lang="ja-JP" altLang="en-US" smtClean="0"/>
              <a:t>2026/2/19</a:t>
            </a:fld>
            <a:endParaRPr kumimoji="1" lang="ja-JP" altLang="en-US"/>
          </a:p>
        </p:txBody>
      </p:sp>
      <p:sp>
        <p:nvSpPr>
          <p:cNvPr id="6" name="フッター プレースホルダー 5">
            <a:extLst>
              <a:ext uri="{FF2B5EF4-FFF2-40B4-BE49-F238E27FC236}">
                <a16:creationId xmlns:a16="http://schemas.microsoft.com/office/drawing/2014/main" id="{C32D00BB-84BA-C626-5E2C-73E5BF3F79A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7CC8C42-3A73-CD8E-E65D-2799CB846C5C}"/>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Tree>
    <p:extLst>
      <p:ext uri="{BB962C8B-B14F-4D97-AF65-F5344CB8AC3E}">
        <p14:creationId xmlns:p14="http://schemas.microsoft.com/office/powerpoint/2010/main" val="3328037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47459C-764B-D407-15F8-67F0B4D9818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CB7C192-84CA-3F77-4D27-FFAA57AC13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1FC1370-5A8F-92E3-2E2D-DDDA715D217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4B2FBE1-2240-C90A-3B6A-D70355CFC8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7384B93-3AD8-B81A-79DD-49477810830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29F6F71-1B86-CB7A-87B2-7F0BB822323E}"/>
              </a:ext>
            </a:extLst>
          </p:cNvPr>
          <p:cNvSpPr>
            <a:spLocks noGrp="1"/>
          </p:cNvSpPr>
          <p:nvPr>
            <p:ph type="dt" sz="half" idx="10"/>
          </p:nvPr>
        </p:nvSpPr>
        <p:spPr/>
        <p:txBody>
          <a:bodyPr/>
          <a:lstStyle/>
          <a:p>
            <a:fld id="{7FE694A7-9146-45C1-968F-F2530B33757C}" type="datetime1">
              <a:rPr kumimoji="1" lang="ja-JP" altLang="en-US" smtClean="0"/>
              <a:t>2026/2/19</a:t>
            </a:fld>
            <a:endParaRPr kumimoji="1" lang="ja-JP" altLang="en-US"/>
          </a:p>
        </p:txBody>
      </p:sp>
      <p:sp>
        <p:nvSpPr>
          <p:cNvPr id="8" name="フッター プレースホルダー 7">
            <a:extLst>
              <a:ext uri="{FF2B5EF4-FFF2-40B4-BE49-F238E27FC236}">
                <a16:creationId xmlns:a16="http://schemas.microsoft.com/office/drawing/2014/main" id="{087794AC-2E82-D75A-CF6C-F116F3B84BF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F42D538-C763-0449-C8FF-0811A1F32E6D}"/>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Tree>
    <p:extLst>
      <p:ext uri="{BB962C8B-B14F-4D97-AF65-F5344CB8AC3E}">
        <p14:creationId xmlns:p14="http://schemas.microsoft.com/office/powerpoint/2010/main" val="269297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39EDD0-2FEB-2FA1-DCA3-07C71664980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5D1CC13-FEAD-3EB8-BA83-E6B53F2CA526}"/>
              </a:ext>
            </a:extLst>
          </p:cNvPr>
          <p:cNvSpPr>
            <a:spLocks noGrp="1"/>
          </p:cNvSpPr>
          <p:nvPr>
            <p:ph type="dt" sz="half" idx="10"/>
          </p:nvPr>
        </p:nvSpPr>
        <p:spPr/>
        <p:txBody>
          <a:bodyPr/>
          <a:lstStyle/>
          <a:p>
            <a:fld id="{9200DA7F-89CE-4EA0-ACF4-2DA094BEF461}" type="datetime1">
              <a:rPr kumimoji="1" lang="ja-JP" altLang="en-US" smtClean="0"/>
              <a:t>2026/2/19</a:t>
            </a:fld>
            <a:endParaRPr kumimoji="1" lang="ja-JP" altLang="en-US"/>
          </a:p>
        </p:txBody>
      </p:sp>
      <p:sp>
        <p:nvSpPr>
          <p:cNvPr id="4" name="フッター プレースホルダー 3">
            <a:extLst>
              <a:ext uri="{FF2B5EF4-FFF2-40B4-BE49-F238E27FC236}">
                <a16:creationId xmlns:a16="http://schemas.microsoft.com/office/drawing/2014/main" id="{BFC82860-3022-224C-3B96-2568F145840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B3F5C0E-F611-29D9-F39E-1CF59948610F}"/>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Tree>
    <p:extLst>
      <p:ext uri="{BB962C8B-B14F-4D97-AF65-F5344CB8AC3E}">
        <p14:creationId xmlns:p14="http://schemas.microsoft.com/office/powerpoint/2010/main" val="186690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01BEFA9-25EA-3C50-3248-252389A45D91}"/>
              </a:ext>
            </a:extLst>
          </p:cNvPr>
          <p:cNvSpPr>
            <a:spLocks noGrp="1"/>
          </p:cNvSpPr>
          <p:nvPr>
            <p:ph type="dt" sz="half" idx="10"/>
          </p:nvPr>
        </p:nvSpPr>
        <p:spPr/>
        <p:txBody>
          <a:bodyPr/>
          <a:lstStyle/>
          <a:p>
            <a:fld id="{898A9ED5-882E-4B65-90D9-4AAD085F72AE}" type="datetime1">
              <a:rPr kumimoji="1" lang="ja-JP" altLang="en-US" smtClean="0"/>
              <a:t>2026/2/19</a:t>
            </a:fld>
            <a:endParaRPr kumimoji="1" lang="ja-JP" altLang="en-US"/>
          </a:p>
        </p:txBody>
      </p:sp>
      <p:sp>
        <p:nvSpPr>
          <p:cNvPr id="3" name="フッター プレースホルダー 2">
            <a:extLst>
              <a:ext uri="{FF2B5EF4-FFF2-40B4-BE49-F238E27FC236}">
                <a16:creationId xmlns:a16="http://schemas.microsoft.com/office/drawing/2014/main" id="{CB0E525B-95FF-58B1-767D-161F6C6D476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BF7787D-8E89-41B8-89E9-53583E050863}"/>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Tree>
    <p:extLst>
      <p:ext uri="{BB962C8B-B14F-4D97-AF65-F5344CB8AC3E}">
        <p14:creationId xmlns:p14="http://schemas.microsoft.com/office/powerpoint/2010/main" val="103611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C6D661-7A11-AA6A-344D-B4B086DE9D0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82B777-469E-C516-DC30-BEFA101348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FDF4B55-B7FE-0A68-9EA7-3D1901A14D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FA28A51-380C-9BC8-3A2B-008F9B4D6DD1}"/>
              </a:ext>
            </a:extLst>
          </p:cNvPr>
          <p:cNvSpPr>
            <a:spLocks noGrp="1"/>
          </p:cNvSpPr>
          <p:nvPr>
            <p:ph type="dt" sz="half" idx="10"/>
          </p:nvPr>
        </p:nvSpPr>
        <p:spPr/>
        <p:txBody>
          <a:bodyPr/>
          <a:lstStyle/>
          <a:p>
            <a:fld id="{96EF7790-9112-4634-A9A6-2FE6FB3567A4}" type="datetime1">
              <a:rPr kumimoji="1" lang="ja-JP" altLang="en-US" smtClean="0"/>
              <a:t>2026/2/19</a:t>
            </a:fld>
            <a:endParaRPr kumimoji="1" lang="ja-JP" altLang="en-US"/>
          </a:p>
        </p:txBody>
      </p:sp>
      <p:sp>
        <p:nvSpPr>
          <p:cNvPr id="6" name="フッター プレースホルダー 5">
            <a:extLst>
              <a:ext uri="{FF2B5EF4-FFF2-40B4-BE49-F238E27FC236}">
                <a16:creationId xmlns:a16="http://schemas.microsoft.com/office/drawing/2014/main" id="{7A84B46D-1414-9976-AFEF-D64254580FF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7C193EA-A857-E817-8DD6-9B608A61B034}"/>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Tree>
    <p:extLst>
      <p:ext uri="{BB962C8B-B14F-4D97-AF65-F5344CB8AC3E}">
        <p14:creationId xmlns:p14="http://schemas.microsoft.com/office/powerpoint/2010/main" val="3524433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CBC136-F89F-0F5E-9DB8-AA2EA9F81DB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683FEA0-E15E-EF39-9D17-39AFCEA87F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E5ED82A-96B7-BD6A-69B2-F67BB57239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F6B5BC3-B459-DFB8-30B5-15F1A8BDA388}"/>
              </a:ext>
            </a:extLst>
          </p:cNvPr>
          <p:cNvSpPr>
            <a:spLocks noGrp="1"/>
          </p:cNvSpPr>
          <p:nvPr>
            <p:ph type="dt" sz="half" idx="10"/>
          </p:nvPr>
        </p:nvSpPr>
        <p:spPr/>
        <p:txBody>
          <a:bodyPr/>
          <a:lstStyle/>
          <a:p>
            <a:fld id="{94522307-5ABF-4B83-AB98-4334C92C17C0}" type="datetime1">
              <a:rPr kumimoji="1" lang="ja-JP" altLang="en-US" smtClean="0"/>
              <a:t>2026/2/19</a:t>
            </a:fld>
            <a:endParaRPr kumimoji="1" lang="ja-JP" altLang="en-US"/>
          </a:p>
        </p:txBody>
      </p:sp>
      <p:sp>
        <p:nvSpPr>
          <p:cNvPr id="6" name="フッター プレースホルダー 5">
            <a:extLst>
              <a:ext uri="{FF2B5EF4-FFF2-40B4-BE49-F238E27FC236}">
                <a16:creationId xmlns:a16="http://schemas.microsoft.com/office/drawing/2014/main" id="{2DD92A65-BBD2-89C4-D627-D818739A488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CEAD8F4-91B9-940D-6164-3B99AAC282F8}"/>
              </a:ext>
            </a:extLst>
          </p:cNvPr>
          <p:cNvSpPr>
            <a:spLocks noGrp="1"/>
          </p:cNvSpPr>
          <p:nvPr>
            <p:ph type="sldNum" sz="quarter" idx="12"/>
          </p:nvPr>
        </p:nvSpPr>
        <p:spPr/>
        <p:txBody>
          <a:bodyPr/>
          <a:lstStyle/>
          <a:p>
            <a:fld id="{82D54E19-F694-44C4-BBF0-FE9556DC968C}" type="slidenum">
              <a:rPr kumimoji="1" lang="ja-JP" altLang="en-US" smtClean="0"/>
              <a:t>‹#›</a:t>
            </a:fld>
            <a:endParaRPr kumimoji="1" lang="ja-JP" altLang="en-US"/>
          </a:p>
        </p:txBody>
      </p:sp>
    </p:spTree>
    <p:extLst>
      <p:ext uri="{BB962C8B-B14F-4D97-AF65-F5344CB8AC3E}">
        <p14:creationId xmlns:p14="http://schemas.microsoft.com/office/powerpoint/2010/main" val="3376155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616FFCF-7FAB-522F-8E1C-64303AFDC4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98ADD967-3912-8F47-5CCA-5E18738D91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2F913085-F08D-6AE3-252E-EB02CFC39D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8D5195-FAF7-4A17-A0F4-A480ED6FFDC1}"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CCCFB88E-6228-0A2C-F331-7BBC1B7308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B9EBB22-DDFF-2D84-368C-12C2E9BF3D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D54E19-F694-44C4-BBF0-FE9556DC968C}" type="slidenum">
              <a:rPr kumimoji="1" lang="ja-JP" altLang="en-US" smtClean="0"/>
              <a:pPr/>
              <a:t>‹#›</a:t>
            </a:fld>
            <a:endParaRPr lang="ja-JP" altLang="en-US"/>
          </a:p>
        </p:txBody>
      </p:sp>
    </p:spTree>
    <p:extLst>
      <p:ext uri="{BB962C8B-B14F-4D97-AF65-F5344CB8AC3E}">
        <p14:creationId xmlns:p14="http://schemas.microsoft.com/office/powerpoint/2010/main" val="2965808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BIZ UDPゴシック" panose="020B0400000000000000" pitchFamily="50" charset="-128"/>
          <a:ea typeface="BIZ UDPゴシック" panose="020B0400000000000000"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CAD461-4D25-72BA-12FA-AD504503118B}"/>
              </a:ext>
            </a:extLst>
          </p:cNvPr>
          <p:cNvSpPr>
            <a:spLocks noGrp="1"/>
          </p:cNvSpPr>
          <p:nvPr>
            <p:ph type="ctrTitle"/>
          </p:nvPr>
        </p:nvSpPr>
        <p:spPr/>
        <p:txBody>
          <a:bodyPr>
            <a:normAutofit/>
          </a:bodyPr>
          <a:lstStyle/>
          <a:p>
            <a:r>
              <a:rPr kumimoji="1" lang="en-US" altLang="ja-JP" sz="5400" dirty="0">
                <a:latin typeface="BIZ UDPゴシック" panose="020B0400000000000000" pitchFamily="50" charset="-128"/>
                <a:ea typeface="BIZ UDPゴシック" panose="020B0400000000000000" pitchFamily="50" charset="-128"/>
              </a:rPr>
              <a:t>TEE</a:t>
            </a:r>
            <a:r>
              <a:rPr kumimoji="1" lang="ja-JP" altLang="en-US" sz="5400" dirty="0">
                <a:latin typeface="BIZ UDPゴシック" panose="020B0400000000000000" pitchFamily="50" charset="-128"/>
                <a:ea typeface="BIZ UDPゴシック" panose="020B0400000000000000" pitchFamily="50" charset="-128"/>
              </a:rPr>
              <a:t>エミュレータのための</a:t>
            </a:r>
            <a:br>
              <a:rPr kumimoji="1" lang="en-US" altLang="ja-JP" sz="5400" dirty="0">
                <a:latin typeface="BIZ UDPゴシック" panose="020B0400000000000000" pitchFamily="50" charset="-128"/>
                <a:ea typeface="BIZ UDPゴシック" panose="020B0400000000000000" pitchFamily="50" charset="-128"/>
              </a:rPr>
            </a:br>
            <a:r>
              <a:rPr kumimoji="1" lang="ja-JP" altLang="en-US" sz="5400" dirty="0">
                <a:latin typeface="BIZ UDPゴシック" panose="020B0400000000000000" pitchFamily="50" charset="-128"/>
                <a:ea typeface="BIZ UDPゴシック" panose="020B0400000000000000" pitchFamily="50" charset="-128"/>
              </a:rPr>
              <a:t>メモリ暗号化</a:t>
            </a:r>
          </a:p>
        </p:txBody>
      </p:sp>
      <p:sp>
        <p:nvSpPr>
          <p:cNvPr id="3" name="字幕 2">
            <a:extLst>
              <a:ext uri="{FF2B5EF4-FFF2-40B4-BE49-F238E27FC236}">
                <a16:creationId xmlns:a16="http://schemas.microsoft.com/office/drawing/2014/main" id="{106B7693-EA88-0245-3627-06ABB205213E}"/>
              </a:ext>
            </a:extLst>
          </p:cNvPr>
          <p:cNvSpPr>
            <a:spLocks noGrp="1"/>
          </p:cNvSpPr>
          <p:nvPr>
            <p:ph type="subTitle" idx="1"/>
          </p:nvPr>
        </p:nvSpPr>
        <p:spPr>
          <a:xfrm>
            <a:off x="1524000" y="4300128"/>
            <a:ext cx="9144000" cy="1655762"/>
          </a:xfrm>
        </p:spPr>
        <p:txBody>
          <a:bodyPr/>
          <a:lstStyle/>
          <a:p>
            <a:r>
              <a:rPr lang="ja-JP" altLang="en-US" dirty="0">
                <a:solidFill>
                  <a:schemeClr val="tx1"/>
                </a:solidFill>
                <a:latin typeface="BIZ UDPゴシック" panose="020B0400000000000000" pitchFamily="50" charset="-128"/>
                <a:ea typeface="BIZ UDPゴシック" panose="020B0400000000000000" pitchFamily="50" charset="-128"/>
              </a:rPr>
              <a:t>九州工業大学</a:t>
            </a:r>
            <a:r>
              <a:rPr lang="en-US" altLang="ja-JP" dirty="0">
                <a:solidFill>
                  <a:schemeClr val="tx1"/>
                </a:solidFill>
                <a:latin typeface="BIZ UDPゴシック" panose="020B0400000000000000" pitchFamily="50" charset="-128"/>
                <a:ea typeface="BIZ UDPゴシック" panose="020B0400000000000000" pitchFamily="50" charset="-128"/>
              </a:rPr>
              <a:t> </a:t>
            </a:r>
            <a:r>
              <a:rPr lang="ja-JP" altLang="en-US" dirty="0">
                <a:solidFill>
                  <a:schemeClr val="tx1"/>
                </a:solidFill>
                <a:latin typeface="BIZ UDPゴシック" panose="020B0400000000000000" pitchFamily="50" charset="-128"/>
                <a:ea typeface="BIZ UDPゴシック" panose="020B0400000000000000" pitchFamily="50" charset="-128"/>
              </a:rPr>
              <a:t>情報工学部</a:t>
            </a:r>
            <a:r>
              <a:rPr lang="en-US" altLang="ja-JP" dirty="0">
                <a:solidFill>
                  <a:schemeClr val="tx1"/>
                </a:solidFill>
                <a:latin typeface="BIZ UDPゴシック" panose="020B0400000000000000" pitchFamily="50" charset="-128"/>
                <a:ea typeface="BIZ UDPゴシック" panose="020B0400000000000000" pitchFamily="50" charset="-128"/>
              </a:rPr>
              <a:t> </a:t>
            </a:r>
            <a:r>
              <a:rPr lang="ja-JP" altLang="en-US" dirty="0">
                <a:solidFill>
                  <a:schemeClr val="tx1"/>
                </a:solidFill>
                <a:latin typeface="BIZ UDPゴシック" panose="020B0400000000000000" pitchFamily="50" charset="-128"/>
                <a:ea typeface="BIZ UDPゴシック" panose="020B0400000000000000" pitchFamily="50" charset="-128"/>
              </a:rPr>
              <a:t>情報・通信工学科</a:t>
            </a:r>
            <a:br>
              <a:rPr lang="en-US" altLang="ja-JP" dirty="0">
                <a:solidFill>
                  <a:schemeClr val="tx1"/>
                </a:solidFill>
                <a:latin typeface="BIZ UDPゴシック" panose="020B0400000000000000" pitchFamily="50" charset="-128"/>
                <a:ea typeface="BIZ UDPゴシック" panose="020B0400000000000000" pitchFamily="50" charset="-128"/>
              </a:rPr>
            </a:br>
            <a:r>
              <a:rPr lang="ja-JP" altLang="en-US" dirty="0">
                <a:solidFill>
                  <a:schemeClr val="tx1"/>
                </a:solidFill>
                <a:latin typeface="BIZ UDPゴシック" panose="020B0400000000000000" pitchFamily="50" charset="-128"/>
                <a:ea typeface="BIZ UDPゴシック" panose="020B0400000000000000" pitchFamily="50" charset="-128"/>
              </a:rPr>
              <a:t>光來研究室</a:t>
            </a:r>
            <a:endParaRPr lang="en-US" altLang="ja-JP" dirty="0">
              <a:solidFill>
                <a:schemeClr val="tx1"/>
              </a:solidFill>
              <a:latin typeface="BIZ UDPゴシック" panose="020B0400000000000000" pitchFamily="50" charset="-128"/>
              <a:ea typeface="BIZ UDPゴシック" panose="020B0400000000000000" pitchFamily="50" charset="-128"/>
            </a:endParaRPr>
          </a:p>
          <a:p>
            <a:r>
              <a:rPr lang="en-US" altLang="ja-JP">
                <a:latin typeface="BIZ UDPゴシック" panose="020B0400000000000000" pitchFamily="50" charset="-128"/>
                <a:ea typeface="BIZ UDPゴシック" panose="020B0400000000000000" pitchFamily="50" charset="-128"/>
              </a:rPr>
              <a:t>232C1048</a:t>
            </a:r>
            <a:r>
              <a:rPr lang="ja-JP" altLang="en-US">
                <a:solidFill>
                  <a:schemeClr val="tx1"/>
                </a:solidFill>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倉光 周作</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38377578-B0F9-A982-5814-98156ABF1A30}"/>
              </a:ext>
            </a:extLst>
          </p:cNvPr>
          <p:cNvSpPr>
            <a:spLocks noGrp="1"/>
          </p:cNvSpPr>
          <p:nvPr>
            <p:ph type="sldNum" sz="quarter" idx="12"/>
          </p:nvPr>
        </p:nvSpPr>
        <p:spPr/>
        <p:txBody>
          <a:bodyPr/>
          <a:lstStyle/>
          <a:p>
            <a:fld id="{82D54E19-F694-44C4-BBF0-FE9556DC968C}" type="slidenum">
              <a:rPr kumimoji="1" lang="ja-JP" altLang="en-US" sz="1600" smtClean="0">
                <a:solidFill>
                  <a:schemeClr val="tx1"/>
                </a:solidFill>
              </a:rPr>
              <a:t>1</a:t>
            </a:fld>
            <a:endParaRPr kumimoji="1" lang="ja-JP" altLang="en-US" sz="1600">
              <a:solidFill>
                <a:schemeClr val="tx1"/>
              </a:solidFill>
            </a:endParaRPr>
          </a:p>
        </p:txBody>
      </p:sp>
    </p:spTree>
    <p:extLst>
      <p:ext uri="{BB962C8B-B14F-4D97-AF65-F5344CB8AC3E}">
        <p14:creationId xmlns:p14="http://schemas.microsoft.com/office/powerpoint/2010/main" val="4265256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71D1E-4F67-8E9D-9BD3-35C98C82A8A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8F613E5-5799-912A-9357-8EDA46104121}"/>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6F11CA8C-CAF4-E7C6-809E-65B53945CA63}"/>
              </a:ext>
            </a:extLst>
          </p:cNvPr>
          <p:cNvSpPr>
            <a:spLocks noGrp="1"/>
          </p:cNvSpPr>
          <p:nvPr>
            <p:ph idx="1"/>
          </p:nvPr>
        </p:nvSpPr>
        <p:spPr/>
        <p:txBody>
          <a:bodyPr/>
          <a:lstStyle/>
          <a:p>
            <a:r>
              <a:rPr lang="en-US" altLang="ja-JP" dirty="0"/>
              <a:t>TEE</a:t>
            </a:r>
            <a:r>
              <a:rPr lang="ja-JP" altLang="en-US" dirty="0"/>
              <a:t>エミュレータの基盤として</a:t>
            </a:r>
            <a:r>
              <a:rPr lang="en-US" altLang="ja-JP" dirty="0" err="1"/>
              <a:t>QEMU</a:t>
            </a:r>
            <a:r>
              <a:rPr lang="ja-JP" altLang="en-US" dirty="0"/>
              <a:t>においてメモリ暗号化を行う</a:t>
            </a:r>
            <a:r>
              <a:rPr lang="en-US" altLang="ja-JP" dirty="0" err="1"/>
              <a:t>EmuCipher</a:t>
            </a:r>
            <a:r>
              <a:rPr lang="ja-JP" altLang="en-US" dirty="0"/>
              <a:t>を提案</a:t>
            </a:r>
            <a:endParaRPr lang="en-US" altLang="ja-JP" dirty="0"/>
          </a:p>
          <a:p>
            <a:pPr lvl="1"/>
            <a:r>
              <a:rPr lang="ja-JP" altLang="en-US" dirty="0"/>
              <a:t>メモリアクセスのエミュレーション時に暗号化・復号化</a:t>
            </a:r>
            <a:endParaRPr lang="en-US" altLang="ja-JP" dirty="0"/>
          </a:p>
          <a:p>
            <a:pPr lvl="1"/>
            <a:r>
              <a:rPr lang="en-US" altLang="ja-JP" dirty="0" err="1"/>
              <a:t>TCG</a:t>
            </a:r>
            <a:r>
              <a:rPr lang="ja-JP" altLang="en-US" dirty="0"/>
              <a:t>によるホスト命令の生成機能に統合</a:t>
            </a:r>
            <a:endParaRPr lang="en-US" altLang="ja-JP" dirty="0"/>
          </a:p>
          <a:p>
            <a:pPr lvl="1"/>
            <a:r>
              <a:rPr lang="en-US" altLang="ja-JP" dirty="0"/>
              <a:t>DMA</a:t>
            </a:r>
            <a:r>
              <a:rPr lang="ja-JP" altLang="en-US" dirty="0"/>
              <a:t>に用いられるメモリを暗号化から除外</a:t>
            </a:r>
            <a:endParaRPr lang="en-US" altLang="ja-JP" dirty="0"/>
          </a:p>
          <a:p>
            <a:pPr lvl="1"/>
            <a:r>
              <a:rPr lang="ja-JP" altLang="en-US" dirty="0"/>
              <a:t>教育用</a:t>
            </a:r>
            <a:r>
              <a:rPr lang="en-US" altLang="ja-JP" dirty="0"/>
              <a:t>OS</a:t>
            </a:r>
            <a:r>
              <a:rPr lang="ja-JP" altLang="en-US" dirty="0"/>
              <a:t>の</a:t>
            </a:r>
            <a:r>
              <a:rPr lang="en-US" altLang="ja-JP" dirty="0" err="1"/>
              <a:t>xv6</a:t>
            </a:r>
            <a:r>
              <a:rPr lang="ja-JP" altLang="en-US" dirty="0"/>
              <a:t>の動作と性能を確認</a:t>
            </a:r>
            <a:endParaRPr lang="en-US" altLang="ja-JP" dirty="0"/>
          </a:p>
          <a:p>
            <a:r>
              <a:rPr lang="ja-JP" altLang="en-US" dirty="0"/>
              <a:t>今後の課題</a:t>
            </a:r>
            <a:endParaRPr lang="en-US" altLang="ja-JP" dirty="0"/>
          </a:p>
          <a:p>
            <a:pPr lvl="1"/>
            <a:r>
              <a:rPr lang="en-US" altLang="ja-JP" dirty="0"/>
              <a:t>DMA</a:t>
            </a:r>
            <a:r>
              <a:rPr lang="ja-JP" altLang="en-US" dirty="0"/>
              <a:t>用アドレスの判定のオーバヘッドを削減</a:t>
            </a:r>
            <a:endParaRPr lang="en-US" altLang="ja-JP" dirty="0"/>
          </a:p>
          <a:p>
            <a:pPr lvl="1"/>
            <a:r>
              <a:rPr lang="ja-JP" altLang="en-US" dirty="0"/>
              <a:t>実際の</a:t>
            </a:r>
            <a:r>
              <a:rPr lang="en-US" altLang="ja-JP" dirty="0"/>
              <a:t>TEE</a:t>
            </a:r>
            <a:r>
              <a:rPr lang="ja-JP" altLang="en-US" dirty="0"/>
              <a:t>エミュレータにメモリ暗号化を組み込み</a:t>
            </a:r>
            <a:endParaRPr lang="en-US" altLang="ja-JP" dirty="0"/>
          </a:p>
        </p:txBody>
      </p:sp>
      <p:sp>
        <p:nvSpPr>
          <p:cNvPr id="4" name="スライド番号プレースホルダー 3">
            <a:extLst>
              <a:ext uri="{FF2B5EF4-FFF2-40B4-BE49-F238E27FC236}">
                <a16:creationId xmlns:a16="http://schemas.microsoft.com/office/drawing/2014/main" id="{103BA93A-5513-EAFE-9AAA-7995C16C8E33}"/>
              </a:ext>
            </a:extLst>
          </p:cNvPr>
          <p:cNvSpPr>
            <a:spLocks noGrp="1"/>
          </p:cNvSpPr>
          <p:nvPr>
            <p:ph type="sldNum" sz="quarter" idx="12"/>
          </p:nvPr>
        </p:nvSpPr>
        <p:spPr>
          <a:xfrm>
            <a:off x="8610600" y="6356350"/>
            <a:ext cx="2743200" cy="365125"/>
          </a:xfrm>
        </p:spPr>
        <p:txBody>
          <a:bodyPr/>
          <a:lstStyle/>
          <a:p>
            <a:fld id="{82D54E19-F694-44C4-BBF0-FE9556DC968C}" type="slidenum">
              <a:rPr kumimoji="1" lang="ja-JP" altLang="en-US" sz="1600" smtClean="0">
                <a:solidFill>
                  <a:schemeClr val="tx1"/>
                </a:solidFill>
              </a:rPr>
              <a:t>10</a:t>
            </a:fld>
            <a:endParaRPr kumimoji="1" lang="ja-JP" altLang="en-US" sz="1600">
              <a:solidFill>
                <a:schemeClr val="tx1"/>
              </a:solidFill>
            </a:endParaRPr>
          </a:p>
        </p:txBody>
      </p:sp>
    </p:spTree>
    <p:extLst>
      <p:ext uri="{BB962C8B-B14F-4D97-AF65-F5344CB8AC3E}">
        <p14:creationId xmlns:p14="http://schemas.microsoft.com/office/powerpoint/2010/main" val="2737208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F855B7-C9BB-3364-0E09-75AA47D32404}"/>
              </a:ext>
            </a:extLst>
          </p:cNvPr>
          <p:cNvSpPr>
            <a:spLocks noGrp="1"/>
          </p:cNvSpPr>
          <p:nvPr>
            <p:ph type="title"/>
          </p:nvPr>
        </p:nvSpPr>
        <p:spPr/>
        <p:txBody>
          <a:bodyPr/>
          <a:lstStyle/>
          <a:p>
            <a:r>
              <a:rPr lang="ja-JP" altLang="en-US" dirty="0"/>
              <a:t>機密</a:t>
            </a:r>
            <a:r>
              <a:rPr kumimoji="1" lang="ja-JP" altLang="en-US" dirty="0"/>
              <a:t>コンピューティング</a:t>
            </a:r>
          </a:p>
        </p:txBody>
      </p:sp>
      <p:sp>
        <p:nvSpPr>
          <p:cNvPr id="3" name="コンテンツ プレースホルダー 2">
            <a:extLst>
              <a:ext uri="{FF2B5EF4-FFF2-40B4-BE49-F238E27FC236}">
                <a16:creationId xmlns:a16="http://schemas.microsoft.com/office/drawing/2014/main" id="{30610B1E-6029-002D-6A81-100D4998E4B4}"/>
              </a:ext>
            </a:extLst>
          </p:cNvPr>
          <p:cNvSpPr>
            <a:spLocks noGrp="1"/>
          </p:cNvSpPr>
          <p:nvPr>
            <p:ph idx="1"/>
          </p:nvPr>
        </p:nvSpPr>
        <p:spPr/>
        <p:txBody>
          <a:bodyPr/>
          <a:lstStyle/>
          <a:p>
            <a:r>
              <a:rPr kumimoji="1" lang="ja-JP" altLang="en-US" dirty="0"/>
              <a:t>クラウドの利用が増えるにつれて新たなリスクが発生</a:t>
            </a:r>
            <a:endParaRPr kumimoji="1" lang="en-US" altLang="ja-JP" dirty="0"/>
          </a:p>
          <a:p>
            <a:pPr lvl="1"/>
            <a:r>
              <a:rPr lang="ja-JP" altLang="en-US" dirty="0"/>
              <a:t>クラウドサービスプロバイダによる機密データの盗聴</a:t>
            </a:r>
            <a:endParaRPr lang="en-US" altLang="ja-JP" dirty="0"/>
          </a:p>
          <a:p>
            <a:pPr lvl="1"/>
            <a:r>
              <a:rPr lang="ja-JP" altLang="en-US" dirty="0"/>
              <a:t>個人情報保護法・</a:t>
            </a:r>
            <a:r>
              <a:rPr lang="en-US" altLang="ja-JP" dirty="0"/>
              <a:t>GDPR</a:t>
            </a:r>
            <a:r>
              <a:rPr lang="ja-JP" altLang="en-US" dirty="0"/>
              <a:t>などの</a:t>
            </a:r>
            <a:r>
              <a:rPr kumimoji="1" lang="ja-JP" altLang="en-US" dirty="0"/>
              <a:t>データ保護関連の法令を遵守</a:t>
            </a:r>
            <a:r>
              <a:rPr lang="ja-JP" altLang="en-US" dirty="0"/>
              <a:t>する</a:t>
            </a:r>
            <a:r>
              <a:rPr kumimoji="1" lang="ja-JP" altLang="en-US" dirty="0"/>
              <a:t>必要</a:t>
            </a:r>
            <a:endParaRPr kumimoji="1" lang="en-US" altLang="ja-JP" dirty="0"/>
          </a:p>
          <a:p>
            <a:r>
              <a:rPr lang="ja-JP" altLang="en-US" dirty="0"/>
              <a:t>最近のクラウドは使用中のデータの保護まで提供</a:t>
            </a:r>
            <a:endParaRPr lang="en-US" altLang="ja-JP" dirty="0"/>
          </a:p>
          <a:p>
            <a:pPr lvl="1"/>
            <a:r>
              <a:rPr lang="ja-JP" altLang="en-US" dirty="0"/>
              <a:t>メモリ上にある機密データに安全にアクセス可能</a:t>
            </a:r>
            <a:endParaRPr lang="en-US" altLang="ja-JP" dirty="0"/>
          </a:p>
          <a:p>
            <a:pPr lvl="1"/>
            <a:r>
              <a:rPr lang="en-US" altLang="ja-JP" dirty="0"/>
              <a:t>OS</a:t>
            </a:r>
            <a:r>
              <a:rPr lang="ja-JP" altLang="en-US" dirty="0"/>
              <a:t>やハイパーバイザなどを信頼する必要がない</a:t>
            </a:r>
            <a:endParaRPr lang="en-US" altLang="ja-JP" dirty="0"/>
          </a:p>
        </p:txBody>
      </p:sp>
      <p:sp>
        <p:nvSpPr>
          <p:cNvPr id="8" name="正方形/長方形 6">
            <a:extLst>
              <a:ext uri="{FF2B5EF4-FFF2-40B4-BE49-F238E27FC236}">
                <a16:creationId xmlns:a16="http://schemas.microsoft.com/office/drawing/2014/main" id="{42F37A23-AEEE-ED43-0D6B-ACEF36BE6333}"/>
              </a:ext>
            </a:extLst>
          </p:cNvPr>
          <p:cNvSpPr/>
          <p:nvPr/>
        </p:nvSpPr>
        <p:spPr>
          <a:xfrm>
            <a:off x="4522073" y="5916228"/>
            <a:ext cx="3308954" cy="514862"/>
          </a:xfrm>
          <a:prstGeom prst="rect">
            <a:avLst/>
          </a:prstGeom>
          <a:solidFill>
            <a:schemeClr val="accent1">
              <a:lumMod val="7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bg1"/>
                </a:solidFill>
              </a:rPr>
              <a:t>信頼できないハイパーバイザ</a:t>
            </a:r>
          </a:p>
        </p:txBody>
      </p:sp>
      <p:sp>
        <p:nvSpPr>
          <p:cNvPr id="9" name="正方形/長方形 8">
            <a:extLst>
              <a:ext uri="{FF2B5EF4-FFF2-40B4-BE49-F238E27FC236}">
                <a16:creationId xmlns:a16="http://schemas.microsoft.com/office/drawing/2014/main" id="{5EF88E88-350F-0341-0D60-01B9E33B7823}"/>
              </a:ext>
            </a:extLst>
          </p:cNvPr>
          <p:cNvSpPr/>
          <p:nvPr/>
        </p:nvSpPr>
        <p:spPr>
          <a:xfrm>
            <a:off x="4522073" y="4473676"/>
            <a:ext cx="1573927" cy="1237227"/>
          </a:xfrm>
          <a:prstGeom prst="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rPr>
              <a:t>機密</a:t>
            </a:r>
            <a:r>
              <a:rPr lang="en-US" altLang="ja-JP" dirty="0" err="1"/>
              <a:t>VM</a:t>
            </a:r>
            <a:endParaRPr kumimoji="1" lang="ja-JP" altLang="en-US" dirty="0">
              <a:solidFill>
                <a:srgbClr val="FF0000"/>
              </a:solidFill>
            </a:endParaRPr>
          </a:p>
        </p:txBody>
      </p:sp>
      <p:sp>
        <p:nvSpPr>
          <p:cNvPr id="10" name="正方形/長方形 9">
            <a:extLst>
              <a:ext uri="{FF2B5EF4-FFF2-40B4-BE49-F238E27FC236}">
                <a16:creationId xmlns:a16="http://schemas.microsoft.com/office/drawing/2014/main" id="{B65B1080-81FD-023D-5CC0-B9FC841140C4}"/>
              </a:ext>
            </a:extLst>
          </p:cNvPr>
          <p:cNvSpPr/>
          <p:nvPr/>
        </p:nvSpPr>
        <p:spPr>
          <a:xfrm>
            <a:off x="6357118" y="4473676"/>
            <a:ext cx="1473909" cy="1237227"/>
          </a:xfrm>
          <a:prstGeom prst="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t>機密</a:t>
            </a:r>
            <a:r>
              <a:rPr lang="en-US" altLang="ja-JP" dirty="0" err="1"/>
              <a:t>VM</a:t>
            </a:r>
            <a:endParaRPr kumimoji="1" lang="ja-JP" altLang="en-US" dirty="0">
              <a:solidFill>
                <a:srgbClr val="FF0000"/>
              </a:solidFill>
            </a:endParaRPr>
          </a:p>
        </p:txBody>
      </p:sp>
      <p:sp>
        <p:nvSpPr>
          <p:cNvPr id="4" name="スライド番号プレースホルダー 3">
            <a:extLst>
              <a:ext uri="{FF2B5EF4-FFF2-40B4-BE49-F238E27FC236}">
                <a16:creationId xmlns:a16="http://schemas.microsoft.com/office/drawing/2014/main" id="{A06C36E7-59E7-BB0C-7E7C-9B66EF55E1AC}"/>
              </a:ext>
            </a:extLst>
          </p:cNvPr>
          <p:cNvSpPr>
            <a:spLocks noGrp="1"/>
          </p:cNvSpPr>
          <p:nvPr>
            <p:ph type="sldNum" sz="quarter" idx="12"/>
          </p:nvPr>
        </p:nvSpPr>
        <p:spPr>
          <a:xfrm>
            <a:off x="8610600" y="6356350"/>
            <a:ext cx="2743200" cy="365125"/>
          </a:xfrm>
        </p:spPr>
        <p:txBody>
          <a:bodyPr/>
          <a:lstStyle/>
          <a:p>
            <a:fld id="{82D54E19-F694-44C4-BBF0-FE9556DC968C}" type="slidenum">
              <a:rPr kumimoji="1" lang="ja-JP" altLang="en-US" smtClean="0"/>
              <a:t>2</a:t>
            </a:fld>
            <a:endParaRPr kumimoji="1" lang="ja-JP" altLang="en-US"/>
          </a:p>
        </p:txBody>
      </p:sp>
    </p:spTree>
    <p:extLst>
      <p:ext uri="{BB962C8B-B14F-4D97-AF65-F5344CB8AC3E}">
        <p14:creationId xmlns:p14="http://schemas.microsoft.com/office/powerpoint/2010/main" val="736801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E002D-AF45-7889-4D39-CE2F17DF800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F945420-C81A-909F-1B1E-D8200B8CCA85}"/>
              </a:ext>
            </a:extLst>
          </p:cNvPr>
          <p:cNvSpPr>
            <a:spLocks noGrp="1"/>
          </p:cNvSpPr>
          <p:nvPr>
            <p:ph type="title"/>
          </p:nvPr>
        </p:nvSpPr>
        <p:spPr/>
        <p:txBody>
          <a:bodyPr/>
          <a:lstStyle/>
          <a:p>
            <a:r>
              <a:rPr kumimoji="1" lang="en-US" altLang="ja-JP" dirty="0"/>
              <a:t>TEE</a:t>
            </a:r>
            <a:r>
              <a:rPr kumimoji="1" lang="ja-JP" altLang="en-US" dirty="0"/>
              <a:t>によるメモリ保護</a:t>
            </a:r>
          </a:p>
        </p:txBody>
      </p:sp>
      <p:sp>
        <p:nvSpPr>
          <p:cNvPr id="3" name="コンテンツ プレースホルダー 2">
            <a:extLst>
              <a:ext uri="{FF2B5EF4-FFF2-40B4-BE49-F238E27FC236}">
                <a16:creationId xmlns:a16="http://schemas.microsoft.com/office/drawing/2014/main" id="{F43AD667-E4F9-5849-5C0E-84C9097A6771}"/>
              </a:ext>
            </a:extLst>
          </p:cNvPr>
          <p:cNvSpPr>
            <a:spLocks noGrp="1"/>
          </p:cNvSpPr>
          <p:nvPr>
            <p:ph idx="1"/>
          </p:nvPr>
        </p:nvSpPr>
        <p:spPr/>
        <p:txBody>
          <a:bodyPr/>
          <a:lstStyle/>
          <a:p>
            <a:r>
              <a:rPr lang="ja-JP" altLang="en-US" dirty="0"/>
              <a:t>使用中のデータ保護のために</a:t>
            </a:r>
            <a:r>
              <a:rPr kumimoji="1" lang="en-US" altLang="ja-JP" dirty="0"/>
              <a:t>CPU</a:t>
            </a:r>
            <a:r>
              <a:rPr kumimoji="1" lang="ja-JP" altLang="en-US" dirty="0"/>
              <a:t>が隔離</a:t>
            </a:r>
            <a:r>
              <a:rPr kumimoji="1" lang="ja-JP" altLang="en-US"/>
              <a:t>実行環境</a:t>
            </a:r>
            <a:r>
              <a:rPr kumimoji="1" lang="en-US" altLang="ja-JP"/>
              <a:t>(TEE)</a:t>
            </a:r>
            <a:r>
              <a:rPr kumimoji="1" lang="ja-JP" altLang="en-US" dirty="0"/>
              <a:t>を提供</a:t>
            </a:r>
            <a:endParaRPr kumimoji="1" lang="en-US" altLang="ja-JP" dirty="0"/>
          </a:p>
          <a:p>
            <a:pPr lvl="1"/>
            <a:r>
              <a:rPr lang="ja-JP" altLang="en-US" dirty="0"/>
              <a:t>メモリ上のコードとデータを隔離して保護</a:t>
            </a:r>
            <a:endParaRPr lang="en-US" altLang="ja-JP" dirty="0"/>
          </a:p>
          <a:p>
            <a:r>
              <a:rPr lang="en-US" altLang="ja-JP" dirty="0"/>
              <a:t>TEE</a:t>
            </a:r>
            <a:r>
              <a:rPr lang="ja-JP" altLang="en-US" dirty="0"/>
              <a:t>によるメモリ保護の種類</a:t>
            </a:r>
            <a:endParaRPr lang="en-US" altLang="ja-JP" dirty="0"/>
          </a:p>
          <a:p>
            <a:pPr lvl="1"/>
            <a:r>
              <a:rPr lang="ja-JP" altLang="en-US" dirty="0"/>
              <a:t>メモリアクセス制御</a:t>
            </a:r>
            <a:endParaRPr lang="en-US" altLang="ja-JP" dirty="0"/>
          </a:p>
          <a:p>
            <a:pPr lvl="2"/>
            <a:r>
              <a:rPr lang="en-US" altLang="ja-JP" dirty="0"/>
              <a:t>TEE</a:t>
            </a:r>
            <a:r>
              <a:rPr lang="ja-JP" altLang="en-US" dirty="0"/>
              <a:t>外のソフトウェアからのアクセスを防ぐ</a:t>
            </a:r>
            <a:endParaRPr lang="en-US" altLang="ja-JP" dirty="0"/>
          </a:p>
          <a:p>
            <a:pPr lvl="1"/>
            <a:r>
              <a:rPr lang="ja-JP" altLang="en-US" dirty="0"/>
              <a:t>メモリ暗号化</a:t>
            </a:r>
            <a:endParaRPr lang="en-US" altLang="ja-JP" dirty="0"/>
          </a:p>
          <a:p>
            <a:pPr lvl="2"/>
            <a:r>
              <a:rPr lang="ja-JP" altLang="en-US" dirty="0"/>
              <a:t>物理攻撃を含め，メモリの盗聴を防ぐ</a:t>
            </a:r>
            <a:endParaRPr lang="en-US" altLang="ja-JP" dirty="0"/>
          </a:p>
          <a:p>
            <a:pPr lvl="1"/>
            <a:r>
              <a:rPr lang="ja-JP" altLang="en-US" dirty="0"/>
              <a:t>メモリ整合性保証</a:t>
            </a:r>
            <a:endParaRPr lang="en-US" altLang="ja-JP" dirty="0"/>
          </a:p>
          <a:p>
            <a:pPr lvl="2"/>
            <a:r>
              <a:rPr lang="ja-JP" altLang="en-US" dirty="0"/>
              <a:t>物理攻撃を含め，メモリの改ざんを検知</a:t>
            </a:r>
            <a:endParaRPr lang="en-US" altLang="ja-JP" dirty="0"/>
          </a:p>
          <a:p>
            <a:pPr lvl="1"/>
            <a:endParaRPr kumimoji="1" lang="en-US" altLang="ja-JP" dirty="0"/>
          </a:p>
        </p:txBody>
      </p:sp>
      <p:sp>
        <p:nvSpPr>
          <p:cNvPr id="11" name="正方形/長方形 4">
            <a:extLst>
              <a:ext uri="{FF2B5EF4-FFF2-40B4-BE49-F238E27FC236}">
                <a16:creationId xmlns:a16="http://schemas.microsoft.com/office/drawing/2014/main" id="{D26A1DC1-0B65-813E-574C-3E25D4D2469E}"/>
              </a:ext>
            </a:extLst>
          </p:cNvPr>
          <p:cNvSpPr/>
          <p:nvPr/>
        </p:nvSpPr>
        <p:spPr>
          <a:xfrm>
            <a:off x="8120315" y="4662148"/>
            <a:ext cx="3308953" cy="514862"/>
          </a:xfrm>
          <a:prstGeom prst="rect">
            <a:avLst/>
          </a:prstGeom>
          <a:solidFill>
            <a:schemeClr val="accent5">
              <a:lumMod val="7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bg1"/>
                </a:solidFill>
              </a:rPr>
              <a:t>信頼できる</a:t>
            </a:r>
            <a:r>
              <a:rPr kumimoji="1" lang="en-US" altLang="ja-JP" dirty="0">
                <a:solidFill>
                  <a:schemeClr val="bg1"/>
                </a:solidFill>
              </a:rPr>
              <a:t>CPU</a:t>
            </a:r>
            <a:endParaRPr kumimoji="1" lang="ja-JP" altLang="en-US" dirty="0">
              <a:solidFill>
                <a:schemeClr val="bg1"/>
              </a:solidFill>
            </a:endParaRPr>
          </a:p>
        </p:txBody>
      </p:sp>
      <p:sp>
        <p:nvSpPr>
          <p:cNvPr id="12" name="正方形/長方形 6">
            <a:extLst>
              <a:ext uri="{FF2B5EF4-FFF2-40B4-BE49-F238E27FC236}">
                <a16:creationId xmlns:a16="http://schemas.microsoft.com/office/drawing/2014/main" id="{592F82C0-22C0-96FD-6E35-B06DC72B60DF}"/>
              </a:ext>
            </a:extLst>
          </p:cNvPr>
          <p:cNvSpPr/>
          <p:nvPr/>
        </p:nvSpPr>
        <p:spPr>
          <a:xfrm>
            <a:off x="8120314" y="3946319"/>
            <a:ext cx="3308954" cy="514862"/>
          </a:xfrm>
          <a:prstGeom prst="rect">
            <a:avLst/>
          </a:prstGeom>
          <a:solidFill>
            <a:schemeClr val="accent1">
              <a:lumMod val="7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bg1"/>
                </a:solidFill>
              </a:rPr>
              <a:t>信頼できないハイパーバイザ</a:t>
            </a:r>
            <a:endParaRPr kumimoji="1" lang="ja-JP" altLang="en-US" dirty="0">
              <a:solidFill>
                <a:schemeClr val="bg1"/>
              </a:solidFill>
            </a:endParaRPr>
          </a:p>
        </p:txBody>
      </p:sp>
      <p:sp>
        <p:nvSpPr>
          <p:cNvPr id="13" name="正方形/長方形 8">
            <a:extLst>
              <a:ext uri="{FF2B5EF4-FFF2-40B4-BE49-F238E27FC236}">
                <a16:creationId xmlns:a16="http://schemas.microsoft.com/office/drawing/2014/main" id="{DE74B8BC-D270-5380-94DD-7BE47F989398}"/>
              </a:ext>
            </a:extLst>
          </p:cNvPr>
          <p:cNvSpPr/>
          <p:nvPr/>
        </p:nvSpPr>
        <p:spPr>
          <a:xfrm>
            <a:off x="8120314" y="2503767"/>
            <a:ext cx="1573927" cy="1237227"/>
          </a:xfrm>
          <a:prstGeom prst="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bg1"/>
                </a:solidFill>
              </a:rPr>
              <a:t>機密</a:t>
            </a:r>
            <a:r>
              <a:rPr lang="en-US" altLang="ja-JP" dirty="0" err="1">
                <a:solidFill>
                  <a:schemeClr val="bg1"/>
                </a:solidFill>
              </a:rPr>
              <a:t>VM</a:t>
            </a:r>
            <a:endParaRPr kumimoji="1" lang="ja-JP" altLang="en-US" dirty="0">
              <a:solidFill>
                <a:schemeClr val="bg1"/>
              </a:solidFill>
            </a:endParaRPr>
          </a:p>
        </p:txBody>
      </p:sp>
      <p:sp>
        <p:nvSpPr>
          <p:cNvPr id="14" name="正方形/長方形 9">
            <a:extLst>
              <a:ext uri="{FF2B5EF4-FFF2-40B4-BE49-F238E27FC236}">
                <a16:creationId xmlns:a16="http://schemas.microsoft.com/office/drawing/2014/main" id="{FED6236D-D72D-EF8C-AA62-81D44722B066}"/>
              </a:ext>
            </a:extLst>
          </p:cNvPr>
          <p:cNvSpPr/>
          <p:nvPr/>
        </p:nvSpPr>
        <p:spPr>
          <a:xfrm>
            <a:off x="9955359" y="2503767"/>
            <a:ext cx="1473909" cy="1237227"/>
          </a:xfrm>
          <a:prstGeom prst="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bg1"/>
                </a:solidFill>
              </a:rPr>
              <a:t>機密</a:t>
            </a:r>
            <a:r>
              <a:rPr lang="en-US" altLang="ja-JP" dirty="0" err="1">
                <a:solidFill>
                  <a:schemeClr val="bg1"/>
                </a:solidFill>
              </a:rPr>
              <a:t>VM</a:t>
            </a:r>
            <a:endParaRPr kumimoji="1" lang="ja-JP" altLang="en-US" dirty="0">
              <a:solidFill>
                <a:schemeClr val="bg1"/>
              </a:solidFill>
            </a:endParaRPr>
          </a:p>
        </p:txBody>
      </p:sp>
      <p:sp>
        <p:nvSpPr>
          <p:cNvPr id="15" name="Rectangle 14">
            <a:extLst>
              <a:ext uri="{FF2B5EF4-FFF2-40B4-BE49-F238E27FC236}">
                <a16:creationId xmlns:a16="http://schemas.microsoft.com/office/drawing/2014/main" id="{37841426-8CC4-22C8-3C6D-2C70B30A75C6}"/>
              </a:ext>
            </a:extLst>
          </p:cNvPr>
          <p:cNvSpPr/>
          <p:nvPr/>
        </p:nvSpPr>
        <p:spPr>
          <a:xfrm>
            <a:off x="8120314" y="5375334"/>
            <a:ext cx="3308954" cy="399201"/>
          </a:xfrm>
          <a:prstGeom prst="rect">
            <a:avLst/>
          </a:prstGeom>
          <a:solidFill>
            <a:schemeClr val="accent3">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dirty="0">
                <a:solidFill>
                  <a:schemeClr val="tx1"/>
                </a:solidFill>
                <a:latin typeface="BIZ UDPゴシック" panose="020B0400000000000000" pitchFamily="50" charset="-128"/>
                <a:ea typeface="BIZ UDPゴシック" panose="020B0400000000000000" pitchFamily="50" charset="-128"/>
              </a:rPr>
              <a:t>メモリ</a:t>
            </a:r>
          </a:p>
        </p:txBody>
      </p:sp>
      <p:sp>
        <p:nvSpPr>
          <p:cNvPr id="4" name="スライド番号プレースホルダー 3">
            <a:extLst>
              <a:ext uri="{FF2B5EF4-FFF2-40B4-BE49-F238E27FC236}">
                <a16:creationId xmlns:a16="http://schemas.microsoft.com/office/drawing/2014/main" id="{9B88ECE1-7FA7-048F-94A7-D863C12C9AEF}"/>
              </a:ext>
            </a:extLst>
          </p:cNvPr>
          <p:cNvSpPr>
            <a:spLocks noGrp="1"/>
          </p:cNvSpPr>
          <p:nvPr>
            <p:ph type="sldNum" sz="quarter" idx="12"/>
          </p:nvPr>
        </p:nvSpPr>
        <p:spPr>
          <a:xfrm>
            <a:off x="8610600" y="6356350"/>
            <a:ext cx="2743200" cy="365125"/>
          </a:xfrm>
        </p:spPr>
        <p:txBody>
          <a:bodyPr/>
          <a:lstStyle/>
          <a:p>
            <a:fld id="{82D54E19-F694-44C4-BBF0-FE9556DC968C}" type="slidenum">
              <a:rPr kumimoji="1" lang="ja-JP" altLang="en-US" smtClean="0"/>
              <a:t>3</a:t>
            </a:fld>
            <a:endParaRPr kumimoji="1" lang="ja-JP" altLang="en-US"/>
          </a:p>
        </p:txBody>
      </p:sp>
    </p:spTree>
    <p:extLst>
      <p:ext uri="{BB962C8B-B14F-4D97-AF65-F5344CB8AC3E}">
        <p14:creationId xmlns:p14="http://schemas.microsoft.com/office/powerpoint/2010/main" val="3622918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252C8-900D-190E-F6A8-36F60ABF09A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0D89C6B-4187-4F70-8C44-5BA7E545EEAD}"/>
              </a:ext>
            </a:extLst>
          </p:cNvPr>
          <p:cNvSpPr>
            <a:spLocks noGrp="1"/>
          </p:cNvSpPr>
          <p:nvPr>
            <p:ph type="title"/>
          </p:nvPr>
        </p:nvSpPr>
        <p:spPr/>
        <p:txBody>
          <a:bodyPr/>
          <a:lstStyle/>
          <a:p>
            <a:r>
              <a:rPr kumimoji="1" lang="en-US" altLang="ja-JP" dirty="0"/>
              <a:t>TEE</a:t>
            </a:r>
            <a:r>
              <a:rPr kumimoji="1" lang="ja-JP" altLang="en-US" dirty="0"/>
              <a:t>エミュレータ</a:t>
            </a:r>
          </a:p>
        </p:txBody>
      </p:sp>
      <p:sp>
        <p:nvSpPr>
          <p:cNvPr id="3" name="コンテンツ プレースホルダー 2">
            <a:extLst>
              <a:ext uri="{FF2B5EF4-FFF2-40B4-BE49-F238E27FC236}">
                <a16:creationId xmlns:a16="http://schemas.microsoft.com/office/drawing/2014/main" id="{8F43443F-EC3B-CC63-DDA7-EDCD4F6280A9}"/>
              </a:ext>
            </a:extLst>
          </p:cNvPr>
          <p:cNvSpPr>
            <a:spLocks noGrp="1"/>
          </p:cNvSpPr>
          <p:nvPr>
            <p:ph idx="1"/>
          </p:nvPr>
        </p:nvSpPr>
        <p:spPr/>
        <p:txBody>
          <a:bodyPr/>
          <a:lstStyle/>
          <a:p>
            <a:r>
              <a:rPr lang="ja-JP" altLang="en-US" dirty="0"/>
              <a:t>新しい</a:t>
            </a:r>
            <a:r>
              <a:rPr lang="en-US" altLang="ja-JP" dirty="0"/>
              <a:t>TEE</a:t>
            </a:r>
            <a:r>
              <a:rPr lang="ja-JP" altLang="en-US" dirty="0"/>
              <a:t>に対しては</a:t>
            </a:r>
            <a:r>
              <a:rPr lang="en-US" altLang="ja-JP" dirty="0"/>
              <a:t>TEE</a:t>
            </a:r>
            <a:r>
              <a:rPr lang="ja-JP" altLang="en-US" dirty="0"/>
              <a:t>エミュレータが広く使用されている</a:t>
            </a:r>
            <a:endParaRPr lang="en-US" altLang="ja-JP" dirty="0"/>
          </a:p>
          <a:p>
            <a:pPr lvl="1"/>
            <a:r>
              <a:rPr kumimoji="1" lang="ja-JP" altLang="en-US" dirty="0"/>
              <a:t>高機能な</a:t>
            </a:r>
            <a:r>
              <a:rPr kumimoji="1" lang="en-US" altLang="ja-JP" dirty="0"/>
              <a:t>TEE</a:t>
            </a:r>
            <a:r>
              <a:rPr kumimoji="1" lang="ja-JP" altLang="en-US" dirty="0"/>
              <a:t>ハードウェア</a:t>
            </a:r>
            <a:r>
              <a:rPr lang="ja-JP" altLang="en-US" dirty="0"/>
              <a:t>の</a:t>
            </a:r>
            <a:r>
              <a:rPr kumimoji="1" lang="ja-JP" altLang="en-US" dirty="0"/>
              <a:t>開発には時間がかかる</a:t>
            </a:r>
            <a:endParaRPr kumimoji="1" lang="en-US" altLang="ja-JP" dirty="0"/>
          </a:p>
          <a:p>
            <a:pPr lvl="1"/>
            <a:r>
              <a:rPr lang="ja-JP" altLang="en-US" dirty="0"/>
              <a:t>仕様が公開されてからハードウェアの市販までのタイムラグが長い</a:t>
            </a:r>
            <a:endParaRPr lang="en-US" altLang="ja-JP" dirty="0"/>
          </a:p>
          <a:p>
            <a:r>
              <a:rPr lang="ja-JP" altLang="en-US" dirty="0"/>
              <a:t>メモリ暗号化を実装している</a:t>
            </a:r>
            <a:r>
              <a:rPr lang="en-US" altLang="ja-JP" dirty="0"/>
              <a:t>TEE</a:t>
            </a:r>
            <a:r>
              <a:rPr lang="ja-JP" altLang="en-US" dirty="0"/>
              <a:t>エミュレータはほとんどない</a:t>
            </a:r>
            <a:endParaRPr lang="en-US" altLang="ja-JP" dirty="0"/>
          </a:p>
          <a:p>
            <a:pPr lvl="1"/>
            <a:r>
              <a:rPr lang="ja-JP" altLang="en-US" dirty="0"/>
              <a:t>実際の</a:t>
            </a:r>
            <a:r>
              <a:rPr lang="en-US" altLang="ja-JP" dirty="0"/>
              <a:t>TEE</a:t>
            </a:r>
            <a:r>
              <a:rPr lang="ja-JP" altLang="en-US" dirty="0"/>
              <a:t>ハードウェアと</a:t>
            </a:r>
            <a:r>
              <a:rPr lang="en-US" altLang="ja-JP" dirty="0"/>
              <a:t>TEE</a:t>
            </a:r>
            <a:r>
              <a:rPr lang="ja-JP" altLang="en-US" dirty="0"/>
              <a:t>エミュレータの動作が異なる</a:t>
            </a:r>
            <a:endParaRPr lang="en-US" altLang="ja-JP" dirty="0"/>
          </a:p>
          <a:p>
            <a:pPr lvl="1"/>
            <a:r>
              <a:rPr lang="ja-JP" altLang="en-US" dirty="0"/>
              <a:t>ソフトウェアテスト時にメモリ暗号化に関する不具合を捕捉できない</a:t>
            </a:r>
            <a:endParaRPr lang="en-US" altLang="ja-JP" dirty="0"/>
          </a:p>
          <a:p>
            <a:pPr lvl="1"/>
            <a:endParaRPr kumimoji="1" lang="en-US" altLang="ja-JP" dirty="0"/>
          </a:p>
        </p:txBody>
      </p:sp>
      <p:sp>
        <p:nvSpPr>
          <p:cNvPr id="14" name="正方形/長方形 13">
            <a:extLst>
              <a:ext uri="{FF2B5EF4-FFF2-40B4-BE49-F238E27FC236}">
                <a16:creationId xmlns:a16="http://schemas.microsoft.com/office/drawing/2014/main" id="{076A4B44-EA8D-9121-4636-D06BB910312D}"/>
              </a:ext>
            </a:extLst>
          </p:cNvPr>
          <p:cNvSpPr/>
          <p:nvPr/>
        </p:nvSpPr>
        <p:spPr>
          <a:xfrm>
            <a:off x="7062168" y="4478503"/>
            <a:ext cx="966021" cy="1237227"/>
          </a:xfrm>
          <a:prstGeom prst="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err="1"/>
              <a:t>VM1</a:t>
            </a:r>
            <a:endParaRPr kumimoji="1" lang="ja-JP" altLang="en-US" dirty="0"/>
          </a:p>
        </p:txBody>
      </p:sp>
      <p:sp>
        <p:nvSpPr>
          <p:cNvPr id="15" name="正方形/長方形 14">
            <a:extLst>
              <a:ext uri="{FF2B5EF4-FFF2-40B4-BE49-F238E27FC236}">
                <a16:creationId xmlns:a16="http://schemas.microsoft.com/office/drawing/2014/main" id="{96ED74FC-2FC5-5382-35FB-0E3FCE434B43}"/>
              </a:ext>
            </a:extLst>
          </p:cNvPr>
          <p:cNvSpPr/>
          <p:nvPr/>
        </p:nvSpPr>
        <p:spPr>
          <a:xfrm>
            <a:off x="8168297" y="4478503"/>
            <a:ext cx="966021" cy="1237227"/>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err="1"/>
              <a:t>VM2</a:t>
            </a:r>
            <a:endParaRPr kumimoji="1" lang="ja-JP" altLang="en-US" dirty="0"/>
          </a:p>
        </p:txBody>
      </p:sp>
      <p:sp>
        <p:nvSpPr>
          <p:cNvPr id="17" name="正方形/長方形 16">
            <a:extLst>
              <a:ext uri="{FF2B5EF4-FFF2-40B4-BE49-F238E27FC236}">
                <a16:creationId xmlns:a16="http://schemas.microsoft.com/office/drawing/2014/main" id="{18B7550C-54A1-37B4-9AB1-9278A69E231B}"/>
              </a:ext>
            </a:extLst>
          </p:cNvPr>
          <p:cNvSpPr/>
          <p:nvPr/>
        </p:nvSpPr>
        <p:spPr>
          <a:xfrm>
            <a:off x="2861159" y="4478503"/>
            <a:ext cx="966021" cy="123722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VM1</a:t>
            </a:r>
            <a:endParaRPr kumimoji="1" lang="ja-JP" altLang="en-US" dirty="0">
              <a:solidFill>
                <a:schemeClr val="tx1"/>
              </a:solidFill>
            </a:endParaRPr>
          </a:p>
        </p:txBody>
      </p:sp>
      <p:sp>
        <p:nvSpPr>
          <p:cNvPr id="18" name="正方形/長方形 17">
            <a:extLst>
              <a:ext uri="{FF2B5EF4-FFF2-40B4-BE49-F238E27FC236}">
                <a16:creationId xmlns:a16="http://schemas.microsoft.com/office/drawing/2014/main" id="{AF61DEEB-DBC9-6624-2DA5-D521385ABD11}"/>
              </a:ext>
            </a:extLst>
          </p:cNvPr>
          <p:cNvSpPr/>
          <p:nvPr/>
        </p:nvSpPr>
        <p:spPr>
          <a:xfrm>
            <a:off x="3967288" y="4478503"/>
            <a:ext cx="966021" cy="123722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VM2</a:t>
            </a:r>
            <a:endParaRPr kumimoji="1" lang="ja-JP" altLang="en-US" dirty="0">
              <a:solidFill>
                <a:schemeClr val="tx1"/>
              </a:solidFill>
            </a:endParaRPr>
          </a:p>
        </p:txBody>
      </p:sp>
      <p:sp>
        <p:nvSpPr>
          <p:cNvPr id="19" name="矢印: 左右 18">
            <a:extLst>
              <a:ext uri="{FF2B5EF4-FFF2-40B4-BE49-F238E27FC236}">
                <a16:creationId xmlns:a16="http://schemas.microsoft.com/office/drawing/2014/main" id="{E3F3D86C-0C30-855F-33EB-B1C1EE897DBA}"/>
              </a:ext>
            </a:extLst>
          </p:cNvPr>
          <p:cNvSpPr/>
          <p:nvPr/>
        </p:nvSpPr>
        <p:spPr>
          <a:xfrm>
            <a:off x="7734449" y="5371756"/>
            <a:ext cx="737420" cy="245806"/>
          </a:xfrm>
          <a:prstGeom prst="leftRight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左右 19">
            <a:extLst>
              <a:ext uri="{FF2B5EF4-FFF2-40B4-BE49-F238E27FC236}">
                <a16:creationId xmlns:a16="http://schemas.microsoft.com/office/drawing/2014/main" id="{F84597F5-B9F4-DB06-8ECA-1477E895073E}"/>
              </a:ext>
            </a:extLst>
          </p:cNvPr>
          <p:cNvSpPr/>
          <p:nvPr/>
        </p:nvSpPr>
        <p:spPr>
          <a:xfrm>
            <a:off x="3528524" y="5371756"/>
            <a:ext cx="737420" cy="245806"/>
          </a:xfrm>
          <a:prstGeom prst="leftRight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quot;禁止&quot;マーク 20">
            <a:extLst>
              <a:ext uri="{FF2B5EF4-FFF2-40B4-BE49-F238E27FC236}">
                <a16:creationId xmlns:a16="http://schemas.microsoft.com/office/drawing/2014/main" id="{8B3910C3-9C3B-3BB4-6EE6-D4083C9D37E9}"/>
              </a:ext>
            </a:extLst>
          </p:cNvPr>
          <p:cNvSpPr/>
          <p:nvPr/>
        </p:nvSpPr>
        <p:spPr>
          <a:xfrm>
            <a:off x="7867185" y="5263601"/>
            <a:ext cx="462116" cy="462116"/>
          </a:xfrm>
          <a:prstGeom prst="noSmoking">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2" name="テキスト ボックス 21">
            <a:extLst>
              <a:ext uri="{FF2B5EF4-FFF2-40B4-BE49-F238E27FC236}">
                <a16:creationId xmlns:a16="http://schemas.microsoft.com/office/drawing/2014/main" id="{533FFF8B-D671-5554-EC53-8690F69A5A31}"/>
              </a:ext>
            </a:extLst>
          </p:cNvPr>
          <p:cNvSpPr txBox="1"/>
          <p:nvPr/>
        </p:nvSpPr>
        <p:spPr>
          <a:xfrm>
            <a:off x="7062168" y="5816983"/>
            <a:ext cx="2624436" cy="646331"/>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実機</a:t>
            </a:r>
            <a:r>
              <a:rPr kumimoji="1" lang="en-US" altLang="ja-JP" dirty="0">
                <a:latin typeface="BIZ UDPゴシック" panose="020B0400000000000000" pitchFamily="50" charset="-128"/>
                <a:ea typeface="BIZ UDPゴシック" panose="020B0400000000000000" pitchFamily="50" charset="-128"/>
              </a:rPr>
              <a:t>: </a:t>
            </a:r>
            <a:r>
              <a:rPr kumimoji="1" lang="ja-JP" altLang="en-US" dirty="0">
                <a:latin typeface="BIZ UDPゴシック" panose="020B0400000000000000" pitchFamily="50" charset="-128"/>
                <a:ea typeface="BIZ UDPゴシック" panose="020B0400000000000000" pitchFamily="50" charset="-128"/>
              </a:rPr>
              <a:t>暗号化を解除して</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いないので共有に失敗</a:t>
            </a:r>
            <a:endParaRPr kumimoji="1" lang="ja-JP" altLang="en-US"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9F3AA13E-9D56-5086-DEBC-CDE8BC60C5E8}"/>
              </a:ext>
            </a:extLst>
          </p:cNvPr>
          <p:cNvSpPr txBox="1"/>
          <p:nvPr/>
        </p:nvSpPr>
        <p:spPr>
          <a:xfrm>
            <a:off x="2766155" y="5725717"/>
            <a:ext cx="2262158" cy="923330"/>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エミュレータ</a:t>
            </a:r>
            <a:r>
              <a:rPr kumimoji="1" lang="en-US" altLang="ja-JP" dirty="0">
                <a:latin typeface="BIZ UDPゴシック" panose="020B0400000000000000" pitchFamily="50" charset="-128"/>
                <a:ea typeface="BIZ UDPゴシック" panose="020B0400000000000000" pitchFamily="50" charset="-128"/>
              </a:rPr>
              <a:t>:</a:t>
            </a:r>
          </a:p>
          <a:p>
            <a:r>
              <a:rPr lang="ja-JP" altLang="en-US" dirty="0">
                <a:latin typeface="BIZ UDPゴシック" panose="020B0400000000000000" pitchFamily="50" charset="-128"/>
                <a:ea typeface="BIZ UDPゴシック" panose="020B0400000000000000" pitchFamily="50" charset="-128"/>
              </a:rPr>
              <a:t>暗号化を解除しなく</a:t>
            </a:r>
            <a:br>
              <a:rPr lang="en-US" altLang="ja-JP" dirty="0">
                <a:latin typeface="BIZ UDPゴシック" panose="020B0400000000000000" pitchFamily="50" charset="-128"/>
                <a:ea typeface="BIZ UDPゴシック" panose="020B0400000000000000" pitchFamily="50" charset="-128"/>
              </a:rPr>
            </a:br>
            <a:r>
              <a:rPr lang="ja-JP" altLang="en-US" dirty="0">
                <a:latin typeface="BIZ UDPゴシック" panose="020B0400000000000000" pitchFamily="50" charset="-128"/>
                <a:ea typeface="BIZ UDPゴシック" panose="020B0400000000000000" pitchFamily="50" charset="-128"/>
              </a:rPr>
              <a:t>ても</a:t>
            </a:r>
            <a:r>
              <a:rPr kumimoji="1" lang="ja-JP" altLang="en-US" dirty="0">
                <a:latin typeface="BIZ UDPゴシック" panose="020B0400000000000000" pitchFamily="50" charset="-128"/>
                <a:ea typeface="BIZ UDPゴシック" panose="020B0400000000000000" pitchFamily="50" charset="-128"/>
              </a:rPr>
              <a:t>共有に成功</a:t>
            </a:r>
          </a:p>
        </p:txBody>
      </p:sp>
      <p:sp>
        <p:nvSpPr>
          <p:cNvPr id="4" name="スライド番号プレースホルダー 3">
            <a:extLst>
              <a:ext uri="{FF2B5EF4-FFF2-40B4-BE49-F238E27FC236}">
                <a16:creationId xmlns:a16="http://schemas.microsoft.com/office/drawing/2014/main" id="{148256AD-2250-D262-5894-5BCF4E3889A6}"/>
              </a:ext>
            </a:extLst>
          </p:cNvPr>
          <p:cNvSpPr>
            <a:spLocks noGrp="1"/>
          </p:cNvSpPr>
          <p:nvPr>
            <p:ph type="sldNum" sz="quarter" idx="12"/>
          </p:nvPr>
        </p:nvSpPr>
        <p:spPr>
          <a:xfrm>
            <a:off x="8610600" y="6356350"/>
            <a:ext cx="2743200" cy="365125"/>
          </a:xfrm>
        </p:spPr>
        <p:txBody>
          <a:bodyPr/>
          <a:lstStyle/>
          <a:p>
            <a:fld id="{82D54E19-F694-44C4-BBF0-FE9556DC968C}" type="slidenum">
              <a:rPr kumimoji="1" lang="ja-JP" altLang="en-US" smtClean="0"/>
              <a:t>4</a:t>
            </a:fld>
            <a:endParaRPr kumimoji="1" lang="ja-JP" altLang="en-US"/>
          </a:p>
        </p:txBody>
      </p:sp>
    </p:spTree>
    <p:extLst>
      <p:ext uri="{BB962C8B-B14F-4D97-AF65-F5344CB8AC3E}">
        <p14:creationId xmlns:p14="http://schemas.microsoft.com/office/powerpoint/2010/main" val="2299072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37BCD-AFCD-A039-070B-3B36421CD74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3433302-20CB-CDA6-84A4-95F367358230}"/>
              </a:ext>
            </a:extLst>
          </p:cNvPr>
          <p:cNvSpPr>
            <a:spLocks noGrp="1"/>
          </p:cNvSpPr>
          <p:nvPr>
            <p:ph type="title"/>
          </p:nvPr>
        </p:nvSpPr>
        <p:spPr/>
        <p:txBody>
          <a:bodyPr/>
          <a:lstStyle/>
          <a:p>
            <a:r>
              <a:rPr kumimoji="1" lang="ja-JP" altLang="en-US" dirty="0"/>
              <a:t>提案</a:t>
            </a:r>
            <a:r>
              <a:rPr kumimoji="1" lang="en-US" altLang="ja-JP" dirty="0"/>
              <a:t>: </a:t>
            </a:r>
            <a:r>
              <a:rPr kumimoji="1" lang="en-US" altLang="ja-JP" dirty="0" err="1"/>
              <a:t>EmuCipher</a:t>
            </a:r>
            <a:endParaRPr kumimoji="1" lang="ja-JP" altLang="en-US" dirty="0"/>
          </a:p>
        </p:txBody>
      </p:sp>
      <p:sp>
        <p:nvSpPr>
          <p:cNvPr id="3" name="コンテンツ プレースホルダー 2">
            <a:extLst>
              <a:ext uri="{FF2B5EF4-FFF2-40B4-BE49-F238E27FC236}">
                <a16:creationId xmlns:a16="http://schemas.microsoft.com/office/drawing/2014/main" id="{A14E456A-30E4-B828-33CD-CFBE05E7036A}"/>
              </a:ext>
            </a:extLst>
          </p:cNvPr>
          <p:cNvSpPr>
            <a:spLocks noGrp="1"/>
          </p:cNvSpPr>
          <p:nvPr>
            <p:ph idx="1"/>
          </p:nvPr>
        </p:nvSpPr>
        <p:spPr/>
        <p:txBody>
          <a:bodyPr/>
          <a:lstStyle/>
          <a:p>
            <a:r>
              <a:rPr lang="en-US" altLang="ja-JP" dirty="0"/>
              <a:t>CPU</a:t>
            </a:r>
            <a:r>
              <a:rPr lang="ja-JP" altLang="en-US" dirty="0"/>
              <a:t>エミュレータの</a:t>
            </a:r>
            <a:r>
              <a:rPr lang="en-US" altLang="ja-JP" dirty="0" err="1"/>
              <a:t>QEMU</a:t>
            </a:r>
            <a:r>
              <a:rPr lang="ja-JP" altLang="en-US" dirty="0"/>
              <a:t>にメモリ暗号化を追加</a:t>
            </a:r>
            <a:endParaRPr lang="en-US" altLang="ja-JP" dirty="0"/>
          </a:p>
          <a:p>
            <a:pPr lvl="1"/>
            <a:r>
              <a:rPr lang="en-US" altLang="ja-JP" dirty="0" err="1"/>
              <a:t>QEMU</a:t>
            </a:r>
            <a:r>
              <a:rPr lang="ja-JP" altLang="en-US" dirty="0"/>
              <a:t>はオープンソースの</a:t>
            </a:r>
            <a:r>
              <a:rPr lang="en-US" altLang="ja-JP" dirty="0"/>
              <a:t>TEE</a:t>
            </a:r>
            <a:r>
              <a:rPr lang="ja-JP" altLang="en-US" dirty="0"/>
              <a:t>エミュレータの基盤として広く使用</a:t>
            </a:r>
            <a:endParaRPr lang="en-US" altLang="ja-JP" dirty="0"/>
          </a:p>
          <a:p>
            <a:pPr lvl="1"/>
            <a:r>
              <a:rPr lang="en-US" altLang="ja-JP" dirty="0"/>
              <a:t>TEE</a:t>
            </a:r>
            <a:r>
              <a:rPr lang="ja-JP" altLang="en-US"/>
              <a:t>エミュレータへのメモリ暗号化の実装を</a:t>
            </a:r>
            <a:r>
              <a:rPr lang="ja-JP" altLang="en-US" dirty="0"/>
              <a:t>容易にする</a:t>
            </a:r>
            <a:endParaRPr lang="en-US" altLang="ja-JP" dirty="0"/>
          </a:p>
          <a:p>
            <a:r>
              <a:rPr lang="ja-JP" altLang="en-US" dirty="0"/>
              <a:t>メモリアクセスのエミュレーション時に暗号化・復号化を行う</a:t>
            </a:r>
            <a:endParaRPr lang="en-US" altLang="ja-JP" dirty="0"/>
          </a:p>
          <a:p>
            <a:pPr lvl="1"/>
            <a:r>
              <a:rPr lang="ja-JP" altLang="en-US" dirty="0"/>
              <a:t>ゲストがデータを書き込む時に暗号化し，読み込む時に復号</a:t>
            </a:r>
            <a:endParaRPr lang="en-US" altLang="ja-JP" dirty="0"/>
          </a:p>
          <a:p>
            <a:pPr lvl="1"/>
            <a:r>
              <a:rPr lang="en-US" altLang="ja-JP" dirty="0" err="1"/>
              <a:t>QEMU</a:t>
            </a:r>
            <a:r>
              <a:rPr lang="ja-JP" altLang="en-US" dirty="0"/>
              <a:t>によるページテーブルアクセスや命令フェッチの際にも復号</a:t>
            </a:r>
            <a:endParaRPr lang="en-US" altLang="ja-JP" dirty="0"/>
          </a:p>
        </p:txBody>
      </p:sp>
      <p:grpSp>
        <p:nvGrpSpPr>
          <p:cNvPr id="28" name="グループ化 27">
            <a:extLst>
              <a:ext uri="{FF2B5EF4-FFF2-40B4-BE49-F238E27FC236}">
                <a16:creationId xmlns:a16="http://schemas.microsoft.com/office/drawing/2014/main" id="{E33F0888-734C-2B6F-8E9E-6EE33292F0D0}"/>
              </a:ext>
            </a:extLst>
          </p:cNvPr>
          <p:cNvGrpSpPr/>
          <p:nvPr/>
        </p:nvGrpSpPr>
        <p:grpSpPr>
          <a:xfrm>
            <a:off x="4061463" y="4529346"/>
            <a:ext cx="4069075" cy="1543951"/>
            <a:chOff x="4274674" y="4421192"/>
            <a:chExt cx="4069075" cy="1543951"/>
          </a:xfrm>
        </p:grpSpPr>
        <p:sp>
          <p:nvSpPr>
            <p:cNvPr id="7" name="Rectangle 6">
              <a:extLst>
                <a:ext uri="{FF2B5EF4-FFF2-40B4-BE49-F238E27FC236}">
                  <a16:creationId xmlns:a16="http://schemas.microsoft.com/office/drawing/2014/main" id="{65829716-ED1B-D5C2-030B-401090349196}"/>
                </a:ext>
              </a:extLst>
            </p:cNvPr>
            <p:cNvSpPr/>
            <p:nvPr/>
          </p:nvSpPr>
          <p:spPr>
            <a:xfrm>
              <a:off x="4274674" y="4421192"/>
              <a:ext cx="4069075" cy="377567"/>
            </a:xfrm>
            <a:prstGeom prst="rect">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ゲスト</a:t>
              </a:r>
              <a:endParaRPr lang="en-JP" dirty="0">
                <a:solidFill>
                  <a:schemeClr val="tx1"/>
                </a:solidFill>
                <a:latin typeface="BIZ UDPゴシック" panose="020B0400000000000000" pitchFamily="50" charset="-128"/>
                <a:ea typeface="BIZ UDPゴシック" panose="020B0400000000000000" pitchFamily="50" charset="-128"/>
              </a:endParaRPr>
            </a:p>
          </p:txBody>
        </p:sp>
        <p:sp>
          <p:nvSpPr>
            <p:cNvPr id="8" name="Rectangle 7">
              <a:extLst>
                <a:ext uri="{FF2B5EF4-FFF2-40B4-BE49-F238E27FC236}">
                  <a16:creationId xmlns:a16="http://schemas.microsoft.com/office/drawing/2014/main" id="{E89A8908-20A7-32A2-2952-F94EDFA38D43}"/>
                </a:ext>
              </a:extLst>
            </p:cNvPr>
            <p:cNvSpPr/>
            <p:nvPr/>
          </p:nvSpPr>
          <p:spPr>
            <a:xfrm>
              <a:off x="4274674" y="5003277"/>
              <a:ext cx="4069075" cy="49407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dirty="0">
                  <a:solidFill>
                    <a:schemeClr val="tx1"/>
                  </a:solidFill>
                  <a:latin typeface="BIZ UDPゴシック" panose="020B0400000000000000" pitchFamily="50" charset="-128"/>
                  <a:ea typeface="BIZ UDPゴシック" panose="020B0400000000000000" pitchFamily="50" charset="-128"/>
                </a:rPr>
                <a:t>QEMU</a:t>
              </a:r>
            </a:p>
          </p:txBody>
        </p:sp>
        <p:sp>
          <p:nvSpPr>
            <p:cNvPr id="9" name="Rectangle 8">
              <a:extLst>
                <a:ext uri="{FF2B5EF4-FFF2-40B4-BE49-F238E27FC236}">
                  <a16:creationId xmlns:a16="http://schemas.microsoft.com/office/drawing/2014/main" id="{F0FAC395-3026-1604-ED9B-205BE323BAEC}"/>
                </a:ext>
              </a:extLst>
            </p:cNvPr>
            <p:cNvSpPr/>
            <p:nvPr/>
          </p:nvSpPr>
          <p:spPr>
            <a:xfrm>
              <a:off x="4274674" y="5610313"/>
              <a:ext cx="4069075" cy="354830"/>
            </a:xfrm>
            <a:prstGeom prst="rect">
              <a:avLst/>
            </a:prstGeom>
            <a:solidFill>
              <a:schemeClr val="accent3">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dirty="0">
                  <a:solidFill>
                    <a:schemeClr val="tx1"/>
                  </a:solidFill>
                  <a:latin typeface="BIZ UDPゴシック" panose="020B0400000000000000" pitchFamily="50" charset="-128"/>
                  <a:ea typeface="BIZ UDPゴシック" panose="020B0400000000000000" pitchFamily="50" charset="-128"/>
                </a:rPr>
                <a:t>メモリ</a:t>
              </a:r>
            </a:p>
          </p:txBody>
        </p:sp>
        <p:cxnSp>
          <p:nvCxnSpPr>
            <p:cNvPr id="10" name="Straight Arrow Connector 11">
              <a:extLst>
                <a:ext uri="{FF2B5EF4-FFF2-40B4-BE49-F238E27FC236}">
                  <a16:creationId xmlns:a16="http://schemas.microsoft.com/office/drawing/2014/main" id="{8F7519B5-EC0C-6406-4BA3-60EA198C7473}"/>
                </a:ext>
              </a:extLst>
            </p:cNvPr>
            <p:cNvCxnSpPr>
              <a:cxnSpLocks/>
            </p:cNvCxnSpPr>
            <p:nvPr/>
          </p:nvCxnSpPr>
          <p:spPr>
            <a:xfrm>
              <a:off x="7541832" y="4791766"/>
              <a:ext cx="0" cy="252000"/>
            </a:xfrm>
            <a:prstGeom prst="straightConnector1">
              <a:avLst/>
            </a:prstGeom>
            <a:ln>
              <a:solidFill>
                <a:schemeClr val="tx1"/>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FA2662D2-45BF-70B3-EB51-D6C7E776EFDC}"/>
                </a:ext>
              </a:extLst>
            </p:cNvPr>
            <p:cNvSpPr txBox="1"/>
            <p:nvPr/>
          </p:nvSpPr>
          <p:spPr>
            <a:xfrm>
              <a:off x="4526459" y="5046909"/>
              <a:ext cx="964285" cy="369332"/>
            </a:xfrm>
            <a:prstGeom prst="rect">
              <a:avLst/>
            </a:prstGeom>
            <a:noFill/>
            <a:ln>
              <a:solidFill>
                <a:schemeClr val="tx1"/>
              </a:solidFill>
            </a:ln>
          </p:spPr>
          <p:txBody>
            <a:bodyPr wrap="square" rtlCol="0">
              <a:spAutoFit/>
            </a:bodyPr>
            <a:lstStyle/>
            <a:p>
              <a:r>
                <a:rPr lang="en-JP" dirty="0">
                  <a:latin typeface="BIZ UDPゴシック" panose="020B0400000000000000" pitchFamily="50" charset="-128"/>
                  <a:ea typeface="BIZ UDPゴシック" panose="020B0400000000000000" pitchFamily="50" charset="-128"/>
                </a:rPr>
                <a:t>暗号化</a:t>
              </a:r>
            </a:p>
          </p:txBody>
        </p:sp>
        <p:sp>
          <p:nvSpPr>
            <p:cNvPr id="16" name="TextBox 13">
              <a:extLst>
                <a:ext uri="{FF2B5EF4-FFF2-40B4-BE49-F238E27FC236}">
                  <a16:creationId xmlns:a16="http://schemas.microsoft.com/office/drawing/2014/main" id="{EABD2E78-D4ED-9CC5-B6C1-4AC19A414379}"/>
                </a:ext>
              </a:extLst>
            </p:cNvPr>
            <p:cNvSpPr txBox="1"/>
            <p:nvPr/>
          </p:nvSpPr>
          <p:spPr>
            <a:xfrm>
              <a:off x="7103249" y="5046909"/>
              <a:ext cx="915385" cy="369332"/>
            </a:xfrm>
            <a:prstGeom prst="rect">
              <a:avLst/>
            </a:prstGeom>
            <a:noFill/>
            <a:ln>
              <a:solidFill>
                <a:schemeClr val="tx1"/>
              </a:solidFill>
            </a:ln>
          </p:spPr>
          <p:txBody>
            <a:bodyPr wrap="square" rtlCol="0">
              <a:spAutoFit/>
            </a:bodyPr>
            <a:lstStyle/>
            <a:p>
              <a:r>
                <a:rPr lang="en-JP" dirty="0">
                  <a:latin typeface="BIZ UDPゴシック" panose="020B0400000000000000" pitchFamily="50" charset="-128"/>
                  <a:ea typeface="BIZ UDPゴシック" panose="020B0400000000000000" pitchFamily="50" charset="-128"/>
                </a:rPr>
                <a:t>復号化</a:t>
              </a:r>
            </a:p>
          </p:txBody>
        </p:sp>
        <p:cxnSp>
          <p:nvCxnSpPr>
            <p:cNvPr id="25" name="Straight Arrow Connector 10">
              <a:extLst>
                <a:ext uri="{FF2B5EF4-FFF2-40B4-BE49-F238E27FC236}">
                  <a16:creationId xmlns:a16="http://schemas.microsoft.com/office/drawing/2014/main" id="{D504AEA6-F054-BB2A-3CD7-210C78F92275}"/>
                </a:ext>
              </a:extLst>
            </p:cNvPr>
            <p:cNvCxnSpPr>
              <a:cxnSpLocks/>
            </p:cNvCxnSpPr>
            <p:nvPr/>
          </p:nvCxnSpPr>
          <p:spPr>
            <a:xfrm>
              <a:off x="4965042" y="4791766"/>
              <a:ext cx="0" cy="25200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10">
              <a:extLst>
                <a:ext uri="{FF2B5EF4-FFF2-40B4-BE49-F238E27FC236}">
                  <a16:creationId xmlns:a16="http://schemas.microsoft.com/office/drawing/2014/main" id="{1FBE227F-9001-9AEE-6B19-C40B979FF4BD}"/>
                </a:ext>
              </a:extLst>
            </p:cNvPr>
            <p:cNvCxnSpPr>
              <a:cxnSpLocks/>
            </p:cNvCxnSpPr>
            <p:nvPr/>
          </p:nvCxnSpPr>
          <p:spPr>
            <a:xfrm flipH="1">
              <a:off x="4965041" y="5347941"/>
              <a:ext cx="4671" cy="25200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11">
              <a:extLst>
                <a:ext uri="{FF2B5EF4-FFF2-40B4-BE49-F238E27FC236}">
                  <a16:creationId xmlns:a16="http://schemas.microsoft.com/office/drawing/2014/main" id="{02F577D0-367F-A8F3-8AFB-7D38347C6833}"/>
                </a:ext>
              </a:extLst>
            </p:cNvPr>
            <p:cNvCxnSpPr>
              <a:cxnSpLocks/>
            </p:cNvCxnSpPr>
            <p:nvPr/>
          </p:nvCxnSpPr>
          <p:spPr>
            <a:xfrm flipH="1">
              <a:off x="7541831" y="5347941"/>
              <a:ext cx="1" cy="252000"/>
            </a:xfrm>
            <a:prstGeom prst="straightConnector1">
              <a:avLst/>
            </a:prstGeom>
            <a:ln>
              <a:solidFill>
                <a:schemeClr val="tx1"/>
              </a:solidFill>
              <a:headEnd type="triangle" w="med" len="med"/>
              <a:tailEnd type="none" w="med" len="med"/>
            </a:ln>
          </p:spPr>
          <p:style>
            <a:lnRef idx="2">
              <a:schemeClr val="accent1"/>
            </a:lnRef>
            <a:fillRef idx="0">
              <a:schemeClr val="accent1"/>
            </a:fillRef>
            <a:effectRef idx="1">
              <a:schemeClr val="accent1"/>
            </a:effectRef>
            <a:fontRef idx="minor">
              <a:schemeClr val="tx1"/>
            </a:fontRef>
          </p:style>
        </p:cxnSp>
      </p:grpSp>
      <p:sp>
        <p:nvSpPr>
          <p:cNvPr id="4" name="スライド番号プレースホルダー 3">
            <a:extLst>
              <a:ext uri="{FF2B5EF4-FFF2-40B4-BE49-F238E27FC236}">
                <a16:creationId xmlns:a16="http://schemas.microsoft.com/office/drawing/2014/main" id="{2525DC5F-E0BA-BB3C-B90C-87C406CB1D1F}"/>
              </a:ext>
            </a:extLst>
          </p:cNvPr>
          <p:cNvSpPr>
            <a:spLocks noGrp="1"/>
          </p:cNvSpPr>
          <p:nvPr>
            <p:ph type="sldNum" sz="quarter" idx="12"/>
          </p:nvPr>
        </p:nvSpPr>
        <p:spPr>
          <a:xfrm>
            <a:off x="8610600" y="6356350"/>
            <a:ext cx="2743200" cy="365125"/>
          </a:xfrm>
        </p:spPr>
        <p:txBody>
          <a:bodyPr/>
          <a:lstStyle/>
          <a:p>
            <a:fld id="{82D54E19-F694-44C4-BBF0-FE9556DC968C}" type="slidenum">
              <a:rPr kumimoji="1" lang="ja-JP" altLang="en-US" smtClean="0"/>
              <a:t>5</a:t>
            </a:fld>
            <a:endParaRPr kumimoji="1" lang="ja-JP" altLang="en-US"/>
          </a:p>
        </p:txBody>
      </p:sp>
    </p:spTree>
    <p:extLst>
      <p:ext uri="{BB962C8B-B14F-4D97-AF65-F5344CB8AC3E}">
        <p14:creationId xmlns:p14="http://schemas.microsoft.com/office/powerpoint/2010/main" val="3165043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3B51B-7008-ABFE-89A8-032C7956D58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9D55458-A206-2AE0-AD68-0002315379F4}"/>
              </a:ext>
            </a:extLst>
          </p:cNvPr>
          <p:cNvSpPr>
            <a:spLocks noGrp="1"/>
          </p:cNvSpPr>
          <p:nvPr>
            <p:ph type="title"/>
          </p:nvPr>
        </p:nvSpPr>
        <p:spPr/>
        <p:txBody>
          <a:bodyPr/>
          <a:lstStyle/>
          <a:p>
            <a:r>
              <a:rPr kumimoji="1" lang="en-US" altLang="ja-JP" dirty="0" err="1"/>
              <a:t>TCG</a:t>
            </a:r>
            <a:r>
              <a:rPr kumimoji="1" lang="ja-JP" altLang="en-US" dirty="0"/>
              <a:t>へのメモリ暗号化の統合</a:t>
            </a:r>
          </a:p>
        </p:txBody>
      </p:sp>
      <p:sp>
        <p:nvSpPr>
          <p:cNvPr id="3" name="コンテンツ プレースホルダー 2">
            <a:extLst>
              <a:ext uri="{FF2B5EF4-FFF2-40B4-BE49-F238E27FC236}">
                <a16:creationId xmlns:a16="http://schemas.microsoft.com/office/drawing/2014/main" id="{27112C9A-CE69-CABD-C44F-E1BC521DAD3D}"/>
              </a:ext>
            </a:extLst>
          </p:cNvPr>
          <p:cNvSpPr>
            <a:spLocks noGrp="1"/>
          </p:cNvSpPr>
          <p:nvPr>
            <p:ph idx="1"/>
          </p:nvPr>
        </p:nvSpPr>
        <p:spPr>
          <a:xfrm>
            <a:off x="838200" y="1305782"/>
            <a:ext cx="10700084" cy="4612565"/>
          </a:xfrm>
        </p:spPr>
        <p:txBody>
          <a:bodyPr/>
          <a:lstStyle/>
          <a:p>
            <a:r>
              <a:rPr lang="en-JP" altLang="ja-JP" dirty="0"/>
              <a:t>QEMU</a:t>
            </a:r>
            <a:r>
              <a:rPr lang="ja-JP" altLang="en-JP" dirty="0"/>
              <a:t>は</a:t>
            </a:r>
            <a:r>
              <a:rPr lang="en-US" altLang="ja-JP" dirty="0"/>
              <a:t>Tiny Code Generator (</a:t>
            </a:r>
            <a:r>
              <a:rPr lang="en-US" altLang="ja-JP" dirty="0" err="1"/>
              <a:t>TCG</a:t>
            </a:r>
            <a:r>
              <a:rPr lang="en-US" altLang="ja-JP" dirty="0"/>
              <a:t>) </a:t>
            </a:r>
            <a:r>
              <a:rPr lang="ja-JP" altLang="en-US" dirty="0"/>
              <a:t>を用いて命令を翻訳</a:t>
            </a:r>
            <a:endParaRPr lang="en-US" altLang="ja-JP" dirty="0"/>
          </a:p>
          <a:p>
            <a:pPr lvl="1"/>
            <a:r>
              <a:rPr lang="ja-JP" altLang="en-US" dirty="0"/>
              <a:t>ゲストのターゲット命令から実機のホスト命令を生成して実行</a:t>
            </a:r>
            <a:endParaRPr lang="en-US" altLang="ja-JP" dirty="0"/>
          </a:p>
          <a:p>
            <a:r>
              <a:rPr lang="ja-JP" altLang="en-US" dirty="0"/>
              <a:t>メモリアクセス命令の実行時にはまずソフトウェア</a:t>
            </a:r>
            <a:r>
              <a:rPr lang="en-US" altLang="ja-JP" dirty="0" err="1"/>
              <a:t>TLB</a:t>
            </a:r>
            <a:r>
              <a:rPr lang="ja-JP" altLang="en-US" dirty="0"/>
              <a:t>を探索</a:t>
            </a:r>
            <a:endParaRPr lang="en-US" altLang="ja-JP" dirty="0"/>
          </a:p>
          <a:p>
            <a:pPr lvl="1"/>
            <a:r>
              <a:rPr lang="en-US" altLang="ja-JP" dirty="0" err="1"/>
              <a:t>TLB</a:t>
            </a:r>
            <a:r>
              <a:rPr lang="ja-JP" altLang="en-US" dirty="0"/>
              <a:t>ミス時には</a:t>
            </a:r>
            <a:r>
              <a:rPr lang="en-US" altLang="ja-JP" dirty="0" err="1"/>
              <a:t>QEMU</a:t>
            </a:r>
            <a:r>
              <a:rPr lang="ja-JP" altLang="en-US" dirty="0"/>
              <a:t>のヘルパー関数を呼び出す</a:t>
            </a:r>
            <a:endParaRPr lang="en-US" altLang="ja-JP" dirty="0"/>
          </a:p>
          <a:p>
            <a:pPr lvl="2"/>
            <a:r>
              <a:rPr lang="ja-JP" altLang="en-US" dirty="0"/>
              <a:t>アドレス変換を行い，データの暗号化・復号化とメモリアクセスを行う</a:t>
            </a:r>
            <a:endParaRPr lang="en-US" altLang="ja-JP" dirty="0"/>
          </a:p>
          <a:p>
            <a:pPr lvl="1"/>
            <a:r>
              <a:rPr lang="en-US" altLang="ja-JP" dirty="0" err="1"/>
              <a:t>TLB</a:t>
            </a:r>
            <a:r>
              <a:rPr lang="ja-JP" altLang="en-US" dirty="0"/>
              <a:t>ヒット時には生成したホスト命令が直接メモリアクセス</a:t>
            </a:r>
            <a:endParaRPr lang="en-US" altLang="ja-JP" dirty="0"/>
          </a:p>
          <a:p>
            <a:pPr lvl="2"/>
            <a:r>
              <a:rPr lang="ja-JP" altLang="en-US" dirty="0"/>
              <a:t>このとき，データの暗号化・復号化を行う</a:t>
            </a:r>
            <a:endParaRPr lang="en-US" altLang="ja-JP" dirty="0"/>
          </a:p>
        </p:txBody>
      </p:sp>
      <p:sp>
        <p:nvSpPr>
          <p:cNvPr id="24" name="Rectangle 23">
            <a:extLst>
              <a:ext uri="{FF2B5EF4-FFF2-40B4-BE49-F238E27FC236}">
                <a16:creationId xmlns:a16="http://schemas.microsoft.com/office/drawing/2014/main" id="{F3A3FEDE-B9FA-1A29-9241-ED32747F1A93}"/>
              </a:ext>
            </a:extLst>
          </p:cNvPr>
          <p:cNvSpPr/>
          <p:nvPr/>
        </p:nvSpPr>
        <p:spPr>
          <a:xfrm>
            <a:off x="3706790" y="4559960"/>
            <a:ext cx="4600624" cy="472878"/>
          </a:xfrm>
          <a:prstGeom prst="rect">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a:solidFill>
                  <a:schemeClr val="tx1"/>
                </a:solidFill>
                <a:latin typeface="BIZ UDPゴシック" panose="020B0400000000000000" pitchFamily="50" charset="-128"/>
                <a:ea typeface="BIZ UDPゴシック" panose="020B0400000000000000" pitchFamily="50" charset="-128"/>
              </a:rPr>
              <a:t>　ゲスト</a:t>
            </a:r>
            <a:endParaRPr lang="en-JP" dirty="0">
              <a:solidFill>
                <a:schemeClr val="tx1"/>
              </a:solidFill>
              <a:latin typeface="BIZ UDPゴシック" panose="020B0400000000000000" pitchFamily="50" charset="-128"/>
              <a:ea typeface="BIZ UDPゴシック" panose="020B0400000000000000" pitchFamily="50" charset="-128"/>
            </a:endParaRPr>
          </a:p>
        </p:txBody>
      </p:sp>
      <p:sp>
        <p:nvSpPr>
          <p:cNvPr id="25" name="Rectangle 24">
            <a:extLst>
              <a:ext uri="{FF2B5EF4-FFF2-40B4-BE49-F238E27FC236}">
                <a16:creationId xmlns:a16="http://schemas.microsoft.com/office/drawing/2014/main" id="{ED1DD776-6F81-F95E-38B2-F27FE9B5C7B3}"/>
              </a:ext>
            </a:extLst>
          </p:cNvPr>
          <p:cNvSpPr/>
          <p:nvPr/>
        </p:nvSpPr>
        <p:spPr>
          <a:xfrm>
            <a:off x="3706790" y="5237355"/>
            <a:ext cx="4600624" cy="60974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a:solidFill>
                  <a:schemeClr val="tx1"/>
                </a:solidFill>
                <a:latin typeface="BIZ UDPゴシック" panose="020B0400000000000000" pitchFamily="50" charset="-128"/>
                <a:ea typeface="BIZ UDPゴシック" panose="020B0400000000000000" pitchFamily="50" charset="-128"/>
              </a:rPr>
              <a:t>　</a:t>
            </a:r>
            <a:r>
              <a:rPr lang="en-JP" dirty="0">
                <a:solidFill>
                  <a:schemeClr val="tx1"/>
                </a:solidFill>
                <a:latin typeface="BIZ UDPゴシック" panose="020B0400000000000000" pitchFamily="50" charset="-128"/>
                <a:ea typeface="BIZ UDPゴシック" panose="020B0400000000000000" pitchFamily="50" charset="-128"/>
              </a:rPr>
              <a:t>QEMU</a:t>
            </a:r>
          </a:p>
        </p:txBody>
      </p:sp>
      <p:sp>
        <p:nvSpPr>
          <p:cNvPr id="26" name="Rectangle 25">
            <a:extLst>
              <a:ext uri="{FF2B5EF4-FFF2-40B4-BE49-F238E27FC236}">
                <a16:creationId xmlns:a16="http://schemas.microsoft.com/office/drawing/2014/main" id="{915A4FE2-D5AC-2F45-86D2-B274D5A53CEB}"/>
              </a:ext>
            </a:extLst>
          </p:cNvPr>
          <p:cNvSpPr/>
          <p:nvPr/>
        </p:nvSpPr>
        <p:spPr>
          <a:xfrm>
            <a:off x="3706789" y="6051621"/>
            <a:ext cx="4600625" cy="399201"/>
          </a:xfrm>
          <a:prstGeom prst="rect">
            <a:avLst/>
          </a:prstGeom>
          <a:solidFill>
            <a:schemeClr val="accent3">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a:solidFill>
                  <a:schemeClr val="tx1"/>
                </a:solidFill>
                <a:latin typeface="BIZ UDPゴシック" panose="020B0400000000000000" pitchFamily="50" charset="-128"/>
                <a:ea typeface="BIZ UDPゴシック" panose="020B0400000000000000" pitchFamily="50" charset="-128"/>
              </a:rPr>
              <a:t>　</a:t>
            </a:r>
            <a:r>
              <a:rPr lang="en-JP" dirty="0">
                <a:solidFill>
                  <a:schemeClr val="tx1"/>
                </a:solidFill>
                <a:latin typeface="BIZ UDPゴシック" panose="020B0400000000000000" pitchFamily="50" charset="-128"/>
                <a:ea typeface="BIZ UDPゴシック" panose="020B0400000000000000" pitchFamily="50" charset="-128"/>
              </a:rPr>
              <a:t>メモリ</a:t>
            </a:r>
          </a:p>
        </p:txBody>
      </p:sp>
      <p:cxnSp>
        <p:nvCxnSpPr>
          <p:cNvPr id="28" name="Straight Arrow Connector 27">
            <a:extLst>
              <a:ext uri="{FF2B5EF4-FFF2-40B4-BE49-F238E27FC236}">
                <a16:creationId xmlns:a16="http://schemas.microsoft.com/office/drawing/2014/main" id="{FB26BE59-1558-3483-A52E-23265F73DC68}"/>
              </a:ext>
            </a:extLst>
          </p:cNvPr>
          <p:cNvCxnSpPr>
            <a:cxnSpLocks/>
          </p:cNvCxnSpPr>
          <p:nvPr/>
        </p:nvCxnSpPr>
        <p:spPr>
          <a:xfrm flipH="1">
            <a:off x="7246334" y="5740285"/>
            <a:ext cx="1" cy="311336"/>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AA8F3C71-AC12-B575-EAC2-CF6833EC8E54}"/>
              </a:ext>
            </a:extLst>
          </p:cNvPr>
          <p:cNvCxnSpPr>
            <a:cxnSpLocks/>
          </p:cNvCxnSpPr>
          <p:nvPr/>
        </p:nvCxnSpPr>
        <p:spPr>
          <a:xfrm>
            <a:off x="5347400" y="5758322"/>
            <a:ext cx="0" cy="293299"/>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10" name="Rounded Rectangle 9">
            <a:extLst>
              <a:ext uri="{FF2B5EF4-FFF2-40B4-BE49-F238E27FC236}">
                <a16:creationId xmlns:a16="http://schemas.microsoft.com/office/drawing/2014/main" id="{2DF0CAB4-2506-72DF-35D8-0075847005CC}"/>
              </a:ext>
            </a:extLst>
          </p:cNvPr>
          <p:cNvSpPr/>
          <p:nvPr/>
        </p:nvSpPr>
        <p:spPr>
          <a:xfrm>
            <a:off x="4821859" y="5319410"/>
            <a:ext cx="1391032" cy="438912"/>
          </a:xfrm>
          <a:prstGeom prst="round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dirty="0">
                <a:solidFill>
                  <a:schemeClr val="tx1"/>
                </a:solidFill>
              </a:rPr>
              <a:t>ホスト命令</a:t>
            </a:r>
          </a:p>
        </p:txBody>
      </p:sp>
      <p:sp>
        <p:nvSpPr>
          <p:cNvPr id="11" name="Rounded Rectangle 10">
            <a:extLst>
              <a:ext uri="{FF2B5EF4-FFF2-40B4-BE49-F238E27FC236}">
                <a16:creationId xmlns:a16="http://schemas.microsoft.com/office/drawing/2014/main" id="{13AEEED2-712C-C069-CFD8-70F0573FAC9D}"/>
              </a:ext>
            </a:extLst>
          </p:cNvPr>
          <p:cNvSpPr/>
          <p:nvPr/>
        </p:nvSpPr>
        <p:spPr>
          <a:xfrm>
            <a:off x="6444537" y="5325018"/>
            <a:ext cx="1647441" cy="433304"/>
          </a:xfrm>
          <a:prstGeom prst="round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dirty="0">
                <a:solidFill>
                  <a:schemeClr val="tx1"/>
                </a:solidFill>
              </a:rPr>
              <a:t>ヘルパー関数</a:t>
            </a:r>
          </a:p>
        </p:txBody>
      </p:sp>
      <p:cxnSp>
        <p:nvCxnSpPr>
          <p:cNvPr id="13" name="Straight Arrow Connector 12">
            <a:extLst>
              <a:ext uri="{FF2B5EF4-FFF2-40B4-BE49-F238E27FC236}">
                <a16:creationId xmlns:a16="http://schemas.microsoft.com/office/drawing/2014/main" id="{5A9D39A0-E158-07F2-B669-267DB6066199}"/>
              </a:ext>
            </a:extLst>
          </p:cNvPr>
          <p:cNvCxnSpPr>
            <a:cxnSpLocks/>
            <a:stCxn id="10" idx="3"/>
            <a:endCxn id="11" idx="1"/>
          </p:cNvCxnSpPr>
          <p:nvPr/>
        </p:nvCxnSpPr>
        <p:spPr>
          <a:xfrm>
            <a:off x="6212891" y="5538866"/>
            <a:ext cx="231646" cy="2804"/>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9" name="Rounded Rectangle 8">
            <a:extLst>
              <a:ext uri="{FF2B5EF4-FFF2-40B4-BE49-F238E27FC236}">
                <a16:creationId xmlns:a16="http://schemas.microsoft.com/office/drawing/2014/main" id="{890224F4-2D3C-38AF-8A02-7600D61DE5A5}"/>
              </a:ext>
            </a:extLst>
          </p:cNvPr>
          <p:cNvSpPr/>
          <p:nvPr/>
        </p:nvSpPr>
        <p:spPr>
          <a:xfrm>
            <a:off x="4843455" y="4589653"/>
            <a:ext cx="1854324" cy="409218"/>
          </a:xfrm>
          <a:prstGeom prst="round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dirty="0">
                <a:solidFill>
                  <a:schemeClr val="tx1"/>
                </a:solidFill>
              </a:rPr>
              <a:t>ターゲット命令</a:t>
            </a:r>
          </a:p>
        </p:txBody>
      </p:sp>
      <p:cxnSp>
        <p:nvCxnSpPr>
          <p:cNvPr id="12" name="Straight Arrow Connector 11">
            <a:extLst>
              <a:ext uri="{FF2B5EF4-FFF2-40B4-BE49-F238E27FC236}">
                <a16:creationId xmlns:a16="http://schemas.microsoft.com/office/drawing/2014/main" id="{47097683-B78E-5AEF-4255-87015634CFD8}"/>
              </a:ext>
            </a:extLst>
          </p:cNvPr>
          <p:cNvCxnSpPr>
            <a:cxnSpLocks/>
            <a:stCxn id="9" idx="2"/>
            <a:endCxn id="10" idx="0"/>
          </p:cNvCxnSpPr>
          <p:nvPr/>
        </p:nvCxnSpPr>
        <p:spPr>
          <a:xfrm flipH="1">
            <a:off x="5517375" y="4998871"/>
            <a:ext cx="253242" cy="320539"/>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41BE5D73-6CF7-5B42-4BD5-9AAEA6E85C81}"/>
              </a:ext>
            </a:extLst>
          </p:cNvPr>
          <p:cNvSpPr>
            <a:spLocks noGrp="1"/>
          </p:cNvSpPr>
          <p:nvPr>
            <p:ph type="sldNum" sz="quarter" idx="12"/>
          </p:nvPr>
        </p:nvSpPr>
        <p:spPr>
          <a:xfrm>
            <a:off x="8610600" y="6356350"/>
            <a:ext cx="2743200" cy="365125"/>
          </a:xfrm>
        </p:spPr>
        <p:txBody>
          <a:bodyPr/>
          <a:lstStyle/>
          <a:p>
            <a:fld id="{82D54E19-F694-44C4-BBF0-FE9556DC968C}" type="slidenum">
              <a:rPr kumimoji="1" lang="ja-JP" altLang="en-US" smtClean="0"/>
              <a:t>6</a:t>
            </a:fld>
            <a:endParaRPr kumimoji="1" lang="ja-JP" altLang="en-US"/>
          </a:p>
        </p:txBody>
      </p:sp>
    </p:spTree>
    <p:extLst>
      <p:ext uri="{BB962C8B-B14F-4D97-AF65-F5344CB8AC3E}">
        <p14:creationId xmlns:p14="http://schemas.microsoft.com/office/powerpoint/2010/main" val="3956855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B3F50-935C-96C5-098B-CC93CE803E9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5364857-94CB-25C7-3BF0-1E1A7DB14000}"/>
              </a:ext>
            </a:extLst>
          </p:cNvPr>
          <p:cNvSpPr>
            <a:spLocks noGrp="1"/>
          </p:cNvSpPr>
          <p:nvPr>
            <p:ph type="title"/>
          </p:nvPr>
        </p:nvSpPr>
        <p:spPr/>
        <p:txBody>
          <a:bodyPr/>
          <a:lstStyle/>
          <a:p>
            <a:r>
              <a:rPr kumimoji="1" lang="en-US" altLang="ja-JP" dirty="0"/>
              <a:t>DMA</a:t>
            </a:r>
            <a:r>
              <a:rPr kumimoji="1" lang="ja-JP" altLang="en-US" dirty="0"/>
              <a:t>によるメモリアクセス</a:t>
            </a:r>
          </a:p>
        </p:txBody>
      </p:sp>
      <p:sp>
        <p:nvSpPr>
          <p:cNvPr id="3" name="コンテンツ プレースホルダー 2">
            <a:extLst>
              <a:ext uri="{FF2B5EF4-FFF2-40B4-BE49-F238E27FC236}">
                <a16:creationId xmlns:a16="http://schemas.microsoft.com/office/drawing/2014/main" id="{46D7F649-D7BD-2788-D9D4-0A1189FCF69D}"/>
              </a:ext>
            </a:extLst>
          </p:cNvPr>
          <p:cNvSpPr>
            <a:spLocks noGrp="1"/>
          </p:cNvSpPr>
          <p:nvPr>
            <p:ph idx="1"/>
          </p:nvPr>
        </p:nvSpPr>
        <p:spPr/>
        <p:txBody>
          <a:bodyPr/>
          <a:lstStyle/>
          <a:p>
            <a:r>
              <a:rPr lang="ja-JP" altLang="en-US" dirty="0"/>
              <a:t>仮想デバイスは</a:t>
            </a:r>
            <a:r>
              <a:rPr lang="en-US" altLang="ja-JP" dirty="0"/>
              <a:t>DMA</a:t>
            </a:r>
            <a:r>
              <a:rPr lang="ja-JP" altLang="en-US" dirty="0"/>
              <a:t>を用いてメモリに直接アクセス</a:t>
            </a:r>
            <a:endParaRPr lang="en-US" altLang="ja-JP" dirty="0"/>
          </a:p>
          <a:p>
            <a:pPr lvl="1"/>
            <a:r>
              <a:rPr lang="ja-JP" altLang="en-US" dirty="0"/>
              <a:t>メモリが暗号化されていると正しく読み書きできない</a:t>
            </a:r>
            <a:endParaRPr lang="en-US" altLang="ja-JP" dirty="0"/>
          </a:p>
          <a:p>
            <a:r>
              <a:rPr lang="en-US" altLang="ja-JP" dirty="0"/>
              <a:t>DMA</a:t>
            </a:r>
            <a:r>
              <a:rPr lang="ja-JP" altLang="en-US" dirty="0"/>
              <a:t>に用いるメモリは暗号化の対象外にする</a:t>
            </a:r>
            <a:endParaRPr lang="en-US" altLang="ja-JP" dirty="0"/>
          </a:p>
          <a:p>
            <a:pPr lvl="1"/>
            <a:r>
              <a:rPr lang="ja-JP" altLang="en-US" dirty="0"/>
              <a:t>仮想デバイスが</a:t>
            </a:r>
            <a:r>
              <a:rPr lang="en-US" altLang="ja-JP" dirty="0"/>
              <a:t>DMA</a:t>
            </a:r>
            <a:r>
              <a:rPr lang="ja-JP" altLang="en-US" dirty="0"/>
              <a:t>用のアドレスをハッシュ表に登録</a:t>
            </a:r>
            <a:endParaRPr lang="en-US" altLang="ja-JP" dirty="0"/>
          </a:p>
          <a:p>
            <a:pPr lvl="1"/>
            <a:r>
              <a:rPr lang="ja-JP" altLang="en-US" dirty="0"/>
              <a:t>暗号化されたデータが既に書き込まれている可能性があるため復号</a:t>
            </a:r>
            <a:endParaRPr lang="en-US" altLang="ja-JP" dirty="0"/>
          </a:p>
          <a:p>
            <a:pPr lvl="1"/>
            <a:r>
              <a:rPr lang="ja-JP" altLang="en-US" dirty="0"/>
              <a:t>登録されていれば命令実行時に暗号化・復号化を行わない</a:t>
            </a:r>
          </a:p>
        </p:txBody>
      </p:sp>
      <p:sp>
        <p:nvSpPr>
          <p:cNvPr id="7" name="Rectangle 6">
            <a:extLst>
              <a:ext uri="{FF2B5EF4-FFF2-40B4-BE49-F238E27FC236}">
                <a16:creationId xmlns:a16="http://schemas.microsoft.com/office/drawing/2014/main" id="{60B31325-9AA1-9346-093D-94DED5788306}"/>
              </a:ext>
            </a:extLst>
          </p:cNvPr>
          <p:cNvSpPr/>
          <p:nvPr/>
        </p:nvSpPr>
        <p:spPr>
          <a:xfrm>
            <a:off x="4049106" y="4492275"/>
            <a:ext cx="4069075" cy="377567"/>
          </a:xfrm>
          <a:prstGeom prst="rect">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ゲスト</a:t>
            </a:r>
            <a:endParaRPr lang="en-JP" dirty="0">
              <a:solidFill>
                <a:schemeClr val="tx1"/>
              </a:solidFill>
              <a:latin typeface="BIZ UDPゴシック" panose="020B0400000000000000" pitchFamily="50" charset="-128"/>
              <a:ea typeface="BIZ UDPゴシック" panose="020B0400000000000000" pitchFamily="50" charset="-128"/>
            </a:endParaRPr>
          </a:p>
        </p:txBody>
      </p:sp>
      <p:sp>
        <p:nvSpPr>
          <p:cNvPr id="8" name="Rectangle 7">
            <a:extLst>
              <a:ext uri="{FF2B5EF4-FFF2-40B4-BE49-F238E27FC236}">
                <a16:creationId xmlns:a16="http://schemas.microsoft.com/office/drawing/2014/main" id="{EA3B87B8-93C6-D8B4-D49E-83E6669E906B}"/>
              </a:ext>
            </a:extLst>
          </p:cNvPr>
          <p:cNvSpPr/>
          <p:nvPr/>
        </p:nvSpPr>
        <p:spPr>
          <a:xfrm>
            <a:off x="4049106" y="5074360"/>
            <a:ext cx="4069075" cy="60974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a:solidFill>
                  <a:schemeClr val="tx1"/>
                </a:solidFill>
                <a:latin typeface="BIZ UDPゴシック" panose="020B0400000000000000" pitchFamily="50" charset="-128"/>
                <a:ea typeface="BIZ UDPゴシック" panose="020B0400000000000000" pitchFamily="50" charset="-128"/>
              </a:rPr>
              <a:t>　</a:t>
            </a:r>
            <a:r>
              <a:rPr lang="en-JP" dirty="0">
                <a:solidFill>
                  <a:schemeClr val="tx1"/>
                </a:solidFill>
                <a:latin typeface="BIZ UDPゴシック" panose="020B0400000000000000" pitchFamily="50" charset="-128"/>
                <a:ea typeface="BIZ UDPゴシック" panose="020B0400000000000000" pitchFamily="50" charset="-128"/>
              </a:rPr>
              <a:t>QEMU</a:t>
            </a:r>
          </a:p>
        </p:txBody>
      </p:sp>
      <p:sp>
        <p:nvSpPr>
          <p:cNvPr id="9" name="Rectangle 8">
            <a:extLst>
              <a:ext uri="{FF2B5EF4-FFF2-40B4-BE49-F238E27FC236}">
                <a16:creationId xmlns:a16="http://schemas.microsoft.com/office/drawing/2014/main" id="{FB063544-BF2C-5746-44DD-47D0AC382D25}"/>
              </a:ext>
            </a:extLst>
          </p:cNvPr>
          <p:cNvSpPr/>
          <p:nvPr/>
        </p:nvSpPr>
        <p:spPr>
          <a:xfrm>
            <a:off x="4049105" y="5888626"/>
            <a:ext cx="4069075" cy="567178"/>
          </a:xfrm>
          <a:prstGeom prst="rect">
            <a:avLst/>
          </a:prstGeom>
          <a:solidFill>
            <a:schemeClr val="accent3">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a:solidFill>
                  <a:schemeClr val="tx1"/>
                </a:solidFill>
                <a:latin typeface="BIZ UDPゴシック" panose="020B0400000000000000" pitchFamily="50" charset="-128"/>
                <a:ea typeface="BIZ UDPゴシック" panose="020B0400000000000000" pitchFamily="50" charset="-128"/>
              </a:rPr>
              <a:t>　</a:t>
            </a:r>
            <a:r>
              <a:rPr lang="en-JP" dirty="0">
                <a:solidFill>
                  <a:schemeClr val="tx1"/>
                </a:solidFill>
                <a:latin typeface="BIZ UDPゴシック" panose="020B0400000000000000" pitchFamily="50" charset="-128"/>
                <a:ea typeface="BIZ UDPゴシック" panose="020B0400000000000000" pitchFamily="50" charset="-128"/>
              </a:rPr>
              <a:t>メモリ</a:t>
            </a:r>
          </a:p>
        </p:txBody>
      </p:sp>
      <p:sp>
        <p:nvSpPr>
          <p:cNvPr id="16" name="Rectangle 15">
            <a:extLst>
              <a:ext uri="{FF2B5EF4-FFF2-40B4-BE49-F238E27FC236}">
                <a16:creationId xmlns:a16="http://schemas.microsoft.com/office/drawing/2014/main" id="{01B21AFD-1316-A86F-45C3-837975B84AFD}"/>
              </a:ext>
            </a:extLst>
          </p:cNvPr>
          <p:cNvSpPr/>
          <p:nvPr/>
        </p:nvSpPr>
        <p:spPr>
          <a:xfrm>
            <a:off x="6208698" y="5193088"/>
            <a:ext cx="1613647" cy="35509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dirty="0">
                <a:solidFill>
                  <a:schemeClr val="tx1"/>
                </a:solidFill>
              </a:rPr>
              <a:t>仮想デバイス</a:t>
            </a:r>
          </a:p>
        </p:txBody>
      </p:sp>
      <p:cxnSp>
        <p:nvCxnSpPr>
          <p:cNvPr id="18" name="Straight Arrow Connector 17">
            <a:extLst>
              <a:ext uri="{FF2B5EF4-FFF2-40B4-BE49-F238E27FC236}">
                <a16:creationId xmlns:a16="http://schemas.microsoft.com/office/drawing/2014/main" id="{F04AD6F7-7253-36F7-4E09-3AD5FDE9F65E}"/>
              </a:ext>
            </a:extLst>
          </p:cNvPr>
          <p:cNvCxnSpPr>
            <a:cxnSpLocks/>
          </p:cNvCxnSpPr>
          <p:nvPr/>
        </p:nvCxnSpPr>
        <p:spPr>
          <a:xfrm flipH="1">
            <a:off x="6620105" y="5564654"/>
            <a:ext cx="1" cy="414294"/>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19" name="Rectangle 18">
            <a:extLst>
              <a:ext uri="{FF2B5EF4-FFF2-40B4-BE49-F238E27FC236}">
                <a16:creationId xmlns:a16="http://schemas.microsoft.com/office/drawing/2014/main" id="{0F356C41-AADA-889D-5CA6-456FB968FC47}"/>
              </a:ext>
            </a:extLst>
          </p:cNvPr>
          <p:cNvSpPr/>
          <p:nvPr/>
        </p:nvSpPr>
        <p:spPr>
          <a:xfrm>
            <a:off x="5401874" y="5979436"/>
            <a:ext cx="1613647" cy="37512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JP" dirty="0">
                <a:solidFill>
                  <a:schemeClr val="tx1"/>
                </a:solidFill>
              </a:rPr>
              <a:t>DMAメモリ</a:t>
            </a:r>
          </a:p>
        </p:txBody>
      </p:sp>
      <p:cxnSp>
        <p:nvCxnSpPr>
          <p:cNvPr id="21" name="Straight Arrow Connector 20">
            <a:extLst>
              <a:ext uri="{FF2B5EF4-FFF2-40B4-BE49-F238E27FC236}">
                <a16:creationId xmlns:a16="http://schemas.microsoft.com/office/drawing/2014/main" id="{891B84CE-8165-8F94-3979-156DE9C3C5EB}"/>
              </a:ext>
            </a:extLst>
          </p:cNvPr>
          <p:cNvCxnSpPr>
            <a:cxnSpLocks/>
          </p:cNvCxnSpPr>
          <p:nvPr/>
        </p:nvCxnSpPr>
        <p:spPr>
          <a:xfrm>
            <a:off x="5689716" y="4869842"/>
            <a:ext cx="0" cy="1109594"/>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F6383F0E-9333-6739-CFB2-0EA5EC0C4439}"/>
              </a:ext>
            </a:extLst>
          </p:cNvPr>
          <p:cNvSpPr>
            <a:spLocks noGrp="1"/>
          </p:cNvSpPr>
          <p:nvPr>
            <p:ph type="sldNum" sz="quarter" idx="12"/>
          </p:nvPr>
        </p:nvSpPr>
        <p:spPr>
          <a:xfrm>
            <a:off x="8610600" y="6356350"/>
            <a:ext cx="2743200" cy="365125"/>
          </a:xfrm>
        </p:spPr>
        <p:txBody>
          <a:bodyPr/>
          <a:lstStyle/>
          <a:p>
            <a:fld id="{82D54E19-F694-44C4-BBF0-FE9556DC968C}" type="slidenum">
              <a:rPr kumimoji="1" lang="ja-JP" altLang="en-US" smtClean="0"/>
              <a:t>7</a:t>
            </a:fld>
            <a:endParaRPr kumimoji="1" lang="ja-JP" altLang="en-US"/>
          </a:p>
        </p:txBody>
      </p:sp>
    </p:spTree>
    <p:extLst>
      <p:ext uri="{BB962C8B-B14F-4D97-AF65-F5344CB8AC3E}">
        <p14:creationId xmlns:p14="http://schemas.microsoft.com/office/powerpoint/2010/main" val="473028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A9F60-3796-AAE8-0F66-8D32F07CACF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64D5681-FB0A-BE28-1BF1-FCE1F68D6437}"/>
              </a:ext>
            </a:extLst>
          </p:cNvPr>
          <p:cNvSpPr>
            <a:spLocks noGrp="1"/>
          </p:cNvSpPr>
          <p:nvPr>
            <p:ph type="title"/>
          </p:nvPr>
        </p:nvSpPr>
        <p:spPr/>
        <p:txBody>
          <a:bodyPr/>
          <a:lstStyle/>
          <a:p>
            <a:r>
              <a:rPr kumimoji="1" lang="ja-JP" altLang="en-US" dirty="0"/>
              <a:t>実験</a:t>
            </a:r>
            <a:r>
              <a:rPr kumimoji="1" lang="en-US" altLang="ja-JP" dirty="0"/>
              <a:t>1: </a:t>
            </a:r>
            <a:r>
              <a:rPr lang="ja-JP" altLang="en-US" dirty="0"/>
              <a:t>動作確認</a:t>
            </a:r>
            <a:endParaRPr kumimoji="1" lang="ja-JP" altLang="en-US" dirty="0"/>
          </a:p>
        </p:txBody>
      </p:sp>
      <p:sp>
        <p:nvSpPr>
          <p:cNvPr id="3" name="コンテンツ プレースホルダー 2">
            <a:extLst>
              <a:ext uri="{FF2B5EF4-FFF2-40B4-BE49-F238E27FC236}">
                <a16:creationId xmlns:a16="http://schemas.microsoft.com/office/drawing/2014/main" id="{1333FE05-C898-7426-5B46-E15911B007AA}"/>
              </a:ext>
            </a:extLst>
          </p:cNvPr>
          <p:cNvSpPr>
            <a:spLocks noGrp="1"/>
          </p:cNvSpPr>
          <p:nvPr>
            <p:ph idx="1"/>
          </p:nvPr>
        </p:nvSpPr>
        <p:spPr/>
        <p:txBody>
          <a:bodyPr/>
          <a:lstStyle/>
          <a:p>
            <a:r>
              <a:rPr lang="en-US" altLang="ja-JP" dirty="0"/>
              <a:t>RISC-V</a:t>
            </a:r>
            <a:r>
              <a:rPr lang="ja-JP" altLang="en-US" dirty="0"/>
              <a:t>上で動く教育用</a:t>
            </a:r>
            <a:r>
              <a:rPr lang="en-US" altLang="ja-JP" dirty="0"/>
              <a:t>OS</a:t>
            </a:r>
            <a:r>
              <a:rPr lang="ja-JP" altLang="en-US" dirty="0"/>
              <a:t>の</a:t>
            </a:r>
            <a:r>
              <a:rPr lang="en-US" altLang="ja-JP" dirty="0" err="1"/>
              <a:t>xv6</a:t>
            </a:r>
            <a:r>
              <a:rPr lang="ja-JP" altLang="en-US" dirty="0"/>
              <a:t>を</a:t>
            </a:r>
            <a:r>
              <a:rPr lang="en-US" altLang="ja-JP" dirty="0" err="1"/>
              <a:t>EmuCipher</a:t>
            </a:r>
            <a:r>
              <a:rPr lang="ja-JP" altLang="en-US" dirty="0"/>
              <a:t>を用いて起動</a:t>
            </a:r>
            <a:endParaRPr lang="en-US" altLang="ja-JP" dirty="0"/>
          </a:p>
          <a:p>
            <a:pPr lvl="1"/>
            <a:r>
              <a:rPr lang="ja-JP" altLang="en-US" dirty="0"/>
              <a:t>全メモリを暗号化する単純なシステムをエミュレーション</a:t>
            </a:r>
            <a:endParaRPr lang="en-US" altLang="ja-JP" dirty="0"/>
          </a:p>
          <a:p>
            <a:pPr lvl="1"/>
            <a:r>
              <a:rPr lang="ja-JP" altLang="en-US" dirty="0"/>
              <a:t>正常に起動して操作が行えることを確認</a:t>
            </a:r>
            <a:endParaRPr lang="en-US" altLang="ja-JP" dirty="0"/>
          </a:p>
          <a:p>
            <a:r>
              <a:rPr lang="ja-JP" altLang="en-US" dirty="0"/>
              <a:t>起動後にメモリをダンプして文字列を確認</a:t>
            </a:r>
            <a:endParaRPr lang="en-US" altLang="ja-JP" dirty="0"/>
          </a:p>
          <a:p>
            <a:pPr lvl="1"/>
            <a:r>
              <a:rPr lang="ja-JP" altLang="en-US" dirty="0"/>
              <a:t>従来の</a:t>
            </a:r>
            <a:r>
              <a:rPr lang="en-US" altLang="ja-JP" dirty="0" err="1"/>
              <a:t>QEMU</a:t>
            </a:r>
            <a:r>
              <a:rPr lang="ja-JP" altLang="en-US" dirty="0"/>
              <a:t>では暗号化されていない文字列が確認できた</a:t>
            </a:r>
            <a:endParaRPr lang="en-US" altLang="ja-JP" dirty="0"/>
          </a:p>
          <a:p>
            <a:pPr lvl="1"/>
            <a:r>
              <a:rPr lang="en-US" altLang="ja-JP" dirty="0" err="1"/>
              <a:t>EmuCipher</a:t>
            </a:r>
            <a:r>
              <a:rPr lang="ja-JP" altLang="en-US" dirty="0"/>
              <a:t>を用いた場合は文字列が暗号化されていた</a:t>
            </a:r>
          </a:p>
        </p:txBody>
      </p:sp>
      <p:pic>
        <p:nvPicPr>
          <p:cNvPr id="5" name="図 4" descr="テキスト&#10;&#10;AI 生成コンテンツは誤りを含む可能性があります。">
            <a:extLst>
              <a:ext uri="{FF2B5EF4-FFF2-40B4-BE49-F238E27FC236}">
                <a16:creationId xmlns:a16="http://schemas.microsoft.com/office/drawing/2014/main" id="{AF79CA22-1414-256E-FE27-C8D1AAB5FD4A}"/>
              </a:ext>
            </a:extLst>
          </p:cNvPr>
          <p:cNvPicPr>
            <a:picLocks noChangeAspect="1"/>
          </p:cNvPicPr>
          <p:nvPr/>
        </p:nvPicPr>
        <p:blipFill>
          <a:blip r:embed="rId3"/>
          <a:srcRect l="14245"/>
          <a:stretch>
            <a:fillRect/>
          </a:stretch>
        </p:blipFill>
        <p:spPr>
          <a:xfrm>
            <a:off x="652030" y="4295169"/>
            <a:ext cx="5350885" cy="1619476"/>
          </a:xfrm>
          <a:prstGeom prst="rect">
            <a:avLst/>
          </a:prstGeom>
        </p:spPr>
      </p:pic>
      <p:pic>
        <p:nvPicPr>
          <p:cNvPr id="7" name="図 6" descr="テキスト が含まれている画像&#10;&#10;AI 生成コンテンツは誤りを含む可能性があります。">
            <a:extLst>
              <a:ext uri="{FF2B5EF4-FFF2-40B4-BE49-F238E27FC236}">
                <a16:creationId xmlns:a16="http://schemas.microsoft.com/office/drawing/2014/main" id="{086B595B-D822-5659-7420-02AB807582D0}"/>
              </a:ext>
            </a:extLst>
          </p:cNvPr>
          <p:cNvPicPr>
            <a:picLocks noChangeAspect="1"/>
          </p:cNvPicPr>
          <p:nvPr/>
        </p:nvPicPr>
        <p:blipFill>
          <a:blip r:embed="rId4"/>
          <a:srcRect l="14114"/>
          <a:stretch>
            <a:fillRect/>
          </a:stretch>
        </p:blipFill>
        <p:spPr>
          <a:xfrm>
            <a:off x="6437871" y="4359465"/>
            <a:ext cx="5350885" cy="1438476"/>
          </a:xfrm>
          <a:prstGeom prst="rect">
            <a:avLst/>
          </a:prstGeom>
        </p:spPr>
      </p:pic>
      <p:sp>
        <p:nvSpPr>
          <p:cNvPr id="8" name="テキスト ボックス 7">
            <a:extLst>
              <a:ext uri="{FF2B5EF4-FFF2-40B4-BE49-F238E27FC236}">
                <a16:creationId xmlns:a16="http://schemas.microsoft.com/office/drawing/2014/main" id="{76BD7FF6-D102-BF1F-580E-B5B26E68F910}"/>
              </a:ext>
            </a:extLst>
          </p:cNvPr>
          <p:cNvSpPr txBox="1"/>
          <p:nvPr/>
        </p:nvSpPr>
        <p:spPr>
          <a:xfrm>
            <a:off x="2197357" y="5985079"/>
            <a:ext cx="2330246" cy="461665"/>
          </a:xfrm>
          <a:prstGeom prst="rect">
            <a:avLst/>
          </a:prstGeom>
          <a:noFill/>
        </p:spPr>
        <p:txBody>
          <a:bodyPr wrap="square" rtlCol="0">
            <a:spAutoFit/>
          </a:bodyPr>
          <a:lstStyle/>
          <a:p>
            <a:r>
              <a:rPr kumimoji="1" lang="ja-JP" altLang="en-US" sz="2400" dirty="0">
                <a:latin typeface="BIZ UDPゴシック" panose="020B0400000000000000" pitchFamily="50" charset="-128"/>
                <a:ea typeface="BIZ UDPゴシック" panose="020B0400000000000000" pitchFamily="50" charset="-128"/>
              </a:rPr>
              <a:t>従来の</a:t>
            </a:r>
            <a:r>
              <a:rPr kumimoji="1" lang="en-US" altLang="ja-JP" sz="2400" dirty="0">
                <a:latin typeface="BIZ UDPゴシック" panose="020B0400000000000000" pitchFamily="50" charset="-128"/>
                <a:ea typeface="BIZ UDPゴシック" panose="020B0400000000000000" pitchFamily="50" charset="-128"/>
              </a:rPr>
              <a:t>QEMU</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AFB5AD24-6851-65FE-72A1-77F55CE4303C}"/>
              </a:ext>
            </a:extLst>
          </p:cNvPr>
          <p:cNvSpPr txBox="1"/>
          <p:nvPr/>
        </p:nvSpPr>
        <p:spPr>
          <a:xfrm>
            <a:off x="8348137" y="5889754"/>
            <a:ext cx="2330246" cy="461665"/>
          </a:xfrm>
          <a:prstGeom prst="rect">
            <a:avLst/>
          </a:prstGeom>
          <a:noFill/>
        </p:spPr>
        <p:txBody>
          <a:bodyPr wrap="square" rtlCol="0">
            <a:spAutoFit/>
          </a:bodyPr>
          <a:lstStyle/>
          <a:p>
            <a:r>
              <a:rPr kumimoji="1" lang="en-US" altLang="ja-JP" sz="2400" dirty="0" err="1">
                <a:latin typeface="BIZ UDPゴシック" panose="020B0400000000000000" pitchFamily="50" charset="-128"/>
                <a:ea typeface="BIZ UDPゴシック" panose="020B0400000000000000" pitchFamily="50" charset="-128"/>
              </a:rPr>
              <a:t>EmuCipher</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D81403FB-69F4-807B-A59D-40091ACB0643}"/>
              </a:ext>
            </a:extLst>
          </p:cNvPr>
          <p:cNvSpPr>
            <a:spLocks noGrp="1"/>
          </p:cNvSpPr>
          <p:nvPr>
            <p:ph type="sldNum" sz="quarter" idx="12"/>
          </p:nvPr>
        </p:nvSpPr>
        <p:spPr>
          <a:xfrm>
            <a:off x="8610600" y="6356350"/>
            <a:ext cx="2743200" cy="365125"/>
          </a:xfrm>
        </p:spPr>
        <p:txBody>
          <a:bodyPr/>
          <a:lstStyle/>
          <a:p>
            <a:fld id="{82D54E19-F694-44C4-BBF0-FE9556DC968C}" type="slidenum">
              <a:rPr kumimoji="1" lang="ja-JP" altLang="en-US" smtClean="0"/>
              <a:t>8</a:t>
            </a:fld>
            <a:endParaRPr kumimoji="1" lang="ja-JP" altLang="en-US"/>
          </a:p>
        </p:txBody>
      </p:sp>
    </p:spTree>
    <p:extLst>
      <p:ext uri="{BB962C8B-B14F-4D97-AF65-F5344CB8AC3E}">
        <p14:creationId xmlns:p14="http://schemas.microsoft.com/office/powerpoint/2010/main" val="1654683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6D70E-C282-F05A-9E1B-7BF03BEC90F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96F24C2-F891-78E3-5A9E-EF1BE005A012}"/>
              </a:ext>
            </a:extLst>
          </p:cNvPr>
          <p:cNvSpPr>
            <a:spLocks noGrp="1"/>
          </p:cNvSpPr>
          <p:nvPr>
            <p:ph type="title"/>
          </p:nvPr>
        </p:nvSpPr>
        <p:spPr/>
        <p:txBody>
          <a:bodyPr/>
          <a:lstStyle/>
          <a:p>
            <a:r>
              <a:rPr kumimoji="1" lang="ja-JP" altLang="en-US" dirty="0"/>
              <a:t>実験</a:t>
            </a:r>
            <a:r>
              <a:rPr kumimoji="1" lang="en-US" altLang="ja-JP" dirty="0"/>
              <a:t>2: </a:t>
            </a:r>
            <a:r>
              <a:rPr kumimoji="1" lang="ja-JP" altLang="en-US" dirty="0"/>
              <a:t>エミュレーション</a:t>
            </a:r>
            <a:r>
              <a:rPr lang="ja-JP" altLang="en-US" dirty="0"/>
              <a:t>性能</a:t>
            </a:r>
            <a:endParaRPr kumimoji="1" lang="ja-JP" altLang="en-US" dirty="0"/>
          </a:p>
        </p:txBody>
      </p:sp>
      <p:sp>
        <p:nvSpPr>
          <p:cNvPr id="3" name="コンテンツ プレースホルダー 2">
            <a:extLst>
              <a:ext uri="{FF2B5EF4-FFF2-40B4-BE49-F238E27FC236}">
                <a16:creationId xmlns:a16="http://schemas.microsoft.com/office/drawing/2014/main" id="{B389703E-FD47-7AB4-655B-33E9159E9B40}"/>
              </a:ext>
            </a:extLst>
          </p:cNvPr>
          <p:cNvSpPr>
            <a:spLocks noGrp="1"/>
          </p:cNvSpPr>
          <p:nvPr>
            <p:ph idx="1"/>
          </p:nvPr>
        </p:nvSpPr>
        <p:spPr/>
        <p:txBody>
          <a:bodyPr/>
          <a:lstStyle/>
          <a:p>
            <a:r>
              <a:rPr lang="en-US" altLang="ja-JP" dirty="0" err="1"/>
              <a:t>xv6</a:t>
            </a:r>
            <a:r>
              <a:rPr lang="ja-JP" altLang="en-US" dirty="0"/>
              <a:t>の起動時間を測定</a:t>
            </a:r>
            <a:endParaRPr lang="en-US" altLang="ja-JP" dirty="0"/>
          </a:p>
          <a:p>
            <a:pPr lvl="1"/>
            <a:r>
              <a:rPr lang="en-US" altLang="ja-JP" dirty="0" err="1"/>
              <a:t>EmuCipher</a:t>
            </a:r>
            <a:r>
              <a:rPr lang="ja-JP" altLang="en-US" dirty="0"/>
              <a:t>を用いると従来の</a:t>
            </a:r>
            <a:r>
              <a:rPr lang="en-US" altLang="ja-JP" dirty="0" err="1"/>
              <a:t>QEMU</a:t>
            </a:r>
            <a:r>
              <a:rPr lang="ja-JP" altLang="en-US" dirty="0"/>
              <a:t>の</a:t>
            </a:r>
            <a:r>
              <a:rPr lang="en-US" altLang="ja-JP" dirty="0"/>
              <a:t>3</a:t>
            </a:r>
            <a:r>
              <a:rPr lang="ja-JP" altLang="en-US" dirty="0"/>
              <a:t>倍の時間がかかった</a:t>
            </a:r>
            <a:endParaRPr lang="en-US" altLang="ja-JP" dirty="0"/>
          </a:p>
          <a:p>
            <a:r>
              <a:rPr lang="ja-JP" altLang="en-US" dirty="0"/>
              <a:t>メモリアクセスを大量に行うプログラムの実行時間を測定</a:t>
            </a:r>
            <a:endParaRPr lang="en-US" altLang="ja-JP" dirty="0"/>
          </a:p>
          <a:p>
            <a:pPr lvl="1"/>
            <a:r>
              <a:rPr lang="en-US" altLang="ja-JP" dirty="0" err="1"/>
              <a:t>EmuCipher</a:t>
            </a:r>
            <a:r>
              <a:rPr lang="ja-JP" altLang="en-US" dirty="0"/>
              <a:t>を用いると</a:t>
            </a:r>
            <a:r>
              <a:rPr lang="en-US" altLang="ja-JP" dirty="0"/>
              <a:t>33</a:t>
            </a:r>
            <a:r>
              <a:rPr lang="ja-JP" altLang="en-US" dirty="0"/>
              <a:t>倍の時間がかかった</a:t>
            </a:r>
            <a:endParaRPr lang="en-US" altLang="ja-JP" dirty="0"/>
          </a:p>
        </p:txBody>
      </p:sp>
      <p:graphicFrame>
        <p:nvGraphicFramePr>
          <p:cNvPr id="7" name="グラフ 6">
            <a:extLst>
              <a:ext uri="{FF2B5EF4-FFF2-40B4-BE49-F238E27FC236}">
                <a16:creationId xmlns:a16="http://schemas.microsoft.com/office/drawing/2014/main" id="{F7892A6C-222D-F755-3DEE-8806929BD9B2}"/>
              </a:ext>
            </a:extLst>
          </p:cNvPr>
          <p:cNvGraphicFramePr>
            <a:graphicFrameLocks/>
          </p:cNvGraphicFramePr>
          <p:nvPr>
            <p:extLst>
              <p:ext uri="{D42A27DB-BD31-4B8C-83A1-F6EECF244321}">
                <p14:modId xmlns:p14="http://schemas.microsoft.com/office/powerpoint/2010/main" val="2306362870"/>
              </p:ext>
            </p:extLst>
          </p:nvPr>
        </p:nvGraphicFramePr>
        <p:xfrm>
          <a:off x="1465882" y="3333135"/>
          <a:ext cx="4197499" cy="308494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グラフ 7">
            <a:extLst>
              <a:ext uri="{FF2B5EF4-FFF2-40B4-BE49-F238E27FC236}">
                <a16:creationId xmlns:a16="http://schemas.microsoft.com/office/drawing/2014/main" id="{5CA547CB-1AB4-B258-43EB-912A17746F33}"/>
              </a:ext>
            </a:extLst>
          </p:cNvPr>
          <p:cNvGraphicFramePr>
            <a:graphicFrameLocks/>
          </p:cNvGraphicFramePr>
          <p:nvPr>
            <p:extLst>
              <p:ext uri="{D42A27DB-BD31-4B8C-83A1-F6EECF244321}">
                <p14:modId xmlns:p14="http://schemas.microsoft.com/office/powerpoint/2010/main" val="739973581"/>
              </p:ext>
            </p:extLst>
          </p:nvPr>
        </p:nvGraphicFramePr>
        <p:xfrm>
          <a:off x="6291063" y="3333136"/>
          <a:ext cx="3480897" cy="2913946"/>
        </p:xfrm>
        <a:graphic>
          <a:graphicData uri="http://schemas.openxmlformats.org/drawingml/2006/chart">
            <c:chart xmlns:c="http://schemas.openxmlformats.org/drawingml/2006/chart" xmlns:r="http://schemas.openxmlformats.org/officeDocument/2006/relationships" r:id="rId4"/>
          </a:graphicData>
        </a:graphic>
      </p:graphicFrame>
      <p:sp>
        <p:nvSpPr>
          <p:cNvPr id="4" name="スライド番号プレースホルダー 3">
            <a:extLst>
              <a:ext uri="{FF2B5EF4-FFF2-40B4-BE49-F238E27FC236}">
                <a16:creationId xmlns:a16="http://schemas.microsoft.com/office/drawing/2014/main" id="{46373446-E555-E36B-5F45-5786C4B07890}"/>
              </a:ext>
            </a:extLst>
          </p:cNvPr>
          <p:cNvSpPr>
            <a:spLocks noGrp="1"/>
          </p:cNvSpPr>
          <p:nvPr>
            <p:ph type="sldNum" sz="quarter" idx="12"/>
          </p:nvPr>
        </p:nvSpPr>
        <p:spPr>
          <a:xfrm>
            <a:off x="8610600" y="6356350"/>
            <a:ext cx="2743200" cy="365125"/>
          </a:xfrm>
        </p:spPr>
        <p:txBody>
          <a:bodyPr/>
          <a:lstStyle/>
          <a:p>
            <a:fld id="{82D54E19-F694-44C4-BBF0-FE9556DC968C}" type="slidenum">
              <a:rPr kumimoji="1" lang="ja-JP" altLang="en-US" smtClean="0"/>
              <a:t>9</a:t>
            </a:fld>
            <a:endParaRPr kumimoji="1" lang="ja-JP" altLang="en-US"/>
          </a:p>
        </p:txBody>
      </p:sp>
    </p:spTree>
    <p:extLst>
      <p:ext uri="{BB962C8B-B14F-4D97-AF65-F5344CB8AC3E}">
        <p14:creationId xmlns:p14="http://schemas.microsoft.com/office/powerpoint/2010/main" val="2231520397"/>
      </p:ext>
    </p:extLst>
  </p:cSld>
  <p:clrMapOvr>
    <a:masterClrMapping/>
  </p:clrMapOvr>
</p:sld>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rgbClr val="FF0000"/>
          </a:solidFill>
        </a:ln>
      </a:spPr>
      <a:bodyPr rtlCol="0" anchor="ctr"/>
      <a:lstStyle>
        <a:defPPr algn="ctr">
          <a:defRPr>
            <a:solidFill>
              <a:srgbClr val="FF0000"/>
            </a:solidFill>
          </a:defRPr>
        </a:defPPr>
      </a:lstStyle>
      <a:style>
        <a:lnRef idx="2">
          <a:schemeClr val="accent6"/>
        </a:lnRef>
        <a:fillRef idx="1">
          <a:schemeClr val="lt1"/>
        </a:fillRef>
        <a:effectRef idx="0">
          <a:schemeClr val="accent6"/>
        </a:effectRef>
        <a:fontRef idx="minor">
          <a:schemeClr val="dk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792</TotalTime>
  <Words>1692</Words>
  <Application>Microsoft Office PowerPoint</Application>
  <PresentationFormat>ワイド画面</PresentationFormat>
  <Paragraphs>173</Paragraphs>
  <Slides>10</Slides>
  <Notes>10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BIZ UDPゴシック</vt:lpstr>
      <vt:lpstr>游ゴシック</vt:lpstr>
      <vt:lpstr>Arial</vt:lpstr>
      <vt:lpstr>Office テーマ</vt:lpstr>
      <vt:lpstr>TEEエミュレータのための メモリ暗号化</vt:lpstr>
      <vt:lpstr>機密コンピューティング</vt:lpstr>
      <vt:lpstr>TEEによるメモリ保護</vt:lpstr>
      <vt:lpstr>TEEエミュレータ</vt:lpstr>
      <vt:lpstr>提案: EmuCipher</vt:lpstr>
      <vt:lpstr>TCGへのメモリ暗号化の統合</vt:lpstr>
      <vt:lpstr>DMAによるメモリアクセス</vt:lpstr>
      <vt:lpstr>実験1: 動作確認</vt:lpstr>
      <vt:lpstr>実験2: エミュレーション性能</vt:lpstr>
      <vt:lpstr>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KURAMITSU Shusaku</dc:creator>
  <cp:lastModifiedBy>KURAMITSU Shusaku</cp:lastModifiedBy>
  <cp:revision>21</cp:revision>
  <dcterms:created xsi:type="dcterms:W3CDTF">2026-02-13T07:47:46Z</dcterms:created>
  <dcterms:modified xsi:type="dcterms:W3CDTF">2026-02-19T04:54:42Z</dcterms:modified>
</cp:coreProperties>
</file>