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93" r:id="rId4"/>
    <p:sldId id="294" r:id="rId5"/>
    <p:sldId id="299" r:id="rId6"/>
    <p:sldId id="300" r:id="rId7"/>
    <p:sldId id="261" r:id="rId8"/>
    <p:sldId id="276" r:id="rId9"/>
    <p:sldId id="295" r:id="rId10"/>
    <p:sldId id="296" r:id="rId11"/>
    <p:sldId id="298" r:id="rId12"/>
    <p:sldId id="262" r:id="rId13"/>
    <p:sldId id="297" r:id="rId14"/>
    <p:sldId id="283" r:id="rId15"/>
    <p:sldId id="284" r:id="rId16"/>
    <p:sldId id="303" r:id="rId17"/>
    <p:sldId id="265" r:id="rId18"/>
    <p:sldId id="266" r:id="rId19"/>
    <p:sldId id="290" r:id="rId20"/>
    <p:sldId id="301" r:id="rId21"/>
    <p:sldId id="302" r:id="rId22"/>
  </p:sldIdLst>
  <p:sldSz cx="12192000" cy="6858000"/>
  <p:notesSz cx="6858000" cy="9144000"/>
  <p:defaultTextStyle>
    <a:defPPr>
      <a:defRPr lang="en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4"/>
    <p:restoredTop sz="77671"/>
  </p:normalViewPr>
  <p:slideViewPr>
    <p:cSldViewPr snapToGrid="0">
      <p:cViewPr varScale="1">
        <p:scale>
          <a:sx n="131" d="100"/>
          <a:sy n="131" d="100"/>
        </p:scale>
        <p:origin x="112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新規参加時間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2-7C4F-965D-FED587AC0E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Browser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新規参加時間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2-7C4F-965D-FED587AC0E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41132416"/>
        <c:axId val="1256354496"/>
      </c:barChart>
      <c:catAx>
        <c:axId val="1241132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56354496"/>
        <c:crosses val="autoZero"/>
        <c:auto val="1"/>
        <c:lblAlgn val="ctr"/>
        <c:lblOffset val="100"/>
        <c:noMultiLvlLbl val="0"/>
      </c:catAx>
      <c:valAx>
        <c:axId val="1256354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/>
                  <a:t>平均時間（</a:t>
                </a:r>
                <a:r>
                  <a:rPr lang="en-US"/>
                  <a:t>ms</a:t>
                </a:r>
                <a:r>
                  <a:rPr lang="zh-CN"/>
                  <a:t>）</a:t>
                </a:r>
                <a:endParaRPr lang="ja-JP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 alt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4113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P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C0B4A-82E1-5347-A48F-133F740D14CA}" type="datetimeFigureOut">
              <a:rPr lang="en-JP" smtClean="0"/>
              <a:t>5/14/26</a:t>
            </a:fld>
            <a:endParaRPr lang="en-JP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P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83C53-8634-0544-B8AC-54A2EF2FC0BC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399551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83C53-8634-0544-B8AC-54A2EF2FC0BC}" type="slidenum">
              <a:rPr lang="en-JP" smtClean="0"/>
              <a:t>1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116084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JP" altLang="zh-CN"/>
              <a:t>セッションプレーン</a:t>
            </a:r>
            <a:r>
              <a:rPr lang="zh-CN" altLang="en-US" dirty="0"/>
              <a:t>の</a:t>
            </a:r>
            <a:r>
              <a:rPr lang="en-JP" altLang="zh-CN"/>
              <a:t>階層型</a:t>
            </a:r>
            <a:r>
              <a:rPr lang="zh-CN" altLang="en-US" dirty="0"/>
              <a:t> </a:t>
            </a:r>
            <a:r>
              <a:rPr lang="en-JP" altLang="zh-CN"/>
              <a:t>Mesh</a:t>
            </a:r>
            <a:r>
              <a:rPr lang="zh-CN" altLang="en-US" dirty="0"/>
              <a:t> </a:t>
            </a:r>
            <a:r>
              <a:rPr lang="en-JP" altLang="zh-CN"/>
              <a:t>トポロジ</a:t>
            </a:r>
            <a:r>
              <a:rPr lang="zh-CN" altLang="en-US" dirty="0"/>
              <a:t>について説明します。</a:t>
            </a:r>
            <a:endParaRPr lang="en-US" altLang="zh-CN" dirty="0"/>
          </a:p>
          <a:p>
            <a:endParaRPr lang="en-US" altLang="zh-CN" dirty="0"/>
          </a:p>
          <a:p>
            <a:r>
              <a:rPr lang="en-JP" altLang="zh-CN"/>
              <a:t>WebRTCを用いて</a:t>
            </a:r>
            <a:r>
              <a:rPr lang="en-US" altLang="zh-CN" dirty="0"/>
              <a:t> P2P </a:t>
            </a:r>
            <a:r>
              <a:rPr lang="zh-CN" altLang="en-US" dirty="0"/>
              <a:t>ネットワークを構築するには、</a:t>
            </a:r>
            <a:endParaRPr lang="en-US" altLang="zh-CN" dirty="0"/>
          </a:p>
          <a:p>
            <a:r>
              <a:rPr lang="en-US" altLang="zh-CN" dirty="0"/>
              <a:t>Mesh, MCU, SFU </a:t>
            </a:r>
            <a:r>
              <a:rPr lang="zh-CN" altLang="en-US" dirty="0"/>
              <a:t>という三つの</a:t>
            </a:r>
            <a:r>
              <a:rPr lang="en-JP" altLang="zh-CN"/>
              <a:t>トポロジ</a:t>
            </a:r>
            <a:r>
              <a:rPr lang="en-US" altLang="zh-CN" dirty="0"/>
              <a:t>…</a:t>
            </a:r>
            <a:r>
              <a:rPr lang="zh-CN" altLang="en-US" dirty="0"/>
              <a:t>が、ゲームには不向きと考え</a:t>
            </a:r>
            <a:endParaRPr lang="en-US" altLang="zh-CN" dirty="0"/>
          </a:p>
          <a:p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そのため、</a:t>
            </a:r>
            <a:r>
              <a:rPr lang="en-US" altLang="zh-CN" dirty="0"/>
              <a:t>…</a:t>
            </a:r>
            <a:r>
              <a:rPr lang="en-JP" altLang="zh-CN"/>
              <a:t>をWebRTC上に構築</a:t>
            </a:r>
            <a:r>
              <a:rPr lang="zh-CN" altLang="en-US" dirty="0"/>
              <a:t>しました。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JP" altLang="zh-CN"/>
              <a:t>領域ごとに</a:t>
            </a:r>
            <a:r>
              <a:rPr lang="en-US" altLang="zh-CN" dirty="0"/>
              <a:t>…</a:t>
            </a:r>
            <a:r>
              <a:rPr lang="en-JP" altLang="zh-CN"/>
              <a:t>として接続</a:t>
            </a:r>
            <a:r>
              <a:rPr lang="zh-CN" altLang="en-US" dirty="0"/>
              <a:t>し、</a:t>
            </a:r>
            <a:r>
              <a:rPr lang="en-JP" altLang="zh-CN"/>
              <a:t>ピアが維持すべき接続数を抑え</a:t>
            </a:r>
            <a:r>
              <a:rPr lang="zh-CN" altLang="en-US" dirty="0"/>
              <a:t>（おさえ）</a:t>
            </a:r>
            <a:r>
              <a:rPr lang="en-JP" altLang="zh-CN"/>
              <a:t>られ</a:t>
            </a:r>
            <a:r>
              <a:rPr lang="zh-CN" altLang="en-US" dirty="0"/>
              <a:t>ます。</a:t>
            </a:r>
            <a:endParaRPr lang="en-JP" altLang="zh-CN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83C53-8634-0544-B8AC-54A2EF2FC0BC}" type="slidenum">
              <a:rPr lang="en-JP" smtClean="0"/>
              <a:t>10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663939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次に</a:t>
            </a:r>
            <a:r>
              <a:rPr lang="en-JP" altLang="zh-CN"/>
              <a:t>オーバレイプレーン</a:t>
            </a:r>
            <a:r>
              <a:rPr lang="zh-CN" altLang="en-US" dirty="0"/>
              <a:t>です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JP" altLang="zh-CN"/>
              <a:t>オーバレイプレーン</a:t>
            </a:r>
            <a:r>
              <a:rPr lang="zh-CN" altLang="en-US" dirty="0"/>
              <a:t>は、</a:t>
            </a:r>
            <a:r>
              <a:rPr lang="en-US" altLang="zh-CN" dirty="0"/>
              <a:t>…</a:t>
            </a:r>
            <a:r>
              <a:rPr lang="en-JP" altLang="zh-CN"/>
              <a:t>を行う分散ルーティング層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JP" altLang="zh-CN"/>
              <a:t>ルータの役割を果たすピアが他のピアの接続要求を受け付け</a:t>
            </a:r>
            <a:r>
              <a:rPr lang="zh-CN" altLang="en-US" dirty="0"/>
              <a:t>、</a:t>
            </a:r>
            <a:r>
              <a:rPr lang="en-JP" altLang="zh-CN"/>
              <a:t>初期接続の負荷を分散</a:t>
            </a:r>
            <a:r>
              <a:rPr lang="zh-CN" altLang="en-US" dirty="0"/>
              <a:t>可能です。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JP" altLang="zh-CN"/>
              <a:t>ルータは位置情報に基づく分散ルーティングテーブルを保持</a:t>
            </a:r>
            <a:r>
              <a:rPr lang="zh-CN" altLang="en-US" dirty="0"/>
              <a:t>し、</a:t>
            </a:r>
            <a:r>
              <a:rPr lang="en-JP" altLang="zh-CN"/>
              <a:t>近傍領域を効率的に探索</a:t>
            </a:r>
            <a:r>
              <a:rPr lang="zh-CN" altLang="en-US" dirty="0"/>
              <a:t>できます。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JP" altLang="zh-CN"/>
              <a:t>特定ピアの離脱</a:t>
            </a:r>
            <a:r>
              <a:rPr lang="zh-CN" altLang="en-US" dirty="0"/>
              <a:t>（りだつ）</a:t>
            </a:r>
            <a:r>
              <a:rPr lang="en-JP" altLang="zh-CN"/>
              <a:t>時に代替経路を探索し、接続構造を維持</a:t>
            </a:r>
            <a:r>
              <a:rPr lang="zh-CN" altLang="en-US" dirty="0"/>
              <a:t>できます。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/>
              <a:t>更に、</a:t>
            </a:r>
            <a:r>
              <a:rPr lang="en-JP" altLang="zh-CN"/>
              <a:t>リーダ選出に必要な近傍領域情報</a:t>
            </a:r>
            <a:r>
              <a:rPr lang="zh-CN" altLang="en-US" dirty="0"/>
              <a:t>や、接続情報を中継する</a:t>
            </a:r>
            <a:r>
              <a:rPr lang="en-JP" altLang="zh-CN"/>
              <a:t>シグナリングサービス</a:t>
            </a:r>
            <a:r>
              <a:rPr lang="zh-CN" altLang="en-US" dirty="0"/>
              <a:t>機能を提供（ていきょう）します。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83C53-8634-0544-B8AC-54A2EF2FC0BC}" type="slidenum">
              <a:rPr lang="en-JP" smtClean="0"/>
              <a:t>11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987235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続</a:t>
            </a:r>
            <a:r>
              <a:rPr lang="ja-JP" altLang="en-US"/>
              <a:t>いて、オーバレイプレーンで</a:t>
            </a:r>
            <a:r>
              <a:rPr lang="zh-CN" altLang="en-US" dirty="0"/>
              <a:t>用</a:t>
            </a:r>
            <a:r>
              <a:rPr lang="ja-JP" altLang="en-US"/>
              <a:t>いている </a:t>
            </a:r>
            <a:r>
              <a:rPr lang="zh-CN" altLang="en-US" dirty="0"/>
              <a:t>分散四分木</a:t>
            </a:r>
            <a:r>
              <a:rPr lang="ja-JP" altLang="en-US"/>
              <a:t>ルーティング について</a:t>
            </a:r>
            <a:r>
              <a:rPr lang="zh-CN" altLang="en-US" dirty="0"/>
              <a:t>説明</a:t>
            </a:r>
            <a:r>
              <a:rPr lang="ja-JP" altLang="en-US"/>
              <a:t>します。</a:t>
            </a:r>
          </a:p>
          <a:p>
            <a:endParaRPr lang="ja-JP" altLang="en-US"/>
          </a:p>
          <a:p>
            <a:r>
              <a:rPr lang="zh-CN" altLang="en-US" dirty="0"/>
              <a:t>本研究</a:t>
            </a:r>
            <a:r>
              <a:rPr lang="ja-JP" altLang="en-US"/>
              <a:t>では、</a:t>
            </a:r>
            <a:r>
              <a:rPr lang="en" altLang="zh-CN" dirty="0"/>
              <a:t>WebSocket </a:t>
            </a:r>
            <a:r>
              <a:rPr lang="ja-JP" altLang="en-US"/>
              <a:t>を</a:t>
            </a:r>
            <a:r>
              <a:rPr lang="zh-CN" altLang="en-US" dirty="0"/>
              <a:t>用</a:t>
            </a:r>
            <a:r>
              <a:rPr lang="ja-JP" altLang="en-US"/>
              <a:t>いてオーバレイプレーンを</a:t>
            </a:r>
            <a:r>
              <a:rPr lang="zh-CN" altLang="en-US" dirty="0"/>
              <a:t>構築</a:t>
            </a:r>
            <a:r>
              <a:rPr lang="ja-JP" altLang="en-US"/>
              <a:t>し、</a:t>
            </a:r>
            <a:r>
              <a:rPr lang="zh-CN" altLang="en-US" dirty="0"/>
              <a:t>各</a:t>
            </a:r>
            <a:r>
              <a:rPr lang="ja-JP" altLang="en-US"/>
              <a:t>ノードが </a:t>
            </a:r>
            <a:r>
              <a:rPr lang="zh-CN" altLang="en-US" dirty="0"/>
              <a:t>担当</a:t>
            </a:r>
            <a:r>
              <a:rPr lang="ja-JP" altLang="en-US"/>
              <a:t>する</a:t>
            </a:r>
            <a:r>
              <a:rPr lang="zh-CN" altLang="en-US" dirty="0"/>
              <a:t>四分木区画</a:t>
            </a:r>
            <a:r>
              <a:rPr lang="ja-JP" altLang="en-US"/>
              <a:t>を</a:t>
            </a:r>
            <a:r>
              <a:rPr lang="zh-CN" altLang="en-US" dirty="0"/>
              <a:t>示</a:t>
            </a:r>
            <a:r>
              <a:rPr lang="ja-JP" altLang="en-US"/>
              <a:t>すタグを</a:t>
            </a:r>
            <a:r>
              <a:rPr lang="zh-CN" altLang="en-US" dirty="0"/>
              <a:t>保持</a:t>
            </a:r>
            <a:r>
              <a:rPr lang="ja-JP" altLang="en-US"/>
              <a:t>します。</a:t>
            </a:r>
          </a:p>
          <a:p>
            <a:r>
              <a:rPr lang="ja-JP" altLang="en-US"/>
              <a:t>このタグは</a:t>
            </a:r>
            <a:r>
              <a:rPr lang="zh-CN" altLang="en-US" dirty="0"/>
              <a:t>階層的</a:t>
            </a:r>
            <a:r>
              <a:rPr lang="ja-JP" altLang="en-US"/>
              <a:t>に</a:t>
            </a:r>
            <a:r>
              <a:rPr lang="zh-CN" altLang="en-US" dirty="0"/>
              <a:t>拡張</a:t>
            </a:r>
            <a:r>
              <a:rPr lang="ja-JP" altLang="en-US"/>
              <a:t>されるため、ノードの</a:t>
            </a:r>
            <a:r>
              <a:rPr lang="zh-CN" altLang="en-US" dirty="0"/>
              <a:t>位置</a:t>
            </a:r>
            <a:r>
              <a:rPr lang="ja-JP" altLang="en-US"/>
              <a:t>に</a:t>
            </a:r>
            <a:r>
              <a:rPr lang="zh-CN" altLang="en-US" dirty="0"/>
              <a:t>応</a:t>
            </a:r>
            <a:r>
              <a:rPr lang="ja-JP" altLang="en-US"/>
              <a:t>じた</a:t>
            </a:r>
            <a:r>
              <a:rPr lang="zh-CN" altLang="en-US" dirty="0"/>
              <a:t>識別子</a:t>
            </a:r>
            <a:r>
              <a:rPr lang="ja-JP" altLang="en-US"/>
              <a:t>として</a:t>
            </a:r>
            <a:r>
              <a:rPr lang="zh-CN" altLang="en-US" dirty="0"/>
              <a:t>機能</a:t>
            </a:r>
            <a:r>
              <a:rPr lang="ja-JP" altLang="en-US"/>
              <a:t>します。</a:t>
            </a:r>
          </a:p>
          <a:p>
            <a:endParaRPr lang="ja-JP" altLang="en-US"/>
          </a:p>
          <a:p>
            <a:r>
              <a:rPr lang="zh-CN" altLang="en-US" dirty="0"/>
              <a:t>新</a:t>
            </a:r>
            <a:r>
              <a:rPr lang="ja-JP" altLang="en-US"/>
              <a:t>しいノードが</a:t>
            </a:r>
            <a:r>
              <a:rPr lang="zh-CN" altLang="en-US" dirty="0"/>
              <a:t>参加</a:t>
            </a:r>
            <a:r>
              <a:rPr lang="ja-JP" altLang="en-US"/>
              <a:t>する</a:t>
            </a:r>
            <a:r>
              <a:rPr lang="zh-CN" altLang="en-US" dirty="0"/>
              <a:t>際</a:t>
            </a:r>
            <a:r>
              <a:rPr lang="ja-JP" altLang="en-US"/>
              <a:t>には、まずトップレベルの </a:t>
            </a:r>
            <a:r>
              <a:rPr lang="en" altLang="zh-CN" dirty="0"/>
              <a:t>T </a:t>
            </a:r>
            <a:r>
              <a:rPr lang="ja-JP" altLang="en-US"/>
              <a:t>に</a:t>
            </a:r>
            <a:r>
              <a:rPr lang="zh-CN" altLang="en-US" dirty="0"/>
              <a:t>接続</a:t>
            </a:r>
            <a:r>
              <a:rPr lang="ja-JP" altLang="en-US"/>
              <a:t>し、</a:t>
            </a:r>
          </a:p>
          <a:p>
            <a:r>
              <a:rPr lang="ja-JP" altLang="en-US"/>
              <a:t>そこから</a:t>
            </a:r>
            <a:r>
              <a:rPr lang="zh-CN" altLang="en-US" dirty="0"/>
              <a:t>自分</a:t>
            </a:r>
            <a:r>
              <a:rPr lang="ja-JP" altLang="en-US"/>
              <a:t>の</a:t>
            </a:r>
            <a:r>
              <a:rPr lang="zh-CN" altLang="en-US" dirty="0"/>
              <a:t>座標</a:t>
            </a:r>
            <a:r>
              <a:rPr lang="ja-JP" altLang="en-US"/>
              <a:t>に</a:t>
            </a:r>
            <a:r>
              <a:rPr lang="zh-CN" altLang="en-US" dirty="0"/>
              <a:t>基</a:t>
            </a:r>
            <a:r>
              <a:rPr lang="ja-JP" altLang="en-US"/>
              <a:t>づいて、</a:t>
            </a:r>
            <a:r>
              <a:rPr lang="zh-CN" altLang="en-US" dirty="0"/>
              <a:t>担当</a:t>
            </a:r>
            <a:r>
              <a:rPr lang="ja-JP" altLang="en-US"/>
              <a:t>すべき</a:t>
            </a:r>
            <a:r>
              <a:rPr lang="zh-CN" altLang="en-US" dirty="0"/>
              <a:t>区画</a:t>
            </a:r>
            <a:r>
              <a:rPr lang="ja-JP" altLang="en-US"/>
              <a:t>が</a:t>
            </a:r>
            <a:r>
              <a:rPr lang="zh-CN" altLang="en-US" dirty="0"/>
              <a:t>見</a:t>
            </a:r>
            <a:r>
              <a:rPr lang="ja-JP" altLang="en-US"/>
              <a:t>つかるまで </a:t>
            </a:r>
            <a:r>
              <a:rPr lang="zh-CN" altLang="en-US" dirty="0"/>
              <a:t>再帰的</a:t>
            </a:r>
            <a:r>
              <a:rPr lang="ja-JP" altLang="en-US"/>
              <a:t>に</a:t>
            </a:r>
            <a:r>
              <a:rPr lang="zh-CN" altLang="en-US" dirty="0"/>
              <a:t>探索</a:t>
            </a:r>
            <a:r>
              <a:rPr lang="ja-JP" altLang="en-US"/>
              <a:t>を</a:t>
            </a:r>
            <a:r>
              <a:rPr lang="zh-CN" altLang="en-US" dirty="0"/>
              <a:t>行</a:t>
            </a:r>
            <a:r>
              <a:rPr lang="ja-JP" altLang="en-US"/>
              <a:t>います。</a:t>
            </a:r>
          </a:p>
          <a:p>
            <a:r>
              <a:rPr lang="zh-CN" altLang="en-US" dirty="0"/>
              <a:t>担当</a:t>
            </a:r>
            <a:r>
              <a:rPr lang="ja-JP" altLang="en-US"/>
              <a:t>ノードに</a:t>
            </a:r>
            <a:r>
              <a:rPr lang="zh-CN" altLang="en-US" dirty="0"/>
              <a:t>到達</a:t>
            </a:r>
            <a:r>
              <a:rPr lang="ja-JP" altLang="en-US"/>
              <a:t>すると、</a:t>
            </a:r>
            <a:r>
              <a:rPr lang="zh-CN" altLang="en-US" dirty="0"/>
              <a:t>必要</a:t>
            </a:r>
            <a:r>
              <a:rPr lang="ja-JP" altLang="en-US"/>
              <a:t>に</a:t>
            </a:r>
            <a:r>
              <a:rPr lang="zh-CN" altLang="en-US" dirty="0"/>
              <a:t>応</a:t>
            </a:r>
            <a:r>
              <a:rPr lang="ja-JP" altLang="en-US"/>
              <a:t>じて</a:t>
            </a:r>
            <a:r>
              <a:rPr lang="zh-CN" altLang="en-US" dirty="0"/>
              <a:t>区画</a:t>
            </a:r>
            <a:r>
              <a:rPr lang="ja-JP" altLang="en-US"/>
              <a:t>を</a:t>
            </a:r>
            <a:r>
              <a:rPr lang="zh-CN" altLang="en-US" dirty="0"/>
              <a:t>細分化（さいぶんか）</a:t>
            </a:r>
            <a:r>
              <a:rPr lang="ja-JP" altLang="en-US"/>
              <a:t>し、</a:t>
            </a:r>
          </a:p>
          <a:p>
            <a:r>
              <a:rPr lang="zh-CN" altLang="en-US" dirty="0"/>
              <a:t>最終的</a:t>
            </a:r>
            <a:r>
              <a:rPr lang="ja-JP" altLang="en-US"/>
              <a:t>に </a:t>
            </a:r>
            <a:r>
              <a:rPr lang="zh-CN" altLang="en-US" dirty="0"/>
              <a:t>未担当</a:t>
            </a:r>
            <a:r>
              <a:rPr lang="ja-JP" altLang="en-US"/>
              <a:t>の</a:t>
            </a:r>
            <a:r>
              <a:rPr lang="zh-CN" altLang="en-US" dirty="0"/>
              <a:t>区画</a:t>
            </a:r>
            <a:r>
              <a:rPr lang="ja-JP" altLang="en-US"/>
              <a:t>が</a:t>
            </a:r>
            <a:r>
              <a:rPr lang="zh-CN" altLang="en-US" dirty="0"/>
              <a:t>見</a:t>
            </a:r>
            <a:r>
              <a:rPr lang="ja-JP" altLang="en-US"/>
              <a:t>つかるまで</a:t>
            </a:r>
            <a:r>
              <a:rPr lang="zh-CN" altLang="en-US" dirty="0"/>
              <a:t>分割</a:t>
            </a:r>
            <a:r>
              <a:rPr lang="ja-JP" altLang="en-US"/>
              <a:t>を</a:t>
            </a:r>
            <a:r>
              <a:rPr lang="zh-CN" altLang="en-US" dirty="0"/>
              <a:t>繰</a:t>
            </a:r>
            <a:r>
              <a:rPr lang="ja-JP" altLang="en-US"/>
              <a:t>り</a:t>
            </a:r>
            <a:r>
              <a:rPr lang="zh-CN" altLang="en-US" dirty="0"/>
              <a:t>返</a:t>
            </a:r>
            <a:r>
              <a:rPr lang="ja-JP" altLang="en-US"/>
              <a:t>す ことで、</a:t>
            </a:r>
          </a:p>
          <a:p>
            <a:r>
              <a:rPr lang="ja-JP" altLang="en-US"/>
              <a:t>そのノードが</a:t>
            </a:r>
            <a:r>
              <a:rPr lang="zh-CN" altLang="en-US" dirty="0"/>
              <a:t>担当</a:t>
            </a:r>
            <a:r>
              <a:rPr lang="ja-JP" altLang="en-US"/>
              <a:t>すべき</a:t>
            </a:r>
            <a:r>
              <a:rPr lang="zh-CN" altLang="en-US" dirty="0"/>
              <a:t>領域</a:t>
            </a:r>
            <a:r>
              <a:rPr lang="ja-JP" altLang="en-US"/>
              <a:t>が</a:t>
            </a:r>
            <a:r>
              <a:rPr lang="zh-CN" altLang="en-US" dirty="0"/>
              <a:t>決</a:t>
            </a:r>
            <a:r>
              <a:rPr lang="ja-JP" altLang="en-US"/>
              <a:t>まります。</a:t>
            </a:r>
          </a:p>
          <a:p>
            <a:endParaRPr lang="ja-JP" altLang="en-US"/>
          </a:p>
          <a:p>
            <a:r>
              <a:rPr lang="ja-JP" altLang="en-US"/>
              <a:t>この</a:t>
            </a:r>
            <a:r>
              <a:rPr lang="zh-CN" altLang="en-US" dirty="0"/>
              <a:t>仕組</a:t>
            </a:r>
            <a:r>
              <a:rPr lang="ja-JP" altLang="en-US"/>
              <a:t>みによって、</a:t>
            </a:r>
            <a:r>
              <a:rPr lang="zh-CN" altLang="en-US" dirty="0"/>
              <a:t>位置情報</a:t>
            </a:r>
            <a:r>
              <a:rPr lang="ja-JP" altLang="en-US"/>
              <a:t>に</a:t>
            </a:r>
            <a:r>
              <a:rPr lang="zh-CN" altLang="en-US" dirty="0"/>
              <a:t>基</a:t>
            </a:r>
            <a:r>
              <a:rPr lang="ja-JP" altLang="en-US"/>
              <a:t>づく</a:t>
            </a:r>
            <a:r>
              <a:rPr lang="zh-CN" altLang="en-US" dirty="0"/>
              <a:t>分散</a:t>
            </a:r>
            <a:r>
              <a:rPr lang="ja-JP" altLang="en-US"/>
              <a:t>ルーティングが</a:t>
            </a:r>
            <a:r>
              <a:rPr lang="zh-CN" altLang="en-US" dirty="0"/>
              <a:t>可能</a:t>
            </a:r>
            <a:r>
              <a:rPr lang="ja-JP" altLang="en-US"/>
              <a:t>になり、</a:t>
            </a:r>
          </a:p>
          <a:p>
            <a:r>
              <a:rPr lang="zh-CN" altLang="en-US" dirty="0"/>
              <a:t>近傍領域</a:t>
            </a:r>
            <a:r>
              <a:rPr lang="ja-JP" altLang="en-US"/>
              <a:t>の</a:t>
            </a:r>
            <a:r>
              <a:rPr lang="zh-CN" altLang="en-US" dirty="0"/>
              <a:t>探索</a:t>
            </a:r>
            <a:r>
              <a:rPr lang="ja-JP" altLang="en-US"/>
              <a:t>や</a:t>
            </a:r>
            <a:r>
              <a:rPr lang="zh-CN" altLang="en-US" dirty="0"/>
              <a:t>接続先</a:t>
            </a:r>
            <a:r>
              <a:rPr lang="ja-JP" altLang="en-US"/>
              <a:t>の</a:t>
            </a:r>
            <a:r>
              <a:rPr lang="zh-CN" altLang="en-US" dirty="0"/>
              <a:t>発見</a:t>
            </a:r>
            <a:r>
              <a:rPr lang="ja-JP" altLang="en-US"/>
              <a:t>を</a:t>
            </a:r>
            <a:r>
              <a:rPr lang="zh-CN" altLang="en-US" dirty="0"/>
              <a:t>効率的</a:t>
            </a:r>
            <a:r>
              <a:rPr lang="ja-JP" altLang="en-US"/>
              <a:t>に</a:t>
            </a:r>
            <a:r>
              <a:rPr lang="zh-CN" altLang="en-US" dirty="0"/>
              <a:t>行</a:t>
            </a:r>
            <a:r>
              <a:rPr lang="ja-JP" altLang="en-US"/>
              <a:t>えるようになります。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83C53-8634-0544-B8AC-54A2EF2FC0BC}" type="slidenum">
              <a:rPr lang="en-JP" smtClean="0"/>
              <a:t>12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516271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/>
              <a:t>セッションプレーンのピア間接続の際には、</a:t>
            </a:r>
            <a:r>
              <a:rPr lang="en-JP" altLang="zh-CN"/>
              <a:t>シグナリングサービス</a:t>
            </a:r>
            <a:r>
              <a:rPr lang="zh-CN" altLang="en-US" dirty="0"/>
              <a:t>を利用</a:t>
            </a:r>
            <a:r>
              <a:rPr kumimoji="0" lang="zh-CN" altLang="en-US" dirty="0"/>
              <a:t>しています</a:t>
            </a:r>
            <a:endParaRPr kumimoji="0"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JP" altLang="zh-CN"/>
              <a:t>サーバの負荷を軽減</a:t>
            </a:r>
            <a:r>
              <a:rPr lang="zh-CN" altLang="en-US" dirty="0"/>
              <a:t>するため、</a:t>
            </a:r>
            <a:r>
              <a:rPr lang="en-JP" altLang="zh-CN"/>
              <a:t>ウェブフック機構</a:t>
            </a:r>
            <a:r>
              <a:rPr lang="zh-CN" altLang="en-US" dirty="0"/>
              <a:t>を導入しました。</a:t>
            </a:r>
            <a:endParaRPr lang="en-JP" altLang="zh-CN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SDP / ICE </a:t>
            </a:r>
            <a:r>
              <a:rPr kumimoji="1" lang="zh-CN" altLang="en-US" dirty="0"/>
              <a:t>など</a:t>
            </a:r>
            <a:r>
              <a:rPr kumimoji="1" lang="en-US" altLang="zh-CN" dirty="0"/>
              <a:t> WebRTC </a:t>
            </a:r>
            <a:r>
              <a:rPr lang="en-JP" altLang="zh-CN"/>
              <a:t>新規ピア接続情報</a:t>
            </a:r>
            <a:r>
              <a:rPr lang="zh-CN" altLang="en-US" dirty="0"/>
              <a:t>を、外部サービスにアップロードし、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JP" altLang="zh-CN"/>
              <a:t>そのリンクのみを</a:t>
            </a:r>
            <a:r>
              <a:rPr lang="en-US" altLang="zh-CN" dirty="0"/>
              <a:t>…</a:t>
            </a:r>
            <a:endParaRPr lang="en-JP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83C53-8634-0544-B8AC-54A2EF2FC0BC}" type="slidenum">
              <a:rPr lang="en-JP" smtClean="0"/>
              <a:t>13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424863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Peh-GS </a:t>
            </a:r>
            <a:r>
              <a:rPr kumimoji="1" lang="ja-JP" altLang="en-US"/>
              <a:t>は、</a:t>
            </a:r>
            <a:r>
              <a:rPr kumimoji="1" lang="en-US" altLang="ja-JP" dirty="0"/>
              <a:t>UGC </a:t>
            </a:r>
            <a:r>
              <a:rPr kumimoji="1" lang="zh-CN" altLang="en-US" dirty="0"/>
              <a:t>データの</a:t>
            </a:r>
            <a:r>
              <a:rPr lang="en-JP" altLang="zh-CN"/>
              <a:t>更新頻度や重要</a:t>
            </a:r>
            <a:r>
              <a:rPr lang="zh-CN" altLang="en-US" dirty="0"/>
              <a:t>性に応じて、</a:t>
            </a:r>
            <a:endParaRPr lang="en-US" altLang="zh-CN" dirty="0"/>
          </a:p>
          <a:p>
            <a:r>
              <a:rPr kumimoji="1" lang="ja-JP" altLang="en-US"/>
              <a:t>世界状態を</a:t>
            </a:r>
            <a:r>
              <a:rPr kumimoji="1" lang="en-US" altLang="ja-JP" dirty="0"/>
              <a:t>3</a:t>
            </a:r>
            <a:r>
              <a:rPr kumimoji="1" lang="ja-JP" altLang="en-US"/>
              <a:t>種類に分類し、異なる同期戦略を</a:t>
            </a:r>
            <a:r>
              <a:rPr kumimoji="1" lang="zh-CN" altLang="en-US" dirty="0"/>
              <a:t>適用します。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83C53-8634-0544-B8AC-54A2EF2FC0BC}" type="slidenum">
              <a:rPr lang="en-JP" smtClean="0"/>
              <a:t>14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92814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最後は、</a:t>
            </a:r>
            <a:r>
              <a:rPr kumimoji="1" lang="ja-JP" altLang="en-US"/>
              <a:t>ポータブル通信コアに</a:t>
            </a:r>
            <a:r>
              <a:rPr kumimoji="1" lang="zh-CN" altLang="en-US" dirty="0"/>
              <a:t>ついて説明</a:t>
            </a:r>
            <a:endParaRPr kumimoji="1"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err="1"/>
              <a:t>Wasm</a:t>
            </a:r>
            <a:r>
              <a:rPr kumimoji="1" lang="en-US" altLang="ja-JP" dirty="0"/>
              <a:t> </a:t>
            </a:r>
            <a:r>
              <a:rPr kumimoji="1" lang="ja-JP" altLang="en-US"/>
              <a:t>通信コアを提供して</a:t>
            </a:r>
            <a:r>
              <a:rPr kumimoji="1" lang="zh-CN" altLang="en-US" dirty="0"/>
              <a:t>から、</a:t>
            </a:r>
            <a:r>
              <a:rPr kumimoji="1" lang="ja-JP" altLang="en-US"/>
              <a:t>ブラウザ・ネイティブアプリで</a:t>
            </a:r>
            <a:r>
              <a:rPr kumimoji="1" lang="en-US" altLang="ja-JP" dirty="0"/>
              <a:t>…</a:t>
            </a:r>
            <a:r>
              <a:rPr lang="en-JP" altLang="zh-CN"/>
              <a:t>実行可能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JP" altLang="zh-CN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/>
              <a:t>ホストと通信コア間でデータをゼロコピー転送</a:t>
            </a:r>
            <a:r>
              <a:rPr kumimoji="1" lang="zh-CN" altLang="en-US" dirty="0"/>
              <a:t>します</a:t>
            </a:r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83C53-8634-0544-B8AC-54A2EF2FC0BC}" type="slidenum">
              <a:rPr lang="en-JP" smtClean="0"/>
              <a:t>15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193954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4B398-172C-82A1-4B1C-0E1966792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ACC4F45-9216-24EC-D08F-AD232EA51A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7B7B92E-3237-3822-3B27-CB424CD600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/>
              <a:t>Wasm</a:t>
            </a:r>
            <a:r>
              <a:rPr kumimoji="1" lang="en-US" altLang="ja-JP" dirty="0"/>
              <a:t> </a:t>
            </a:r>
            <a:r>
              <a:rPr kumimoji="1" lang="zh-CN" altLang="en-US" dirty="0"/>
              <a:t>通信コアもう一つの挑戦点は</a:t>
            </a:r>
            <a:r>
              <a:rPr lang="en-JP" altLang="zh-CN"/>
              <a:t>非同期ランタイム</a:t>
            </a:r>
            <a:r>
              <a:rPr kumimoji="1" lang="en-US" altLang="zh-CN"/>
              <a:t>…</a:t>
            </a:r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848934C-68B6-806C-AB45-749F687B06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83C53-8634-0544-B8AC-54A2EF2FC0BC}" type="slidenum">
              <a:rPr lang="en-JP" smtClean="0"/>
              <a:t>16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136527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83C53-8634-0544-B8AC-54A2EF2FC0BC}" type="slidenum">
              <a:rPr lang="en-JP" smtClean="0"/>
              <a:t>18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759576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83C53-8634-0544-B8AC-54A2EF2FC0BC}" type="slidenum">
              <a:rPr lang="en-JP" smtClean="0"/>
              <a:t>19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913327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83C53-8634-0544-B8AC-54A2EF2FC0BC}" type="slidenum">
              <a:rPr lang="en-JP" smtClean="0"/>
              <a:t>21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932189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MMORPG</a:t>
            </a:r>
            <a:r>
              <a:rPr lang="zh-CN" altLang="e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大規模多人数同時参加型</a:t>
            </a:r>
            <a:r>
              <a:rPr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オンライン </a:t>
            </a:r>
            <a:r>
              <a:rPr lang="en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RPG</a:t>
            </a:r>
            <a:r>
              <a:rPr lang="zh-CN" altLang="e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は、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数万人、</a:t>
            </a:r>
            <a:r>
              <a:rPr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あるいはそれ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以上</a:t>
            </a:r>
            <a:r>
              <a:rPr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規模</a:t>
            </a:r>
            <a:r>
              <a:rPr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のプレイヤーが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同一世界</a:t>
            </a:r>
            <a:r>
              <a:rPr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で</a:t>
            </a:r>
          </a:p>
          <a:p>
            <a:r>
              <a:rPr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リアルタイムに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交流・競争・協力</a:t>
            </a:r>
            <a:r>
              <a:rPr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するジャンルであり、サーバー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技術</a:t>
            </a:r>
            <a:r>
              <a:rPr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限界</a:t>
            </a:r>
            <a:r>
              <a:rPr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がゲームの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設計</a:t>
            </a:r>
            <a:r>
              <a:rPr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と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体験</a:t>
            </a:r>
            <a:r>
              <a:rPr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に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直結</a:t>
            </a:r>
            <a:r>
              <a:rPr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します。</a:t>
            </a:r>
          </a:p>
          <a:p>
            <a:endParaRPr lang="ja-JP" alt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メタバースや </a:t>
            </a:r>
            <a:r>
              <a:rPr lang="en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Web3 </a:t>
            </a:r>
            <a:r>
              <a:rPr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といった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話</a:t>
            </a:r>
            <a:r>
              <a:rPr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はさておき、</a:t>
            </a:r>
          </a:p>
          <a:p>
            <a:r>
              <a:rPr lang="en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MMORPG </a:t>
            </a:r>
            <a:r>
              <a:rPr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のゲーム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体験</a:t>
            </a:r>
            <a:r>
              <a:rPr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は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多様化・深化</a:t>
            </a:r>
            <a:r>
              <a:rPr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するには、「</a:t>
            </a:r>
            <a:r>
              <a:rPr lang="en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UGC</a:t>
            </a:r>
            <a:r>
              <a:rPr lang="zh-CN" altLang="e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</a:t>
            </a:r>
            <a:r>
              <a:rPr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と「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自由度」</a:t>
            </a:r>
            <a:r>
              <a:rPr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が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重要点</a:t>
            </a:r>
            <a:r>
              <a:rPr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です。</a:t>
            </a: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例</a:t>
            </a:r>
            <a:r>
              <a:rPr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えば </a:t>
            </a:r>
            <a:r>
              <a:rPr lang="en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Minecraft </a:t>
            </a:r>
            <a:r>
              <a:rPr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や </a:t>
            </a:r>
            <a:r>
              <a:rPr lang="en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Chat </a:t>
            </a:r>
            <a:r>
              <a:rPr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のように、</a:t>
            </a:r>
          </a:p>
          <a:p>
            <a:r>
              <a:rPr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ゲーム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世界</a:t>
            </a:r>
            <a:r>
              <a:rPr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や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遊</a:t>
            </a:r>
            <a:r>
              <a:rPr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び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方</a:t>
            </a:r>
            <a:r>
              <a:rPr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をすべて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開発者</a:t>
            </a:r>
            <a:r>
              <a:rPr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が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決</a:t>
            </a:r>
            <a:r>
              <a:rPr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めるのではなく、</a:t>
            </a:r>
          </a:p>
          <a:p>
            <a:r>
              <a:rPr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プレイヤーが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建築</a:t>
            </a:r>
            <a:r>
              <a:rPr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やミッション・ルールを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作成</a:t>
            </a:r>
            <a:r>
              <a:rPr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し、コンテンツの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作成者</a:t>
            </a:r>
            <a:r>
              <a:rPr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となります。</a:t>
            </a:r>
            <a:endParaRPr lang="en-US" altLang="ja-JP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ja-JP" alt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83C53-8634-0544-B8AC-54A2EF2FC0BC}" type="slidenum">
              <a:rPr lang="en-JP" smtClean="0"/>
              <a:t>2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736093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JP" altLang="zh-CN"/>
              <a:t>MMORPG</a:t>
            </a:r>
            <a:r>
              <a:rPr lang="zh-CN" altLang="en-US" dirty="0"/>
              <a:t>には従来、</a:t>
            </a:r>
            <a:r>
              <a:rPr lang="en-JP" altLang="zh-CN"/>
              <a:t>中央集権型サーバ</a:t>
            </a:r>
            <a:r>
              <a:rPr lang="zh-CN" altLang="en-US" dirty="0"/>
              <a:t>を採用していますが、</a:t>
            </a:r>
            <a:r>
              <a:rPr lang="en-JP" altLang="zh-CN"/>
              <a:t>負荷の偏在に柔軟に対応するのが難しい</a:t>
            </a:r>
          </a:p>
          <a:p>
            <a:r>
              <a:rPr lang="zh-CN" altLang="en-US" dirty="0"/>
              <a:t>理由は</a:t>
            </a:r>
            <a:r>
              <a:rPr lang="en-US" altLang="zh-CN" dirty="0"/>
              <a:t>…</a:t>
            </a:r>
          </a:p>
          <a:p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そこで</a:t>
            </a:r>
            <a:r>
              <a:rPr lang="en-JP" altLang="zh-CN"/>
              <a:t>MMORPGの通信にP2Pを用いることが検討されてき</a:t>
            </a:r>
            <a:r>
              <a:rPr lang="zh-CN" altLang="en-US" dirty="0"/>
              <a:t>ました。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JP" altLang="zh-CN"/>
              <a:t>端末 (ピア) 同士がサーバを介さずに直接通信</a:t>
            </a:r>
            <a:r>
              <a:rPr lang="zh-CN" altLang="en-US" dirty="0"/>
              <a:t>ということです。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現状では、</a:t>
            </a:r>
            <a:r>
              <a:rPr lang="en-JP" altLang="zh-CN"/>
              <a:t>世界全体を扱うのは難しく、小規模セッションに限定</a:t>
            </a:r>
            <a:r>
              <a:rPr lang="zh-CN" altLang="en-US" dirty="0"/>
              <a:t>しています。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整理した結果、現状では五つの課題があります。</a:t>
            </a:r>
            <a:endParaRPr lang="en-JP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83C53-8634-0544-B8AC-54A2EF2FC0BC}" type="slidenum">
              <a:rPr lang="en-JP" smtClean="0"/>
              <a:t>3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380998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/>
              <a:t>まず一つの課題は、</a:t>
            </a:r>
            <a:r>
              <a:rPr lang="en-JP" altLang="zh-CN"/>
              <a:t>ゲーム空間</a:t>
            </a:r>
            <a:r>
              <a:rPr lang="zh-CN" altLang="en-US" dirty="0"/>
              <a:t>の分割（ぶんかつ）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JP" altLang="zh-CN"/>
              <a:t>先行研究は静的にセルに分割して管理</a:t>
            </a:r>
            <a:r>
              <a:rPr lang="zh-CN" altLang="en-US" dirty="0"/>
              <a:t>します。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典型的には、</a:t>
            </a:r>
            <a:r>
              <a:rPr lang="en-JP" altLang="zh-CN"/>
              <a:t>セル内の１つのクライアントを中心とするP2P通信</a:t>
            </a:r>
            <a:r>
              <a:rPr lang="zh-CN" altLang="en-US" dirty="0"/>
              <a:t>という研究、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それに</a:t>
            </a:r>
            <a:r>
              <a:rPr lang="en-JP" altLang="zh-CN"/>
              <a:t>クライアント数に応じてセルを分割・統合</a:t>
            </a:r>
            <a:r>
              <a:rPr lang="zh-CN" altLang="en-US" dirty="0"/>
              <a:t>という研究があります。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しかし、そいう方式は</a:t>
            </a:r>
            <a:r>
              <a:rPr lang="en-US" altLang="zh-CN" dirty="0"/>
              <a:t> MMORPG </a:t>
            </a:r>
            <a:r>
              <a:rPr lang="zh-CN" altLang="en-US" dirty="0"/>
              <a:t>特に</a:t>
            </a:r>
            <a:r>
              <a:rPr lang="en-US" altLang="zh-CN" dirty="0"/>
              <a:t> UGC </a:t>
            </a:r>
            <a:r>
              <a:rPr lang="zh-CN" altLang="en-US" dirty="0"/>
              <a:t>には不向きなところが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…</a:t>
            </a:r>
            <a:r>
              <a:rPr lang="zh-CN" altLang="en-US" dirty="0"/>
              <a:t>過疎（かそ）セル存在、</a:t>
            </a:r>
            <a:r>
              <a:rPr lang="en-US" altLang="zh-CN" dirty="0"/>
              <a:t>…</a:t>
            </a:r>
            <a:r>
              <a:rPr lang="zh-CN" altLang="en-US" dirty="0"/>
              <a:t>密集に対応不可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JP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83C53-8634-0544-B8AC-54A2EF2FC0BC}" type="slidenum">
              <a:rPr lang="en-JP" smtClean="0"/>
              <a:t>4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291232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/>
              <a:t>もう一つの課題は、</a:t>
            </a:r>
            <a:r>
              <a:rPr lang="en-JP" altLang="zh-CN"/>
              <a:t>大規模P2Pネットワークでピア</a:t>
            </a:r>
            <a:r>
              <a:rPr lang="zh-CN" altLang="en-US" dirty="0"/>
              <a:t>の接続を確立したり、コネクションを管理したりには、ピアの</a:t>
            </a:r>
            <a:r>
              <a:rPr lang="en-JP" altLang="zh-CN"/>
              <a:t>登録・発見する仕組みが必要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/>
              <a:t>そこで二つの方式が普通、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/>
              <a:t>一つは</a:t>
            </a:r>
            <a:r>
              <a:rPr lang="en-JP" altLang="zh-CN"/>
              <a:t>中央サーバを用いる方式</a:t>
            </a:r>
            <a:r>
              <a:rPr lang="zh-CN" altLang="en-US" dirty="0"/>
              <a:t>で、</a:t>
            </a:r>
            <a:r>
              <a:rPr lang="en-US" altLang="zh-CN" dirty="0"/>
              <a:t>…</a:t>
            </a:r>
            <a:r>
              <a:rPr lang="en-JP" altLang="zh-CN"/>
              <a:t>ボトルネックと</a:t>
            </a:r>
            <a:r>
              <a:rPr lang="zh-CN" altLang="en-US" dirty="0"/>
              <a:t>なりやすい、そして</a:t>
            </a:r>
            <a:r>
              <a:rPr lang="en-US" altLang="zh-CN" dirty="0"/>
              <a:t>…</a:t>
            </a:r>
            <a:r>
              <a:rPr lang="en-JP" altLang="zh-CN"/>
              <a:t>の形成が停止</a:t>
            </a:r>
            <a:r>
              <a:rPr lang="zh-CN" altLang="en-US" dirty="0"/>
              <a:t>可能という問題があります</a:t>
            </a:r>
            <a:endParaRPr lang="en-JP" altLang="zh-CN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/>
              <a:t>次は</a:t>
            </a:r>
            <a:r>
              <a:rPr lang="zh-CN" altLang="en-US" dirty="0"/>
              <a:t>分散ハッシュテーブル</a:t>
            </a:r>
            <a:r>
              <a:rPr lang="en-US" altLang="zh-CN" dirty="0"/>
              <a:t> (</a:t>
            </a:r>
            <a:r>
              <a:rPr lang="en" altLang="zh-CN" dirty="0"/>
              <a:t>DHT) </a:t>
            </a:r>
            <a:r>
              <a:rPr lang="zh-CN" altLang="en-US" dirty="0"/>
              <a:t>を用いる方式ですが、</a:t>
            </a:r>
            <a:endParaRPr lang="en-US" altLang="ja-JP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83C53-8634-0544-B8AC-54A2EF2FC0BC}" type="slidenum">
              <a:rPr lang="en-JP" smtClean="0"/>
              <a:t>5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936290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JP" altLang="zh-CN"/>
              <a:t>欠如</a:t>
            </a:r>
            <a:r>
              <a:rPr kumimoji="1" lang="zh-CN" altLang="en-US" dirty="0"/>
              <a:t>（けつじょ）</a:t>
            </a:r>
            <a:endParaRPr kumimoji="1"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/>
              <a:t>一律（いちりつ）</a:t>
            </a:r>
            <a:endParaRPr lang="en-JP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83C53-8634-0544-B8AC-54A2EF2FC0BC}" type="slidenum">
              <a:rPr lang="en-JP" smtClean="0"/>
              <a:t>6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992102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noProof="1">
                <a:solidFill>
                  <a:schemeClr val="bg1"/>
                </a:solidFill>
              </a:rPr>
              <a:t>これから、</a:t>
            </a:r>
            <a:r>
              <a:rPr kumimoji="1" lang="zh-CN" altLang="en-US" noProof="1">
                <a:solidFill>
                  <a:schemeClr val="bg1"/>
                </a:solidFill>
              </a:rPr>
              <a:t>提案</a:t>
            </a:r>
            <a:r>
              <a:rPr kumimoji="1" lang="ja-JP" altLang="en-US" noProof="1">
                <a:solidFill>
                  <a:schemeClr val="bg1"/>
                </a:solidFill>
              </a:rPr>
              <a:t>システム </a:t>
            </a:r>
            <a:r>
              <a:rPr kumimoji="1" lang="en" altLang="zh-CN" noProof="1">
                <a:solidFill>
                  <a:schemeClr val="bg1"/>
                </a:solidFill>
              </a:rPr>
              <a:t>Peh-GS</a:t>
            </a:r>
            <a:r>
              <a:rPr kumimoji="1" lang="zh-CN" altLang="en" noProof="1">
                <a:solidFill>
                  <a:schemeClr val="bg1"/>
                </a:solidFill>
              </a:rPr>
              <a:t>（</a:t>
            </a:r>
            <a:r>
              <a:rPr kumimoji="1" lang="ja-JP" altLang="en-US" noProof="1">
                <a:solidFill>
                  <a:schemeClr val="bg1"/>
                </a:solidFill>
              </a:rPr>
              <a:t>ペー・ジー・エス）について</a:t>
            </a:r>
            <a:r>
              <a:rPr kumimoji="1" lang="zh-CN" altLang="en-US" noProof="1">
                <a:solidFill>
                  <a:schemeClr val="bg1"/>
                </a:solidFill>
              </a:rPr>
              <a:t>説明</a:t>
            </a:r>
          </a:p>
          <a:p>
            <a:r>
              <a:rPr kumimoji="1" lang="en-US" altLang="zh-CN" noProof="1">
                <a:solidFill>
                  <a:schemeClr val="bg1"/>
                </a:solidFill>
              </a:rPr>
              <a:t>&gt; </a:t>
            </a:r>
            <a:r>
              <a:rPr kumimoji="1" lang="en" altLang="zh-CN" noProof="1">
                <a:solidFill>
                  <a:schemeClr val="bg1"/>
                </a:solidFill>
              </a:rPr>
              <a:t>Peer-enhanced hierarchical Game Synchronization</a:t>
            </a:r>
          </a:p>
          <a:p>
            <a:r>
              <a:rPr kumimoji="1" lang="en" altLang="zh-CN" noProof="1">
                <a:solidFill>
                  <a:schemeClr val="bg1"/>
                </a:solidFill>
              </a:rPr>
              <a:t>Peh‑GS </a:t>
            </a:r>
            <a:r>
              <a:rPr kumimoji="1" lang="ja-JP" altLang="en-US" noProof="1">
                <a:solidFill>
                  <a:schemeClr val="bg1"/>
                </a:solidFill>
              </a:rPr>
              <a:t>は、</a:t>
            </a:r>
            <a:r>
              <a:rPr kumimoji="1" lang="en" altLang="zh-CN" noProof="1">
                <a:solidFill>
                  <a:schemeClr val="bg1"/>
                </a:solidFill>
              </a:rPr>
              <a:t>Peer </a:t>
            </a:r>
            <a:r>
              <a:rPr kumimoji="1" lang="zh-CN" altLang="en-US" noProof="1">
                <a:solidFill>
                  <a:schemeClr val="bg1"/>
                </a:solidFill>
              </a:rPr>
              <a:t>協調</a:t>
            </a:r>
            <a:r>
              <a:rPr kumimoji="1" lang="ja-JP" altLang="en-US" noProof="1">
                <a:solidFill>
                  <a:schemeClr val="bg1"/>
                </a:solidFill>
              </a:rPr>
              <a:t>によって</a:t>
            </a:r>
            <a:r>
              <a:rPr kumimoji="1" lang="zh-CN" altLang="en-US" noProof="1">
                <a:solidFill>
                  <a:schemeClr val="bg1"/>
                </a:solidFill>
              </a:rPr>
              <a:t>階層的</a:t>
            </a:r>
            <a:r>
              <a:rPr kumimoji="1" lang="ja-JP" altLang="en-US" noProof="1">
                <a:solidFill>
                  <a:schemeClr val="bg1"/>
                </a:solidFill>
              </a:rPr>
              <a:t>にゲーム</a:t>
            </a:r>
            <a:r>
              <a:rPr kumimoji="1" lang="zh-CN" altLang="en-US" noProof="1">
                <a:solidFill>
                  <a:schemeClr val="bg1"/>
                </a:solidFill>
              </a:rPr>
              <a:t>状態</a:t>
            </a:r>
            <a:r>
              <a:rPr kumimoji="1" lang="ja-JP" altLang="en-US" noProof="1">
                <a:solidFill>
                  <a:schemeClr val="bg1"/>
                </a:solidFill>
              </a:rPr>
              <a:t>を</a:t>
            </a:r>
            <a:r>
              <a:rPr kumimoji="1" lang="zh-CN" altLang="en-US" noProof="1">
                <a:solidFill>
                  <a:schemeClr val="bg1"/>
                </a:solidFill>
              </a:rPr>
              <a:t>同期</a:t>
            </a:r>
            <a:r>
              <a:rPr kumimoji="1" lang="ja-JP" altLang="en-US" noProof="1">
                <a:solidFill>
                  <a:schemeClr val="bg1"/>
                </a:solidFill>
              </a:rPr>
              <a:t>するためのアーキテクチャ</a:t>
            </a:r>
          </a:p>
          <a:p>
            <a:endParaRPr kumimoji="1" lang="ja-JP" altLang="en-US" noProof="1">
              <a:solidFill>
                <a:schemeClr val="bg1"/>
              </a:solidFill>
            </a:endParaRPr>
          </a:p>
          <a:p>
            <a:r>
              <a:rPr kumimoji="1" lang="zh-CN" altLang="en-US" noProof="1">
                <a:solidFill>
                  <a:schemeClr val="bg1"/>
                </a:solidFill>
              </a:rPr>
              <a:t>目指</a:t>
            </a:r>
            <a:r>
              <a:rPr kumimoji="1" lang="ja-JP" altLang="en-US" noProof="1">
                <a:solidFill>
                  <a:schemeClr val="bg1"/>
                </a:solidFill>
              </a:rPr>
              <a:t>すのは、</a:t>
            </a:r>
            <a:r>
              <a:rPr kumimoji="1" lang="en" altLang="zh-CN" noProof="1">
                <a:solidFill>
                  <a:schemeClr val="bg1"/>
                </a:solidFill>
              </a:rPr>
              <a:t>MMORPG </a:t>
            </a:r>
            <a:r>
              <a:rPr kumimoji="1" lang="ja-JP" altLang="en-US" noProof="1">
                <a:solidFill>
                  <a:schemeClr val="bg1"/>
                </a:solidFill>
              </a:rPr>
              <a:t>の</a:t>
            </a:r>
            <a:r>
              <a:rPr kumimoji="1" lang="zh-CN" altLang="en-US" noProof="1">
                <a:solidFill>
                  <a:schemeClr val="bg1"/>
                </a:solidFill>
              </a:rPr>
              <a:t>世界状態</a:t>
            </a:r>
            <a:r>
              <a:rPr kumimoji="1" lang="ja-JP" altLang="en-US" noProof="1">
                <a:solidFill>
                  <a:schemeClr val="bg1"/>
                </a:solidFill>
              </a:rPr>
              <a:t>を</a:t>
            </a:r>
            <a:r>
              <a:rPr kumimoji="1" lang="zh-CN" altLang="en-US" noProof="1">
                <a:solidFill>
                  <a:schemeClr val="bg1"/>
                </a:solidFill>
              </a:rPr>
              <a:t>中央</a:t>
            </a:r>
            <a:r>
              <a:rPr kumimoji="1" lang="ja-JP" altLang="en-US" noProof="1">
                <a:solidFill>
                  <a:schemeClr val="bg1"/>
                </a:solidFill>
              </a:rPr>
              <a:t>サーバに</a:t>
            </a:r>
            <a:r>
              <a:rPr kumimoji="1" lang="zh-CN" altLang="en-US" noProof="1">
                <a:solidFill>
                  <a:schemeClr val="bg1"/>
                </a:solidFill>
              </a:rPr>
              <a:t>依存</a:t>
            </a:r>
            <a:r>
              <a:rPr kumimoji="1" lang="ja-JP" altLang="en-US" noProof="1">
                <a:solidFill>
                  <a:schemeClr val="bg1"/>
                </a:solidFill>
              </a:rPr>
              <a:t>せず、</a:t>
            </a:r>
            <a:r>
              <a:rPr kumimoji="1" lang="zh-CN" altLang="en-US" noProof="1">
                <a:solidFill>
                  <a:schemeClr val="bg1"/>
                </a:solidFill>
              </a:rPr>
              <a:t>分散的</a:t>
            </a:r>
            <a:r>
              <a:rPr kumimoji="1" lang="ja-JP" altLang="en-US" noProof="1">
                <a:solidFill>
                  <a:schemeClr val="bg1"/>
                </a:solidFill>
              </a:rPr>
              <a:t>に</a:t>
            </a:r>
            <a:r>
              <a:rPr kumimoji="1" lang="zh-CN" altLang="en-US" noProof="1">
                <a:solidFill>
                  <a:schemeClr val="bg1"/>
                </a:solidFill>
              </a:rPr>
              <a:t>維持</a:t>
            </a:r>
            <a:r>
              <a:rPr kumimoji="1" lang="ja-JP" altLang="en-US" noProof="1">
                <a:solidFill>
                  <a:schemeClr val="bg1"/>
                </a:solidFill>
              </a:rPr>
              <a:t>できる</a:t>
            </a:r>
            <a:r>
              <a:rPr kumimoji="1" lang="zh-CN" altLang="en-US" noProof="1">
                <a:solidFill>
                  <a:schemeClr val="bg1"/>
                </a:solidFill>
              </a:rPr>
              <a:t>仕組</a:t>
            </a:r>
            <a:r>
              <a:rPr kumimoji="1" lang="ja-JP" altLang="en-US" noProof="1">
                <a:solidFill>
                  <a:schemeClr val="bg1"/>
                </a:solidFill>
              </a:rPr>
              <a:t>み</a:t>
            </a:r>
          </a:p>
          <a:p>
            <a:r>
              <a:rPr kumimoji="1" lang="ja-JP" altLang="en-US" noProof="1">
                <a:solidFill>
                  <a:schemeClr val="bg1"/>
                </a:solidFill>
              </a:rPr>
              <a:t>その</a:t>
            </a:r>
            <a:r>
              <a:rPr kumimoji="1" lang="zh-CN" altLang="en-US" noProof="1">
                <a:solidFill>
                  <a:schemeClr val="bg1"/>
                </a:solidFill>
              </a:rPr>
              <a:t>基盤</a:t>
            </a:r>
            <a:r>
              <a:rPr kumimoji="1" lang="ja-JP" altLang="en-US" noProof="1">
                <a:solidFill>
                  <a:schemeClr val="bg1"/>
                </a:solidFill>
              </a:rPr>
              <a:t>となるのが、プレイヤの</a:t>
            </a:r>
            <a:r>
              <a:rPr kumimoji="1" lang="zh-CN" altLang="en-US" noProof="1">
                <a:solidFill>
                  <a:schemeClr val="bg1"/>
                </a:solidFill>
              </a:rPr>
              <a:t>行動</a:t>
            </a:r>
            <a:r>
              <a:rPr kumimoji="1" lang="ja-JP" altLang="en-US" noProof="1">
                <a:solidFill>
                  <a:schemeClr val="bg1"/>
                </a:solidFill>
              </a:rPr>
              <a:t>に</a:t>
            </a:r>
            <a:r>
              <a:rPr kumimoji="1" lang="zh-CN" altLang="en-US" noProof="1">
                <a:solidFill>
                  <a:schemeClr val="bg1"/>
                </a:solidFill>
              </a:rPr>
              <a:t>基</a:t>
            </a:r>
            <a:r>
              <a:rPr kumimoji="1" lang="ja-JP" altLang="en-US" noProof="1">
                <a:solidFill>
                  <a:schemeClr val="bg1"/>
                </a:solidFill>
              </a:rPr>
              <a:t>づく</a:t>
            </a:r>
            <a:r>
              <a:rPr kumimoji="1" lang="zh-CN" altLang="en-US" noProof="1">
                <a:solidFill>
                  <a:schemeClr val="bg1"/>
                </a:solidFill>
              </a:rPr>
              <a:t>活動領域</a:t>
            </a:r>
            <a:r>
              <a:rPr kumimoji="1" lang="ja-JP" altLang="en-US" noProof="1">
                <a:solidFill>
                  <a:schemeClr val="bg1"/>
                </a:solidFill>
              </a:rPr>
              <a:t>の</a:t>
            </a:r>
            <a:r>
              <a:rPr kumimoji="1" lang="zh-CN" altLang="en-US" noProof="1">
                <a:solidFill>
                  <a:schemeClr val="bg1"/>
                </a:solidFill>
              </a:rPr>
              <a:t>動的分割</a:t>
            </a:r>
          </a:p>
          <a:p>
            <a:r>
              <a:rPr kumimoji="1" lang="ja-JP" altLang="en-US" noProof="1">
                <a:solidFill>
                  <a:schemeClr val="bg1"/>
                </a:solidFill>
              </a:rPr>
              <a:t>その</a:t>
            </a:r>
            <a:r>
              <a:rPr kumimoji="1" lang="zh-CN" altLang="en-US" noProof="1">
                <a:solidFill>
                  <a:schemeClr val="bg1"/>
                </a:solidFill>
              </a:rPr>
              <a:t>活動領域</a:t>
            </a:r>
            <a:r>
              <a:rPr kumimoji="1" lang="ja-JP" altLang="en-US" noProof="1">
                <a:solidFill>
                  <a:schemeClr val="bg1"/>
                </a:solidFill>
              </a:rPr>
              <a:t>の</a:t>
            </a:r>
            <a:r>
              <a:rPr kumimoji="1" lang="zh-CN" altLang="en-US" noProof="1">
                <a:solidFill>
                  <a:schemeClr val="bg1"/>
                </a:solidFill>
              </a:rPr>
              <a:t>上</a:t>
            </a:r>
            <a:r>
              <a:rPr kumimoji="1" lang="ja-JP" altLang="en-US" noProof="1">
                <a:solidFill>
                  <a:schemeClr val="bg1"/>
                </a:solidFill>
              </a:rPr>
              <a:t>に、</a:t>
            </a:r>
            <a:r>
              <a:rPr kumimoji="1" lang="zh-CN" altLang="en-US" noProof="1">
                <a:solidFill>
                  <a:schemeClr val="bg1"/>
                </a:solidFill>
              </a:rPr>
              <a:t>階層的</a:t>
            </a:r>
            <a:r>
              <a:rPr kumimoji="1" lang="ja-JP" altLang="en-US" noProof="1">
                <a:solidFill>
                  <a:schemeClr val="bg1"/>
                </a:solidFill>
              </a:rPr>
              <a:t>な</a:t>
            </a:r>
            <a:r>
              <a:rPr kumimoji="1" lang="en" altLang="zh-CN" noProof="1">
                <a:solidFill>
                  <a:schemeClr val="bg1"/>
                </a:solidFill>
              </a:rPr>
              <a:t>P2P</a:t>
            </a:r>
            <a:r>
              <a:rPr kumimoji="1" lang="ja-JP" altLang="en-US" noProof="1">
                <a:solidFill>
                  <a:schemeClr val="bg1"/>
                </a:solidFill>
              </a:rPr>
              <a:t>ネットワークを</a:t>
            </a:r>
            <a:r>
              <a:rPr kumimoji="1" lang="zh-CN" altLang="en-US" noProof="1">
                <a:solidFill>
                  <a:schemeClr val="bg1"/>
                </a:solidFill>
              </a:rPr>
              <a:t>構築</a:t>
            </a:r>
          </a:p>
          <a:p>
            <a:endParaRPr kumimoji="1" lang="zh-CN" altLang="en-US" noProof="1">
              <a:solidFill>
                <a:schemeClr val="bg1"/>
              </a:solidFill>
            </a:endParaRPr>
          </a:p>
          <a:p>
            <a:r>
              <a:rPr kumimoji="1" lang="ja-JP" altLang="en-US" noProof="1">
                <a:solidFill>
                  <a:schemeClr val="bg1"/>
                </a:solidFill>
              </a:rPr>
              <a:t>この</a:t>
            </a:r>
            <a:r>
              <a:rPr kumimoji="1" lang="zh-CN" altLang="en-US" noProof="1">
                <a:solidFill>
                  <a:schemeClr val="bg1"/>
                </a:solidFill>
              </a:rPr>
              <a:t>構造</a:t>
            </a:r>
            <a:r>
              <a:rPr kumimoji="1" lang="ja-JP" altLang="en-US" noProof="1">
                <a:solidFill>
                  <a:schemeClr val="bg1"/>
                </a:solidFill>
              </a:rPr>
              <a:t>によって、</a:t>
            </a:r>
            <a:r>
              <a:rPr kumimoji="1" lang="zh-CN" altLang="en-US" noProof="1">
                <a:solidFill>
                  <a:schemeClr val="bg1"/>
                </a:solidFill>
              </a:rPr>
              <a:t>負荷分散・局所同期・対故障性</a:t>
            </a:r>
            <a:r>
              <a:rPr kumimoji="1" lang="ja-JP" altLang="en-US" noProof="1">
                <a:solidFill>
                  <a:schemeClr val="bg1"/>
                </a:solidFill>
              </a:rPr>
              <a:t>を</a:t>
            </a:r>
            <a:r>
              <a:rPr kumimoji="1" lang="zh-CN" altLang="en-US" noProof="1">
                <a:solidFill>
                  <a:schemeClr val="bg1"/>
                </a:solidFill>
              </a:rPr>
              <a:t>備</a:t>
            </a:r>
            <a:r>
              <a:rPr kumimoji="1" lang="ja-JP" altLang="en-US" noProof="1">
                <a:solidFill>
                  <a:schemeClr val="bg1"/>
                </a:solidFill>
              </a:rPr>
              <a:t>えた</a:t>
            </a:r>
            <a:r>
              <a:rPr kumimoji="1" lang="zh-CN" altLang="en-US" noProof="1">
                <a:solidFill>
                  <a:schemeClr val="bg1"/>
                </a:solidFill>
              </a:rPr>
              <a:t>世界状態管理</a:t>
            </a:r>
            <a:r>
              <a:rPr kumimoji="1" lang="ja-JP" altLang="en-US" noProof="1">
                <a:solidFill>
                  <a:schemeClr val="bg1"/>
                </a:solidFill>
              </a:rPr>
              <a:t>を</a:t>
            </a:r>
            <a:r>
              <a:rPr kumimoji="1" lang="zh-CN" altLang="en-US" noProof="1">
                <a:solidFill>
                  <a:schemeClr val="bg1"/>
                </a:solidFill>
              </a:rPr>
              <a:t>実現</a:t>
            </a:r>
          </a:p>
          <a:p>
            <a:r>
              <a:rPr kumimoji="1" lang="ja-JP" altLang="en-US" noProof="1">
                <a:solidFill>
                  <a:schemeClr val="bg1"/>
                </a:solidFill>
              </a:rPr>
              <a:t>さらに、</a:t>
            </a:r>
            <a:r>
              <a:rPr kumimoji="1" lang="en" altLang="zh-CN" noProof="1">
                <a:solidFill>
                  <a:schemeClr val="bg1"/>
                </a:solidFill>
              </a:rPr>
              <a:t>UGC </a:t>
            </a:r>
            <a:r>
              <a:rPr kumimoji="1" lang="ja-JP" altLang="en-US" noProof="1">
                <a:solidFill>
                  <a:schemeClr val="bg1"/>
                </a:solidFill>
              </a:rPr>
              <a:t>のように </a:t>
            </a:r>
            <a:r>
              <a:rPr kumimoji="1" lang="zh-CN" altLang="en-US" noProof="1">
                <a:solidFill>
                  <a:schemeClr val="bg1"/>
                </a:solidFill>
              </a:rPr>
              <a:t>予測</a:t>
            </a:r>
            <a:r>
              <a:rPr kumimoji="1" lang="ja-JP" altLang="en-US" noProof="1">
                <a:solidFill>
                  <a:schemeClr val="bg1"/>
                </a:solidFill>
              </a:rPr>
              <a:t>が</a:t>
            </a:r>
            <a:r>
              <a:rPr kumimoji="1" lang="zh-CN" altLang="en-US" noProof="1">
                <a:solidFill>
                  <a:schemeClr val="bg1"/>
                </a:solidFill>
              </a:rPr>
              <a:t>難</a:t>
            </a:r>
            <a:r>
              <a:rPr kumimoji="1" lang="ja-JP" altLang="en-US" noProof="1">
                <a:solidFill>
                  <a:schemeClr val="bg1"/>
                </a:solidFill>
              </a:rPr>
              <a:t>しく、</a:t>
            </a:r>
            <a:r>
              <a:rPr kumimoji="1" lang="zh-CN" altLang="en-US" noProof="1">
                <a:solidFill>
                  <a:schemeClr val="bg1"/>
                </a:solidFill>
              </a:rPr>
              <a:t>局所的</a:t>
            </a:r>
            <a:r>
              <a:rPr kumimoji="1" lang="ja-JP" altLang="en-US" noProof="1">
                <a:solidFill>
                  <a:schemeClr val="bg1"/>
                </a:solidFill>
              </a:rPr>
              <a:t>で、</a:t>
            </a:r>
            <a:r>
              <a:rPr kumimoji="1" lang="zh-CN" altLang="en-US" noProof="1">
                <a:solidFill>
                  <a:schemeClr val="bg1"/>
                </a:solidFill>
              </a:rPr>
              <a:t>突発的</a:t>
            </a:r>
            <a:r>
              <a:rPr kumimoji="1" lang="ja-JP" altLang="en-US" noProof="1">
                <a:solidFill>
                  <a:schemeClr val="bg1"/>
                </a:solidFill>
              </a:rPr>
              <a:t>に</a:t>
            </a:r>
            <a:r>
              <a:rPr kumimoji="1" lang="zh-CN" altLang="en-US" noProof="1">
                <a:solidFill>
                  <a:schemeClr val="bg1"/>
                </a:solidFill>
              </a:rPr>
              <a:t>発生</a:t>
            </a:r>
            <a:r>
              <a:rPr kumimoji="1" lang="ja-JP" altLang="en-US" noProof="1">
                <a:solidFill>
                  <a:schemeClr val="bg1"/>
                </a:solidFill>
              </a:rPr>
              <a:t>する</a:t>
            </a:r>
            <a:r>
              <a:rPr kumimoji="1" lang="zh-CN" altLang="en-US" noProof="1">
                <a:solidFill>
                  <a:schemeClr val="bg1"/>
                </a:solidFill>
              </a:rPr>
              <a:t>負荷</a:t>
            </a:r>
            <a:r>
              <a:rPr kumimoji="1" lang="ja-JP" altLang="en-US" noProof="1">
                <a:solidFill>
                  <a:schemeClr val="bg1"/>
                </a:solidFill>
              </a:rPr>
              <a:t>にも</a:t>
            </a:r>
            <a:r>
              <a:rPr kumimoji="1" lang="zh-CN" altLang="en-US" noProof="1">
                <a:solidFill>
                  <a:schemeClr val="bg1"/>
                </a:solidFill>
              </a:rPr>
              <a:t>自然</a:t>
            </a:r>
            <a:r>
              <a:rPr kumimoji="1" lang="ja-JP" altLang="en-US" noProof="1">
                <a:solidFill>
                  <a:schemeClr val="bg1"/>
                </a:solidFill>
              </a:rPr>
              <a:t>に</a:t>
            </a:r>
            <a:r>
              <a:rPr kumimoji="1" lang="zh-CN" altLang="en-US" noProof="1">
                <a:solidFill>
                  <a:schemeClr val="bg1"/>
                </a:solidFill>
              </a:rPr>
              <a:t>適応</a:t>
            </a:r>
          </a:p>
          <a:p>
            <a:r>
              <a:rPr kumimoji="1" lang="ja-JP" altLang="en-US" noProof="1">
                <a:solidFill>
                  <a:schemeClr val="bg1"/>
                </a:solidFill>
              </a:rPr>
              <a:t>そして、</a:t>
            </a:r>
            <a:r>
              <a:rPr kumimoji="1" lang="zh-CN" altLang="en-US" noProof="1">
                <a:solidFill>
                  <a:schemeClr val="bg1"/>
                </a:solidFill>
              </a:rPr>
              <a:t>先</a:t>
            </a:r>
            <a:r>
              <a:rPr kumimoji="1" lang="ja-JP" altLang="en-US" noProof="1">
                <a:solidFill>
                  <a:schemeClr val="bg1"/>
                </a:solidFill>
              </a:rPr>
              <a:t>ほど</a:t>
            </a:r>
            <a:r>
              <a:rPr kumimoji="1" lang="zh-CN" altLang="en-US" noProof="1">
                <a:solidFill>
                  <a:schemeClr val="bg1"/>
                </a:solidFill>
              </a:rPr>
              <a:t>述</a:t>
            </a:r>
            <a:r>
              <a:rPr kumimoji="1" lang="ja-JP" altLang="en-US" noProof="1">
                <a:solidFill>
                  <a:schemeClr val="bg1"/>
                </a:solidFill>
              </a:rPr>
              <a:t>べた </a:t>
            </a:r>
            <a:r>
              <a:rPr kumimoji="1" lang="en-US" altLang="ja-JP" noProof="1">
                <a:solidFill>
                  <a:schemeClr val="bg1"/>
                </a:solidFill>
              </a:rPr>
              <a:t>5 </a:t>
            </a:r>
            <a:r>
              <a:rPr kumimoji="1" lang="ja-JP" altLang="en-US" noProof="1">
                <a:solidFill>
                  <a:schemeClr val="bg1"/>
                </a:solidFill>
              </a:rPr>
              <a:t>つの</a:t>
            </a:r>
            <a:r>
              <a:rPr kumimoji="1" lang="zh-CN" altLang="en-US" noProof="1">
                <a:solidFill>
                  <a:schemeClr val="bg1"/>
                </a:solidFill>
              </a:rPr>
              <a:t>課題</a:t>
            </a:r>
            <a:r>
              <a:rPr kumimoji="1" lang="ja-JP" altLang="en-US" noProof="1">
                <a:solidFill>
                  <a:schemeClr val="bg1"/>
                </a:solidFill>
              </a:rPr>
              <a:t>をまとめて</a:t>
            </a:r>
            <a:r>
              <a:rPr kumimoji="1" lang="zh-CN" altLang="en-US" noProof="1">
                <a:solidFill>
                  <a:schemeClr val="bg1"/>
                </a:solidFill>
              </a:rPr>
              <a:t>解決</a:t>
            </a:r>
            <a:r>
              <a:rPr kumimoji="1" lang="ja-JP" altLang="en-US" noProof="1">
                <a:solidFill>
                  <a:schemeClr val="bg1"/>
                </a:solidFill>
              </a:rPr>
              <a:t>することが、このアーキテクチャの</a:t>
            </a:r>
            <a:r>
              <a:rPr kumimoji="1" lang="zh-CN" altLang="en-US" noProof="1">
                <a:solidFill>
                  <a:schemeClr val="bg1"/>
                </a:solidFill>
              </a:rPr>
              <a:t>狙</a:t>
            </a:r>
            <a:r>
              <a:rPr kumimoji="1" lang="ja-JP" altLang="en-US" noProof="1">
                <a:solidFill>
                  <a:schemeClr val="bg1"/>
                </a:solidFill>
              </a:rPr>
              <a:t>い（ねらい）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83C53-8634-0544-B8AC-54A2EF2FC0BC}" type="slidenum">
              <a:rPr lang="en-JP" smtClean="0"/>
              <a:t>7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357155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/>
              <a:t>まず、</a:t>
            </a:r>
            <a:r>
              <a:rPr lang="en-US" altLang="zh-CN" dirty="0"/>
              <a:t>Peh‑GS </a:t>
            </a:r>
            <a:r>
              <a:rPr lang="ja-JP" altLang="en-US"/>
              <a:t>の</a:t>
            </a:r>
            <a:r>
              <a:rPr lang="zh-CN" altLang="en-US" dirty="0"/>
              <a:t>基盤</a:t>
            </a:r>
            <a:r>
              <a:rPr lang="ja-JP" altLang="en-US"/>
              <a:t>となる </a:t>
            </a:r>
            <a:r>
              <a:rPr lang="zh-CN" altLang="en-US" dirty="0"/>
              <a:t>動的</a:t>
            </a:r>
            <a:r>
              <a:rPr lang="ja-JP" altLang="en-US"/>
              <a:t>な</a:t>
            </a:r>
            <a:r>
              <a:rPr lang="zh-CN" altLang="en-US" dirty="0"/>
              <a:t>活動領域 </a:t>
            </a:r>
            <a:r>
              <a:rPr lang="ja-JP" altLang="en-US"/>
              <a:t>について</a:t>
            </a:r>
            <a:r>
              <a:rPr lang="zh-CN" altLang="en-US" dirty="0"/>
              <a:t>説明</a:t>
            </a:r>
            <a:r>
              <a:rPr lang="ja-JP" altLang="en-US"/>
              <a:t>します。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活動領域</a:t>
            </a:r>
            <a:r>
              <a:rPr lang="ja-JP" altLang="en-US"/>
              <a:t>とは、プレイヤの</a:t>
            </a:r>
            <a:r>
              <a:rPr lang="zh-CN" altLang="en-US" dirty="0"/>
              <a:t>行動</a:t>
            </a:r>
            <a:r>
              <a:rPr lang="ja-JP" altLang="en-US"/>
              <a:t>に</a:t>
            </a:r>
            <a:r>
              <a:rPr lang="zh-CN" altLang="en-US" dirty="0"/>
              <a:t>基</a:t>
            </a:r>
            <a:r>
              <a:rPr lang="ja-JP" altLang="en-US"/>
              <a:t>づいて</a:t>
            </a:r>
            <a:r>
              <a:rPr lang="zh-CN" altLang="en-US" dirty="0"/>
              <a:t>自動的</a:t>
            </a:r>
            <a:r>
              <a:rPr lang="ja-JP" altLang="en-US"/>
              <a:t>に</a:t>
            </a:r>
            <a:r>
              <a:rPr lang="zh-CN" altLang="en-US" dirty="0"/>
              <a:t>形成</a:t>
            </a:r>
            <a:r>
              <a:rPr lang="ja-JP" altLang="en-US"/>
              <a:t>される</a:t>
            </a:r>
            <a:r>
              <a:rPr lang="zh-CN" altLang="en-US" dirty="0"/>
              <a:t>領域</a:t>
            </a:r>
            <a:r>
              <a:rPr lang="ja-JP" altLang="en-US"/>
              <a:t>です。</a:t>
            </a: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/>
              <a:t>プレイヤの</a:t>
            </a:r>
            <a:r>
              <a:rPr lang="zh-CN" altLang="en-US" dirty="0"/>
              <a:t>位置</a:t>
            </a:r>
            <a:r>
              <a:rPr lang="ja-JP" altLang="en-US"/>
              <a:t>や</a:t>
            </a:r>
            <a:r>
              <a:rPr lang="zh-CN" altLang="en-US" dirty="0"/>
              <a:t>密度、移動</a:t>
            </a:r>
            <a:r>
              <a:rPr lang="ja-JP" altLang="en-US"/>
              <a:t>の</a:t>
            </a:r>
            <a:r>
              <a:rPr lang="zh-CN" altLang="en-US" dirty="0"/>
              <a:t>傾向</a:t>
            </a:r>
            <a:r>
              <a:rPr lang="ja-JP" altLang="en-US"/>
              <a:t>に</a:t>
            </a:r>
            <a:r>
              <a:rPr lang="zh-CN" altLang="en-US" dirty="0"/>
              <a:t>応</a:t>
            </a:r>
            <a:r>
              <a:rPr lang="ja-JP" altLang="en-US"/>
              <a:t>じて、</a:t>
            </a:r>
            <a:r>
              <a:rPr lang="zh-CN" altLang="en-US" dirty="0"/>
              <a:t>領域</a:t>
            </a:r>
            <a:r>
              <a:rPr lang="ja-JP" altLang="en-US"/>
              <a:t>が </a:t>
            </a:r>
            <a:r>
              <a:rPr lang="zh-CN" altLang="en-US" dirty="0"/>
              <a:t>動的</a:t>
            </a:r>
            <a:r>
              <a:rPr lang="ja-JP" altLang="en-US"/>
              <a:t>に</a:t>
            </a:r>
            <a:r>
              <a:rPr lang="zh-CN" altLang="en-US" dirty="0"/>
              <a:t>生成・統合・分割 </a:t>
            </a:r>
            <a:r>
              <a:rPr lang="ja-JP" altLang="en-US"/>
              <a:t>されます。</a:t>
            </a: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/>
              <a:t>この</a:t>
            </a:r>
            <a:r>
              <a:rPr lang="zh-CN" altLang="en-US" dirty="0"/>
              <a:t>仕組</a:t>
            </a:r>
            <a:r>
              <a:rPr lang="ja-JP" altLang="en-US"/>
              <a:t>みによって、</a:t>
            </a:r>
            <a:r>
              <a:rPr lang="en-US" altLang="zh-CN" dirty="0"/>
              <a:t>UGC </a:t>
            </a:r>
            <a:r>
              <a:rPr lang="ja-JP" altLang="en-US"/>
              <a:t>が</a:t>
            </a:r>
            <a:r>
              <a:rPr lang="zh-CN" altLang="en-US" dirty="0"/>
              <a:t>局所的</a:t>
            </a:r>
            <a:r>
              <a:rPr lang="ja-JP" altLang="en-US"/>
              <a:t>に</a:t>
            </a:r>
            <a:r>
              <a:rPr lang="zh-CN" altLang="en-US" dirty="0"/>
              <a:t>発生</a:t>
            </a:r>
            <a:r>
              <a:rPr lang="ja-JP" altLang="en-US"/>
              <a:t>した</a:t>
            </a:r>
            <a:r>
              <a:rPr lang="zh-CN" altLang="en-US" dirty="0"/>
              <a:t>場合</a:t>
            </a:r>
            <a:r>
              <a:rPr lang="ja-JP" altLang="en-US"/>
              <a:t>でも、 その</a:t>
            </a:r>
            <a:r>
              <a:rPr lang="zh-CN" altLang="en-US" dirty="0"/>
              <a:t>領域</a:t>
            </a:r>
            <a:r>
              <a:rPr lang="ja-JP" altLang="en-US"/>
              <a:t>に</a:t>
            </a:r>
            <a:r>
              <a:rPr lang="zh-CN" altLang="en-US" dirty="0"/>
              <a:t>属</a:t>
            </a:r>
            <a:r>
              <a:rPr lang="ja-JP" altLang="en-US"/>
              <a:t>するピアが</a:t>
            </a:r>
            <a:r>
              <a:rPr lang="zh-CN" altLang="en-US" dirty="0"/>
              <a:t>優先的</a:t>
            </a:r>
            <a:r>
              <a:rPr lang="ja-JP" altLang="en-US"/>
              <a:t>に</a:t>
            </a:r>
            <a:r>
              <a:rPr lang="zh-CN" altLang="en-US" dirty="0"/>
              <a:t>処理</a:t>
            </a:r>
            <a:r>
              <a:rPr lang="ja-JP" altLang="en-US"/>
              <a:t>を</a:t>
            </a:r>
            <a:r>
              <a:rPr lang="zh-CN" altLang="en-US" dirty="0"/>
              <a:t>担当 </a:t>
            </a:r>
            <a:r>
              <a:rPr lang="ja-JP" altLang="en-US"/>
              <a:t>できるようになります。</a:t>
            </a: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/>
              <a:t>つまり、</a:t>
            </a:r>
            <a:r>
              <a:rPr lang="en-US" altLang="zh-CN" dirty="0"/>
              <a:t>UGC </a:t>
            </a:r>
            <a:r>
              <a:rPr lang="ja-JP" altLang="en-US"/>
              <a:t>の </a:t>
            </a:r>
            <a:r>
              <a:rPr lang="zh-CN" altLang="en-US" dirty="0"/>
              <a:t>局所性・突発性</a:t>
            </a:r>
            <a:r>
              <a:rPr lang="ja-JP" altLang="en-US"/>
              <a:t>に</a:t>
            </a:r>
            <a:r>
              <a:rPr lang="zh-CN" altLang="en-US" dirty="0"/>
              <a:t>自然</a:t>
            </a:r>
            <a:r>
              <a:rPr lang="ja-JP" altLang="en-US"/>
              <a:t>に</a:t>
            </a:r>
            <a:r>
              <a:rPr lang="zh-CN" altLang="en-US" dirty="0"/>
              <a:t>追随</a:t>
            </a:r>
            <a:r>
              <a:rPr lang="ja-JP" altLang="en-US"/>
              <a:t>できる ということです。</a:t>
            </a: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/>
              <a:t>また、</a:t>
            </a:r>
            <a:r>
              <a:rPr lang="zh-CN" altLang="en-US" dirty="0"/>
              <a:t>従来</a:t>
            </a:r>
            <a:r>
              <a:rPr lang="ja-JP" altLang="en-US"/>
              <a:t>のような</a:t>
            </a:r>
            <a:r>
              <a:rPr lang="zh-CN" altLang="en-US" dirty="0"/>
              <a:t>静的</a:t>
            </a:r>
            <a:r>
              <a:rPr lang="ja-JP" altLang="en-US"/>
              <a:t>なセル</a:t>
            </a:r>
            <a:r>
              <a:rPr lang="zh-CN" altLang="en-US" dirty="0"/>
              <a:t>分割</a:t>
            </a:r>
            <a:r>
              <a:rPr lang="ja-JP" altLang="en-US"/>
              <a:t>とは</a:t>
            </a:r>
            <a:r>
              <a:rPr lang="zh-CN" altLang="en-US" dirty="0"/>
              <a:t>異</a:t>
            </a:r>
            <a:r>
              <a:rPr lang="ja-JP" altLang="en-US"/>
              <a:t>なり、</a:t>
            </a: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/>
              <a:t>プレイヤ</a:t>
            </a:r>
            <a:r>
              <a:rPr lang="zh-CN" altLang="en-US" dirty="0"/>
              <a:t>間</a:t>
            </a:r>
            <a:r>
              <a:rPr lang="ja-JP" altLang="en-US"/>
              <a:t>の</a:t>
            </a:r>
            <a:r>
              <a:rPr lang="zh-CN" altLang="en-US" dirty="0"/>
              <a:t>距離</a:t>
            </a:r>
            <a:r>
              <a:rPr lang="ja-JP" altLang="en-US"/>
              <a:t>が</a:t>
            </a:r>
            <a:r>
              <a:rPr lang="zh-CN" altLang="en-US" dirty="0"/>
              <a:t>広</a:t>
            </a:r>
            <a:r>
              <a:rPr lang="ja-JP" altLang="en-US"/>
              <a:t>がれば</a:t>
            </a:r>
            <a:r>
              <a:rPr lang="zh-CN" altLang="en-US" dirty="0"/>
              <a:t>領域</a:t>
            </a:r>
            <a:r>
              <a:rPr lang="ja-JP" altLang="en-US"/>
              <a:t>を</a:t>
            </a:r>
            <a:r>
              <a:rPr lang="zh-CN" altLang="en-US" dirty="0"/>
              <a:t>分割</a:t>
            </a:r>
            <a:r>
              <a:rPr lang="ja-JP" altLang="en-US"/>
              <a:t>し、</a:t>
            </a:r>
            <a:r>
              <a:rPr lang="zh-CN" altLang="en-US" dirty="0"/>
              <a:t>逆</a:t>
            </a:r>
            <a:r>
              <a:rPr lang="ja-JP" altLang="en-US"/>
              <a:t>に</a:t>
            </a:r>
            <a:r>
              <a:rPr lang="zh-CN" altLang="en-US" dirty="0"/>
              <a:t>近</a:t>
            </a:r>
            <a:r>
              <a:rPr lang="ja-JP" altLang="en-US"/>
              <a:t>づけば</a:t>
            </a:r>
            <a:r>
              <a:rPr lang="zh-CN" altLang="en-US" dirty="0"/>
              <a:t>領域</a:t>
            </a:r>
            <a:r>
              <a:rPr lang="ja-JP" altLang="en-US"/>
              <a:t>を</a:t>
            </a:r>
            <a:r>
              <a:rPr lang="zh-CN" altLang="en-US" dirty="0"/>
              <a:t>統合</a:t>
            </a:r>
            <a:r>
              <a:rPr lang="ja-JP" altLang="en-US"/>
              <a:t>するため、</a:t>
            </a: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負荷分散</a:t>
            </a:r>
            <a:r>
              <a:rPr lang="ja-JP" altLang="en-US"/>
              <a:t>や</a:t>
            </a:r>
            <a:r>
              <a:rPr lang="zh-CN" altLang="en-US" dirty="0"/>
              <a:t>同期処理</a:t>
            </a:r>
            <a:r>
              <a:rPr lang="ja-JP" altLang="en-US"/>
              <a:t>の</a:t>
            </a:r>
            <a:r>
              <a:rPr lang="zh-CN" altLang="en-US" dirty="0"/>
              <a:t>効率化</a:t>
            </a:r>
            <a:r>
              <a:rPr lang="ja-JP" altLang="en-US"/>
              <a:t>が</a:t>
            </a:r>
            <a:r>
              <a:rPr lang="zh-CN" altLang="en-US" dirty="0"/>
              <a:t>可能 </a:t>
            </a:r>
            <a:r>
              <a:rPr lang="ja-JP" altLang="en-US"/>
              <a:t>になります。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83C53-8634-0544-B8AC-54A2EF2FC0BC}" type="slidenum">
              <a:rPr lang="en-JP" smtClean="0"/>
              <a:t>8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80587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JP" altLang="zh-CN"/>
              <a:t>セッションプレーン</a:t>
            </a:r>
            <a:r>
              <a:rPr lang="zh-CN" altLang="en-US" dirty="0"/>
              <a:t>は、</a:t>
            </a:r>
            <a:r>
              <a:rPr lang="en-JP" altLang="zh-CN"/>
              <a:t>活動領域を単位としてピアを階層的に組織化する通信層</a:t>
            </a:r>
            <a:endParaRPr lang="en-US" altLang="zh-CN" dirty="0"/>
          </a:p>
          <a:p>
            <a:r>
              <a:rPr lang="zh-CN" altLang="en-US" dirty="0"/>
              <a:t>この階層のピアは二つの役割</a:t>
            </a:r>
            <a:r>
              <a:rPr lang="en-US" altLang="zh-CN" dirty="0"/>
              <a:t>…</a:t>
            </a:r>
          </a:p>
          <a:p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JP" altLang="zh-CN"/>
              <a:t>活動領域の内外で異なる通信戦略を採用</a:t>
            </a:r>
            <a:r>
              <a:rPr lang="zh-CN" altLang="en-US" dirty="0"/>
              <a:t>、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具体的には、内部</a:t>
            </a:r>
            <a:r>
              <a:rPr lang="en-US" altLang="zh-CN" dirty="0"/>
              <a:t>…</a:t>
            </a:r>
            <a:r>
              <a:rPr lang="zh-CN" altLang="en-US" dirty="0"/>
              <a:t>、間</a:t>
            </a:r>
            <a:r>
              <a:rPr lang="en-US" altLang="zh-CN" dirty="0"/>
              <a:t>…</a:t>
            </a:r>
            <a:endParaRPr lang="en-JP" altLang="zh-CN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83C53-8634-0544-B8AC-54A2EF2FC0BC}" type="slidenum">
              <a:rPr lang="en-JP" smtClean="0"/>
              <a:t>9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234016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99B7B-C54C-134D-7FCF-35A65DABB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C03D-C802-DE42-B6AB-DC9C2E9E2E31}" type="datetime1">
              <a:rPr lang="en-US" smtClean="0"/>
              <a:t>5/14/26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6D8FF-02C3-6A5A-F21A-C0FC56EB8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ED99F-AA4C-E334-0279-2982B711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446E-9EB3-2446-8397-56C7E311FB4B}" type="slidenum">
              <a:rPr lang="en-JP" smtClean="0"/>
              <a:t>‹#›</a:t>
            </a:fld>
            <a:endParaRPr lang="en-JP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427909-8A70-7D8B-3528-75AE841B299F}"/>
              </a:ext>
            </a:extLst>
          </p:cNvPr>
          <p:cNvSpPr/>
          <p:nvPr userDrawn="1"/>
        </p:nvSpPr>
        <p:spPr>
          <a:xfrm>
            <a:off x="0" y="761999"/>
            <a:ext cx="9875520" cy="5334001"/>
          </a:xfrm>
          <a:prstGeom prst="rect">
            <a:avLst/>
          </a:prstGeom>
          <a:solidFill>
            <a:srgbClr val="40BAD2"/>
          </a:solidFill>
          <a:ln w="1079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E4517D-6708-07FE-29BD-CD304863B59A}"/>
              </a:ext>
            </a:extLst>
          </p:cNvPr>
          <p:cNvSpPr/>
          <p:nvPr userDrawn="1"/>
        </p:nvSpPr>
        <p:spPr>
          <a:xfrm>
            <a:off x="10017759" y="761999"/>
            <a:ext cx="2177821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 w="1079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CEDBCF-0B34-B631-EBBC-2EC258509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" y="1137921"/>
            <a:ext cx="9083040" cy="3285489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P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DC08F0-AA55-49C7-9D13-1AC3A4E707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" y="4572000"/>
            <a:ext cx="9083040" cy="1148079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36219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104FC-9F9C-787B-D23A-35ED7E109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4498F-B382-8B2C-CCFF-CF9787567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A26F3-9242-3F06-920A-ABC718D8B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8C0F-1D37-7241-BF4E-C8D3CBB2ED2C}" type="datetime1">
              <a:rPr lang="en-US" smtClean="0"/>
              <a:t>5/14/26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C21E7-7179-D3EA-54E2-435FF70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BE033-6B75-F102-15B5-ACD62201A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446E-9EB3-2446-8397-56C7E311FB4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75877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EBB639-F357-EEA5-3563-07DC85B949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48D19C-2D7F-73DF-D214-BD47E68FA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7F423-D388-D134-0570-A5908F007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FED0C-FF0D-314C-BD35-9070E52F6945}" type="datetime1">
              <a:rPr lang="en-US" smtClean="0"/>
              <a:t>5/14/26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76999-44A7-67D7-A1BF-61FB4EA60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4FED3-B168-B221-815F-B130DE08C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446E-9EB3-2446-8397-56C7E311FB4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91023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117296A-9EB2-A353-CFD7-730CA21A4BCC}"/>
              </a:ext>
            </a:extLst>
          </p:cNvPr>
          <p:cNvSpPr/>
          <p:nvPr userDrawn="1"/>
        </p:nvSpPr>
        <p:spPr>
          <a:xfrm>
            <a:off x="11460480" y="294639"/>
            <a:ext cx="735100" cy="937927"/>
          </a:xfrm>
          <a:prstGeom prst="rect">
            <a:avLst/>
          </a:prstGeom>
          <a:solidFill>
            <a:srgbClr val="C8C8C8">
              <a:alpha val="49804"/>
            </a:srgbClr>
          </a:solidFill>
          <a:ln w="1079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287FCD-E985-E3CE-1D90-7BCAC5EC128D}"/>
              </a:ext>
            </a:extLst>
          </p:cNvPr>
          <p:cNvSpPr/>
          <p:nvPr userDrawn="1"/>
        </p:nvSpPr>
        <p:spPr>
          <a:xfrm>
            <a:off x="0" y="1340834"/>
            <a:ext cx="741680" cy="4913916"/>
          </a:xfrm>
          <a:prstGeom prst="rect">
            <a:avLst/>
          </a:prstGeom>
          <a:solidFill>
            <a:srgbClr val="C8C8C8">
              <a:alpha val="49804"/>
            </a:srgbClr>
          </a:solidFill>
          <a:ln w="1079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2DE39B-95FF-A314-C72C-BF3693ABEB78}"/>
              </a:ext>
            </a:extLst>
          </p:cNvPr>
          <p:cNvSpPr/>
          <p:nvPr userDrawn="1"/>
        </p:nvSpPr>
        <p:spPr>
          <a:xfrm>
            <a:off x="838200" y="1340834"/>
            <a:ext cx="11353800" cy="4913916"/>
          </a:xfrm>
          <a:prstGeom prst="rect">
            <a:avLst/>
          </a:prstGeom>
          <a:solidFill>
            <a:srgbClr val="C8C8C8">
              <a:alpha val="49804"/>
            </a:srgbClr>
          </a:solidFill>
          <a:ln w="1079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游ゴシック" panose="020B0400000000000000" pitchFamily="34" charset="-128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CDB410-47C5-7707-80C9-A73F507024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94640"/>
            <a:ext cx="11353800" cy="9379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71E692-B347-0EA4-00BA-DA44A320E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715"/>
            <a:ext cx="10515600" cy="747892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defRPr>
            </a:lvl1pPr>
          </a:lstStyle>
          <a:p>
            <a:r>
              <a:rPr lang="en-US" dirty="0"/>
              <a:t>Click to edit Master title style</a:t>
            </a:r>
            <a:endParaRPr lang="en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AACFA-376B-E42D-062F-320398C0B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1483360"/>
            <a:ext cx="10952480" cy="4693603"/>
          </a:xfrm>
        </p:spPr>
        <p:txBody>
          <a:bodyPr/>
          <a:lstStyle>
            <a:lvl1pPr>
              <a:defRPr b="0" i="0"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  <a:lvl2pPr>
              <a:defRPr sz="2600" b="0" i="0">
                <a:latin typeface="Yu Gothic Medium" panose="020B0400000000000000" pitchFamily="34" charset="-128"/>
                <a:ea typeface="Yu Gothic Medium" panose="020B0400000000000000" pitchFamily="34" charset="-128"/>
              </a:defRPr>
            </a:lvl2pPr>
            <a:lvl3pPr>
              <a:defRPr sz="2400" b="0" i="0">
                <a:latin typeface="Yu Gothic Medium" panose="020B0400000000000000" pitchFamily="34" charset="-128"/>
                <a:ea typeface="Yu Gothic Medium" panose="020B0400000000000000" pitchFamily="34" charset="-128"/>
              </a:defRPr>
            </a:lvl3pPr>
            <a:lvl4pPr>
              <a:defRPr b="0" i="0">
                <a:latin typeface="Yu Gothic Medium" panose="020B0400000000000000" pitchFamily="34" charset="-128"/>
                <a:ea typeface="Yu Gothic Medium" panose="020B0400000000000000" pitchFamily="34" charset="-128"/>
              </a:defRPr>
            </a:lvl4pPr>
            <a:lvl5pPr>
              <a:defRPr b="0" i="0">
                <a:latin typeface="Yu Gothic Medium" panose="020B0400000000000000" pitchFamily="34" charset="-128"/>
                <a:ea typeface="Yu Gothic Medium" panose="020B0400000000000000" pitchFamily="34" charset="-12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P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32199-C0DD-F0B8-01F8-9F3638A62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D052-4D2E-0D4B-9A61-07E9B7F4F055}" type="datetime1">
              <a:rPr lang="en-US" smtClean="0"/>
              <a:t>5/14/26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61BA4-793E-5124-3B57-8BC8AEDC8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22A76-88BD-3440-32AD-91836C52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480" y="6356350"/>
            <a:ext cx="629920" cy="365125"/>
          </a:xfrm>
        </p:spPr>
        <p:txBody>
          <a:bodyPr/>
          <a:lstStyle>
            <a:lvl1pPr>
              <a:defRPr sz="1400" b="1" i="0">
                <a:solidFill>
                  <a:srgbClr val="00B0F0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fld id="{F90F446E-9EB3-2446-8397-56C7E311FB4B}" type="slidenum">
              <a:rPr lang="en-JP" smtClean="0"/>
              <a:pPr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99854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F7C37-7E22-518E-AA26-5E14025EE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7030-7FAB-28F2-1A54-4F54811E6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5011A-65AE-84C0-E900-834818DA5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8515-4F55-7048-864E-7891046E69A8}" type="datetime1">
              <a:rPr lang="en-US" smtClean="0"/>
              <a:t>5/14/26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A4E6E-3B74-10C9-7FAB-84309A5E4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3EA2B-1AA1-37E2-49E7-72DF7818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446E-9EB3-2446-8397-56C7E311FB4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96591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AA56F-5FAC-5B4C-49EF-E154DF9C3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D6D96-2F30-3A2F-AD2A-817AE90B6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768F3-2BA1-347B-2E54-4C6D28F7B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BA734-1F6C-F97E-DA3A-75A806C49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155C-2608-0744-88FC-C5D9F29B75BC}" type="datetime1">
              <a:rPr lang="en-US" smtClean="0"/>
              <a:t>5/14/26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14777-ECDC-72D1-6ABE-6E6960F7B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58C86-4E96-216A-E940-3D6620D6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446E-9EB3-2446-8397-56C7E311FB4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70487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A8F56-F012-85F9-3B34-A2BE22E83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18309-ADE9-B235-E05C-B2B369C26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4315B8-34C7-DBA0-9044-B55853F6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81073D-6482-16CC-37E3-03CA9CD12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A94EA1-FD44-F402-CC9E-019080D3B1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9A532-8707-2333-9332-D8C4B72BA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935A9-8B13-E745-B458-038A6132640A}" type="datetime1">
              <a:rPr lang="en-US" smtClean="0"/>
              <a:t>5/14/26</a:t>
            </a:fld>
            <a:endParaRPr lang="en-JP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56FB2C-D904-F904-BF7F-06BFE7684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7F0EEE-7F3A-F518-E3A5-944FE850B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446E-9EB3-2446-8397-56C7E311FB4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89092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D35A2-8DBC-70C5-D8C4-AFA7BA25F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47D623-BA14-2DCC-9059-0B07D16E8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E054-AB97-2F4A-83BE-B18F856B8673}" type="datetime1">
              <a:rPr lang="en-US" smtClean="0"/>
              <a:t>5/14/26</a:t>
            </a:fld>
            <a:endParaRPr lang="en-JP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2777D8-9809-F5E0-8E2B-99CB0E439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F10591-E955-6E64-79F4-EF387DA65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446E-9EB3-2446-8397-56C7E311FB4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210027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1842F3-D039-A620-54B2-DBAA79775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540C-9743-044A-8CDC-0635B768076E}" type="datetime1">
              <a:rPr lang="en-US" smtClean="0"/>
              <a:t>5/14/26</a:t>
            </a:fld>
            <a:endParaRPr lang="en-JP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8AC3C1-4763-2A0A-116B-A2FA6E939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EDED1-4D92-6D3A-6BC6-41B94292A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446E-9EB3-2446-8397-56C7E311FB4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68167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67585-D5F4-E64D-3CEF-243D02394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5696A-0D59-160E-2513-CB8591085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D1B9D3-0456-621A-50A9-6D786FCD4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002E9-C0B6-6732-1888-A69F4800C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CC8E-8B76-124E-AD41-1BC824C82BB2}" type="datetime1">
              <a:rPr lang="en-US" smtClean="0"/>
              <a:t>5/14/26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A3610-B98E-30FD-08E8-D85CA09C9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362782-EA7B-7C1C-CE2C-FE69BBBE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446E-9EB3-2446-8397-56C7E311FB4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001622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10635-0C9A-0136-7D90-692D26518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AACC54-1741-179C-A2E5-ADF80548D9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J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85E1F-1B50-5DBB-97F2-DFCBCFB00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79D32-8739-569E-F294-9A05C097D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7BD5-DD5D-3E41-A50F-6A93E9FFD2DB}" type="datetime1">
              <a:rPr lang="en-US" smtClean="0"/>
              <a:t>5/14/26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FDF229-4C42-CB78-10B2-7C11B9388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FC196-13AB-CE09-88CF-CBBBE4134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446E-9EB3-2446-8397-56C7E311FB4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52445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6CBF2F-606D-D7CB-2B45-78164D6A1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E652A-9C6A-9423-CEA4-8385431B8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5F2AD-6776-D7DE-5E37-CF07E10CC2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306430-A865-F444-AF69-C3BC4F57F6A0}" type="datetime1">
              <a:rPr lang="en-US" smtClean="0"/>
              <a:t>5/14/26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C7E94-10B8-6EB1-589A-341040A98C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16DD0-7F26-CE22-0D08-6E5440E74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0F446E-9EB3-2446-8397-56C7E311FB4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94782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JP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544CE-B493-8C91-E4BA-C56D2D8F46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" altLang="ja-JP" sz="4000" b="1" noProof="1">
                <a:latin typeface="Yu Gothic UI" panose="020B0500000000000000" pitchFamily="34" charset="-128"/>
                <a:ea typeface="Yu Gothic UI" panose="020B0500000000000000" pitchFamily="34" charset="-128"/>
              </a:rPr>
              <a:t>MMORPG </a:t>
            </a:r>
            <a:r>
              <a:rPr lang="ja-JP" altLang="en-US" sz="4000" b="1" noProof="1">
                <a:latin typeface="Yu Gothic UI" panose="020B0500000000000000" pitchFamily="34" charset="-128"/>
                <a:ea typeface="Yu Gothic UI" panose="020B0500000000000000" pitchFamily="34" charset="-128"/>
              </a:rPr>
              <a:t>のユーザ</a:t>
            </a:r>
            <a:r>
              <a:rPr lang="zh-CN" altLang="en-US" sz="4000" b="1" noProof="1">
                <a:latin typeface="Yu Gothic UI" panose="020B0500000000000000" pitchFamily="34" charset="-128"/>
                <a:ea typeface="Yu Gothic UI" panose="020B0500000000000000" pitchFamily="34" charset="-128"/>
              </a:rPr>
              <a:t>生成</a:t>
            </a:r>
            <a:r>
              <a:rPr lang="ja-JP" altLang="en-US" sz="4000" b="1" noProof="1">
                <a:latin typeface="Yu Gothic UI" panose="020B0500000000000000" pitchFamily="34" charset="-128"/>
                <a:ea typeface="Yu Gothic UI" panose="020B0500000000000000" pitchFamily="34" charset="-128"/>
              </a:rPr>
              <a:t>コンテンツと</a:t>
            </a:r>
            <a:br>
              <a:rPr lang="en-US" altLang="ja-JP" sz="4000" b="1" noProof="1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ja-JP" altLang="en-US" sz="4000" b="1" noProof="1">
                <a:latin typeface="Yu Gothic UI" panose="020B0500000000000000" pitchFamily="34" charset="-128"/>
                <a:ea typeface="Yu Gothic UI" panose="020B0500000000000000" pitchFamily="34" charset="-128"/>
              </a:rPr>
              <a:t>親和性の高い</a:t>
            </a:r>
            <a:r>
              <a:rPr lang="en" altLang="ja-JP" sz="4000" b="1" noProof="1">
                <a:latin typeface="Yu Gothic UI" panose="020B0500000000000000" pitchFamily="34" charset="-128"/>
                <a:ea typeface="Yu Gothic UI" panose="020B0500000000000000" pitchFamily="34" charset="-128"/>
              </a:rPr>
              <a:t>P2P </a:t>
            </a:r>
            <a:r>
              <a:rPr lang="ja-JP" altLang="en-US" sz="4000" b="1" noProof="1">
                <a:latin typeface="Yu Gothic UI" panose="020B0500000000000000" pitchFamily="34" charset="-128"/>
                <a:ea typeface="Yu Gothic UI" panose="020B0500000000000000" pitchFamily="34" charset="-128"/>
              </a:rPr>
              <a:t>ベースの分散サーバ方式</a:t>
            </a:r>
            <a:endParaRPr lang="en-JP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3C700C-1F5A-89E8-0D84-D0793D5F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" y="4229100"/>
            <a:ext cx="9083040" cy="1490979"/>
          </a:xfrm>
        </p:spPr>
        <p:txBody>
          <a:bodyPr>
            <a:normAutofit/>
          </a:bodyPr>
          <a:lstStyle/>
          <a:p>
            <a:r>
              <a:rPr lang="ja-JP" altLang="en-US" noProof="1"/>
              <a:t>九州工業大学</a:t>
            </a:r>
            <a:endParaRPr lang="en-US" altLang="ja-JP" noProof="1"/>
          </a:p>
          <a:p>
            <a:r>
              <a:rPr lang="ja-JP" altLang="en-US" noProof="1"/>
              <a:t>陳正　光来健一</a:t>
            </a:r>
            <a:endParaRPr lang="en-US" altLang="ja-JP" noProof="1"/>
          </a:p>
        </p:txBody>
      </p:sp>
    </p:spTree>
    <p:extLst>
      <p:ext uri="{BB962C8B-B14F-4D97-AF65-F5344CB8AC3E}">
        <p14:creationId xmlns:p14="http://schemas.microsoft.com/office/powerpoint/2010/main" val="3948533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139A3-5F17-4058-B6D8-9B59126DA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/>
              <a:t>階層型</a:t>
            </a:r>
            <a:r>
              <a:rPr lang="zh-CN" altLang="en-US" dirty="0"/>
              <a:t> </a:t>
            </a:r>
            <a:r>
              <a:rPr lang="en-JP"/>
              <a:t>Mesh</a:t>
            </a:r>
            <a:r>
              <a:rPr lang="zh-CN" altLang="en-US" dirty="0"/>
              <a:t> </a:t>
            </a:r>
            <a:r>
              <a:rPr lang="en-JP"/>
              <a:t>トポロジ</a:t>
            </a:r>
            <a:endParaRPr lang="en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C104-068B-7371-8B42-A2C77DDEC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WebRTCを用いてセッションプレーンを構築</a:t>
            </a:r>
          </a:p>
          <a:p>
            <a:pPr lvl="1"/>
            <a:r>
              <a:rPr lang="en-JP" dirty="0"/>
              <a:t>既存の通信トポロジのMeshではピア間の接続数が過剰に増加</a:t>
            </a:r>
          </a:p>
          <a:p>
            <a:pPr lvl="1"/>
            <a:r>
              <a:rPr lang="en-JP" dirty="0"/>
              <a:t>MCUやSFUは中央サーバを用いるためスケーラビリティに限界</a:t>
            </a:r>
          </a:p>
          <a:p>
            <a:r>
              <a:rPr lang="en-JP" dirty="0"/>
              <a:t>活動領域を単位とした階層型MeshをWebRTC上に構築</a:t>
            </a:r>
          </a:p>
          <a:p>
            <a:pPr lvl="1"/>
            <a:r>
              <a:rPr lang="en-JP" dirty="0"/>
              <a:t>領域ごとにピアをグループ化し、リーダを中心として接続</a:t>
            </a:r>
          </a:p>
          <a:p>
            <a:pPr lvl="1"/>
            <a:r>
              <a:rPr lang="en-JP" dirty="0"/>
              <a:t>ピアが維持すべき接続数を抑えられる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9CA5D-FAF9-5896-5891-A0ACEF844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446E-9EB3-2446-8397-56C7E311FB4B}" type="slidenum">
              <a:rPr lang="en-JP" smtClean="0"/>
              <a:pPr/>
              <a:t>10</a:t>
            </a:fld>
            <a:endParaRPr lang="en-JP"/>
          </a:p>
        </p:txBody>
      </p:sp>
      <p:grpSp>
        <p:nvGrpSpPr>
          <p:cNvPr id="5" name="图形 8">
            <a:extLst>
              <a:ext uri="{FF2B5EF4-FFF2-40B4-BE49-F238E27FC236}">
                <a16:creationId xmlns:a16="http://schemas.microsoft.com/office/drawing/2014/main" id="{39D8DF50-4887-1329-A7A2-B8C9B07DF255}"/>
              </a:ext>
            </a:extLst>
          </p:cNvPr>
          <p:cNvGrpSpPr/>
          <p:nvPr/>
        </p:nvGrpSpPr>
        <p:grpSpPr>
          <a:xfrm>
            <a:off x="6357596" y="4291368"/>
            <a:ext cx="5039849" cy="2439734"/>
            <a:chOff x="3428683" y="4109854"/>
            <a:chExt cx="5039849" cy="2439734"/>
          </a:xfrm>
        </p:grpSpPr>
        <p:sp>
          <p:nvSpPr>
            <p:cNvPr id="7" name="任意形状 6">
              <a:extLst>
                <a:ext uri="{FF2B5EF4-FFF2-40B4-BE49-F238E27FC236}">
                  <a16:creationId xmlns:a16="http://schemas.microsoft.com/office/drawing/2014/main" id="{4B58AF39-B2FC-6461-568D-F752906BCBFA}"/>
                </a:ext>
              </a:extLst>
            </p:cNvPr>
            <p:cNvSpPr/>
            <p:nvPr/>
          </p:nvSpPr>
          <p:spPr>
            <a:xfrm>
              <a:off x="5282967" y="4109854"/>
              <a:ext cx="1616555" cy="379540"/>
            </a:xfrm>
            <a:custGeom>
              <a:avLst/>
              <a:gdLst>
                <a:gd name="connsiteX0" fmla="*/ 0 w 1616555"/>
                <a:gd name="connsiteY0" fmla="*/ 0 h 379540"/>
                <a:gd name="connsiteX1" fmla="*/ 1616556 w 1616555"/>
                <a:gd name="connsiteY1" fmla="*/ 0 h 379540"/>
                <a:gd name="connsiteX2" fmla="*/ 1616556 w 1616555"/>
                <a:gd name="connsiteY2" fmla="*/ 379540 h 379540"/>
                <a:gd name="connsiteX3" fmla="*/ 0 w 1616555"/>
                <a:gd name="connsiteY3" fmla="*/ 379540 h 37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6555" h="379540">
                  <a:moveTo>
                    <a:pt x="0" y="0"/>
                  </a:moveTo>
                  <a:lnTo>
                    <a:pt x="1616556" y="0"/>
                  </a:lnTo>
                  <a:lnTo>
                    <a:pt x="1616556" y="379540"/>
                  </a:lnTo>
                  <a:lnTo>
                    <a:pt x="0" y="379540"/>
                  </a:lnTo>
                  <a:close/>
                </a:path>
              </a:pathLst>
            </a:custGeom>
            <a:no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25573935-E4C8-09D7-D35B-D9D86BA86D40}"/>
                </a:ext>
              </a:extLst>
            </p:cNvPr>
            <p:cNvSpPr txBox="1"/>
            <p:nvPr/>
          </p:nvSpPr>
          <p:spPr>
            <a:xfrm>
              <a:off x="5295247" y="4140227"/>
              <a:ext cx="158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800" spc="0" baseline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GAME Space</a:t>
              </a:r>
            </a:p>
          </p:txBody>
        </p:sp>
        <p:sp>
          <p:nvSpPr>
            <p:cNvPr id="12" name="任意形状 11">
              <a:extLst>
                <a:ext uri="{FF2B5EF4-FFF2-40B4-BE49-F238E27FC236}">
                  <a16:creationId xmlns:a16="http://schemas.microsoft.com/office/drawing/2014/main" id="{F6A9FFF1-184B-D0F5-BD22-38032A3D94BC}"/>
                </a:ext>
              </a:extLst>
            </p:cNvPr>
            <p:cNvSpPr/>
            <p:nvPr/>
          </p:nvSpPr>
          <p:spPr>
            <a:xfrm>
              <a:off x="3428683" y="4299624"/>
              <a:ext cx="1616555" cy="1613045"/>
            </a:xfrm>
            <a:custGeom>
              <a:avLst/>
              <a:gdLst>
                <a:gd name="connsiteX0" fmla="*/ 1616556 w 1616555"/>
                <a:gd name="connsiteY0" fmla="*/ 806523 h 1613045"/>
                <a:gd name="connsiteX1" fmla="*/ 808278 w 1616555"/>
                <a:gd name="connsiteY1" fmla="*/ 1613046 h 1613045"/>
                <a:gd name="connsiteX2" fmla="*/ 0 w 1616555"/>
                <a:gd name="connsiteY2" fmla="*/ 806523 h 1613045"/>
                <a:gd name="connsiteX3" fmla="*/ 808278 w 1616555"/>
                <a:gd name="connsiteY3" fmla="*/ 0 h 1613045"/>
                <a:gd name="connsiteX4" fmla="*/ 1616556 w 1616555"/>
                <a:gd name="connsiteY4" fmla="*/ 806523 h 1613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6555" h="1613045">
                  <a:moveTo>
                    <a:pt x="1616556" y="806523"/>
                  </a:moveTo>
                  <a:cubicBezTo>
                    <a:pt x="1616556" y="1251953"/>
                    <a:pt x="1254677" y="1613046"/>
                    <a:pt x="808278" y="1613046"/>
                  </a:cubicBezTo>
                  <a:cubicBezTo>
                    <a:pt x="361878" y="1613046"/>
                    <a:pt x="0" y="1251953"/>
                    <a:pt x="0" y="806523"/>
                  </a:cubicBezTo>
                  <a:cubicBezTo>
                    <a:pt x="0" y="361093"/>
                    <a:pt x="361878" y="0"/>
                    <a:pt x="808278" y="0"/>
                  </a:cubicBezTo>
                  <a:cubicBezTo>
                    <a:pt x="1254677" y="0"/>
                    <a:pt x="1616556" y="361093"/>
                    <a:pt x="1616556" y="806523"/>
                  </a:cubicBezTo>
                  <a:close/>
                </a:path>
              </a:pathLst>
            </a:custGeom>
            <a:noFill/>
            <a:ln w="950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" name="任意形状 12">
              <a:extLst>
                <a:ext uri="{FF2B5EF4-FFF2-40B4-BE49-F238E27FC236}">
                  <a16:creationId xmlns:a16="http://schemas.microsoft.com/office/drawing/2014/main" id="{F5C89B19-AF9C-BF72-7FE2-321C02B3C748}"/>
                </a:ext>
              </a:extLst>
            </p:cNvPr>
            <p:cNvSpPr/>
            <p:nvPr/>
          </p:nvSpPr>
          <p:spPr>
            <a:xfrm>
              <a:off x="3809049" y="4489394"/>
              <a:ext cx="114109" cy="284655"/>
            </a:xfrm>
            <a:custGeom>
              <a:avLst/>
              <a:gdLst>
                <a:gd name="connsiteX0" fmla="*/ 57055 w 114109"/>
                <a:gd name="connsiteY0" fmla="*/ 0 h 284655"/>
                <a:gd name="connsiteX1" fmla="*/ 99846 w 114109"/>
                <a:gd name="connsiteY1" fmla="*/ 42698 h 284655"/>
                <a:gd name="connsiteX2" fmla="*/ 57055 w 114109"/>
                <a:gd name="connsiteY2" fmla="*/ 85397 h 284655"/>
                <a:gd name="connsiteX3" fmla="*/ 14264 w 114109"/>
                <a:gd name="connsiteY3" fmla="*/ 42698 h 284655"/>
                <a:gd name="connsiteX4" fmla="*/ 57055 w 114109"/>
                <a:gd name="connsiteY4" fmla="*/ 0 h 284655"/>
                <a:gd name="connsiteX5" fmla="*/ 85582 w 114109"/>
                <a:gd name="connsiteY5" fmla="*/ 99629 h 284655"/>
                <a:gd name="connsiteX6" fmla="*/ 114110 w 114109"/>
                <a:gd name="connsiteY6" fmla="*/ 128095 h 284655"/>
                <a:gd name="connsiteX7" fmla="*/ 114110 w 114109"/>
                <a:gd name="connsiteY7" fmla="*/ 170793 h 284655"/>
                <a:gd name="connsiteX8" fmla="*/ 85582 w 114109"/>
                <a:gd name="connsiteY8" fmla="*/ 199259 h 284655"/>
                <a:gd name="connsiteX9" fmla="*/ 85582 w 114109"/>
                <a:gd name="connsiteY9" fmla="*/ 270422 h 284655"/>
                <a:gd name="connsiteX10" fmla="*/ 71319 w 114109"/>
                <a:gd name="connsiteY10" fmla="*/ 284655 h 284655"/>
                <a:gd name="connsiteX11" fmla="*/ 42791 w 114109"/>
                <a:gd name="connsiteY11" fmla="*/ 284655 h 284655"/>
                <a:gd name="connsiteX12" fmla="*/ 28527 w 114109"/>
                <a:gd name="connsiteY12" fmla="*/ 270422 h 284655"/>
                <a:gd name="connsiteX13" fmla="*/ 28527 w 114109"/>
                <a:gd name="connsiteY13" fmla="*/ 199259 h 284655"/>
                <a:gd name="connsiteX14" fmla="*/ 0 w 114109"/>
                <a:gd name="connsiteY14" fmla="*/ 170793 h 284655"/>
                <a:gd name="connsiteX15" fmla="*/ 0 w 114109"/>
                <a:gd name="connsiteY15" fmla="*/ 128095 h 284655"/>
                <a:gd name="connsiteX16" fmla="*/ 28527 w 114109"/>
                <a:gd name="connsiteY16" fmla="*/ 99629 h 28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109" h="284655">
                  <a:moveTo>
                    <a:pt x="57055" y="0"/>
                  </a:moveTo>
                  <a:cubicBezTo>
                    <a:pt x="80733" y="0"/>
                    <a:pt x="99846" y="19072"/>
                    <a:pt x="99846" y="42698"/>
                  </a:cubicBezTo>
                  <a:cubicBezTo>
                    <a:pt x="99846" y="66325"/>
                    <a:pt x="80733" y="85397"/>
                    <a:pt x="57055" y="85397"/>
                  </a:cubicBezTo>
                  <a:cubicBezTo>
                    <a:pt x="33377" y="85397"/>
                    <a:pt x="14264" y="66325"/>
                    <a:pt x="14264" y="42698"/>
                  </a:cubicBezTo>
                  <a:cubicBezTo>
                    <a:pt x="14264" y="19072"/>
                    <a:pt x="33377" y="0"/>
                    <a:pt x="57055" y="0"/>
                  </a:cubicBezTo>
                  <a:close/>
                  <a:moveTo>
                    <a:pt x="85582" y="99629"/>
                  </a:moveTo>
                  <a:cubicBezTo>
                    <a:pt x="101368" y="99629"/>
                    <a:pt x="114110" y="112344"/>
                    <a:pt x="114110" y="128095"/>
                  </a:cubicBezTo>
                  <a:lnTo>
                    <a:pt x="114110" y="170793"/>
                  </a:lnTo>
                  <a:cubicBezTo>
                    <a:pt x="114110" y="186544"/>
                    <a:pt x="101368" y="199259"/>
                    <a:pt x="85582" y="199259"/>
                  </a:cubicBezTo>
                  <a:lnTo>
                    <a:pt x="85582" y="270422"/>
                  </a:lnTo>
                  <a:cubicBezTo>
                    <a:pt x="85582" y="278298"/>
                    <a:pt x="79211" y="284655"/>
                    <a:pt x="71319" y="284655"/>
                  </a:cubicBezTo>
                  <a:lnTo>
                    <a:pt x="42791" y="284655"/>
                  </a:lnTo>
                  <a:cubicBezTo>
                    <a:pt x="34899" y="284655"/>
                    <a:pt x="28527" y="278298"/>
                    <a:pt x="28527" y="270422"/>
                  </a:cubicBezTo>
                  <a:lnTo>
                    <a:pt x="28527" y="199259"/>
                  </a:lnTo>
                  <a:cubicBezTo>
                    <a:pt x="12742" y="199259"/>
                    <a:pt x="0" y="186544"/>
                    <a:pt x="0" y="170793"/>
                  </a:cubicBezTo>
                  <a:lnTo>
                    <a:pt x="0" y="128095"/>
                  </a:lnTo>
                  <a:cubicBezTo>
                    <a:pt x="0" y="112344"/>
                    <a:pt x="12742" y="99629"/>
                    <a:pt x="28527" y="99629"/>
                  </a:cubicBezTo>
                  <a:close/>
                </a:path>
              </a:pathLst>
            </a:custGeom>
            <a:solidFill>
              <a:srgbClr val="CCCCCC"/>
            </a:solidFill>
            <a:ln w="5705" cap="flat">
              <a:solidFill>
                <a:srgbClr val="6881B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4" name="图形 8">
              <a:extLst>
                <a:ext uri="{FF2B5EF4-FFF2-40B4-BE49-F238E27FC236}">
                  <a16:creationId xmlns:a16="http://schemas.microsoft.com/office/drawing/2014/main" id="{387A210D-1089-238D-52C8-4194E4B05620}"/>
                </a:ext>
              </a:extLst>
            </p:cNvPr>
            <p:cNvGrpSpPr/>
            <p:nvPr/>
          </p:nvGrpSpPr>
          <p:grpSpPr>
            <a:xfrm>
              <a:off x="4217847" y="4760955"/>
              <a:ext cx="418592" cy="215958"/>
              <a:chOff x="4217847" y="4760955"/>
              <a:chExt cx="418592" cy="215958"/>
            </a:xfrm>
          </p:grpSpPr>
          <p:sp>
            <p:nvSpPr>
              <p:cNvPr id="79" name="任意形状 78">
                <a:extLst>
                  <a:ext uri="{FF2B5EF4-FFF2-40B4-BE49-F238E27FC236}">
                    <a16:creationId xmlns:a16="http://schemas.microsoft.com/office/drawing/2014/main" id="{B2E3CB2C-3782-6307-303B-DA3208382229}"/>
                  </a:ext>
                </a:extLst>
              </p:cNvPr>
              <p:cNvSpPr/>
              <p:nvPr/>
            </p:nvSpPr>
            <p:spPr>
              <a:xfrm>
                <a:off x="4262255" y="4783823"/>
                <a:ext cx="329777" cy="170223"/>
              </a:xfrm>
              <a:custGeom>
                <a:avLst/>
                <a:gdLst>
                  <a:gd name="connsiteX0" fmla="*/ 329777 w 329777"/>
                  <a:gd name="connsiteY0" fmla="*/ 0 h 170223"/>
                  <a:gd name="connsiteX1" fmla="*/ 0 w 329777"/>
                  <a:gd name="connsiteY1" fmla="*/ 170224 h 17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9777" h="170223">
                    <a:moveTo>
                      <a:pt x="329777" y="0"/>
                    </a:moveTo>
                    <a:lnTo>
                      <a:pt x="0" y="170224"/>
                    </a:lnTo>
                  </a:path>
                </a:pathLst>
              </a:custGeom>
              <a:noFill/>
              <a:ln w="950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0" name="任意形状 79">
                <a:extLst>
                  <a:ext uri="{FF2B5EF4-FFF2-40B4-BE49-F238E27FC236}">
                    <a16:creationId xmlns:a16="http://schemas.microsoft.com/office/drawing/2014/main" id="{C2EE8B6F-D149-D475-8DFC-807883D5B5C6}"/>
                  </a:ext>
                </a:extLst>
              </p:cNvPr>
              <p:cNvSpPr/>
              <p:nvPr/>
            </p:nvSpPr>
            <p:spPr>
              <a:xfrm>
                <a:off x="4561983" y="4760955"/>
                <a:ext cx="74456" cy="59967"/>
              </a:xfrm>
              <a:custGeom>
                <a:avLst/>
                <a:gdLst>
                  <a:gd name="connsiteX0" fmla="*/ 74457 w 74456"/>
                  <a:gd name="connsiteY0" fmla="*/ 0 h 59967"/>
                  <a:gd name="connsiteX1" fmla="*/ 30619 w 74456"/>
                  <a:gd name="connsiteY1" fmla="*/ 59967 h 59967"/>
                  <a:gd name="connsiteX2" fmla="*/ 30049 w 74456"/>
                  <a:gd name="connsiteY2" fmla="*/ 22867 h 59967"/>
                  <a:gd name="connsiteX3" fmla="*/ 0 w 74456"/>
                  <a:gd name="connsiteY3" fmla="*/ 949 h 59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456" h="59967">
                    <a:moveTo>
                      <a:pt x="74457" y="0"/>
                    </a:moveTo>
                    <a:lnTo>
                      <a:pt x="30619" y="59967"/>
                    </a:lnTo>
                    <a:lnTo>
                      <a:pt x="30049" y="22867"/>
                    </a:lnTo>
                    <a:lnTo>
                      <a:pt x="0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950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1" name="任意形状 80">
                <a:extLst>
                  <a:ext uri="{FF2B5EF4-FFF2-40B4-BE49-F238E27FC236}">
                    <a16:creationId xmlns:a16="http://schemas.microsoft.com/office/drawing/2014/main" id="{EF85D1D4-B3E1-F47A-0E79-C1B0C3FFD322}"/>
                  </a:ext>
                </a:extLst>
              </p:cNvPr>
              <p:cNvSpPr/>
              <p:nvPr/>
            </p:nvSpPr>
            <p:spPr>
              <a:xfrm>
                <a:off x="4217847" y="4916946"/>
                <a:ext cx="74456" cy="59967"/>
              </a:xfrm>
              <a:custGeom>
                <a:avLst/>
                <a:gdLst>
                  <a:gd name="connsiteX0" fmla="*/ 0 w 74456"/>
                  <a:gd name="connsiteY0" fmla="*/ 59967 h 59967"/>
                  <a:gd name="connsiteX1" fmla="*/ 43837 w 74456"/>
                  <a:gd name="connsiteY1" fmla="*/ 0 h 59967"/>
                  <a:gd name="connsiteX2" fmla="*/ 44408 w 74456"/>
                  <a:gd name="connsiteY2" fmla="*/ 37100 h 59967"/>
                  <a:gd name="connsiteX3" fmla="*/ 74457 w 74456"/>
                  <a:gd name="connsiteY3" fmla="*/ 59019 h 59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456" h="59967">
                    <a:moveTo>
                      <a:pt x="0" y="59967"/>
                    </a:moveTo>
                    <a:lnTo>
                      <a:pt x="43837" y="0"/>
                    </a:lnTo>
                    <a:lnTo>
                      <a:pt x="44408" y="37100"/>
                    </a:lnTo>
                    <a:lnTo>
                      <a:pt x="74457" y="59019"/>
                    </a:lnTo>
                    <a:close/>
                  </a:path>
                </a:pathLst>
              </a:custGeom>
              <a:solidFill>
                <a:srgbClr val="000000"/>
              </a:solidFill>
              <a:ln w="950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15" name="任意形状 14">
              <a:extLst>
                <a:ext uri="{FF2B5EF4-FFF2-40B4-BE49-F238E27FC236}">
                  <a16:creationId xmlns:a16="http://schemas.microsoft.com/office/drawing/2014/main" id="{AC789919-178B-3713-B0E5-D73267ABAE0E}"/>
                </a:ext>
              </a:extLst>
            </p:cNvPr>
            <p:cNvSpPr/>
            <p:nvPr/>
          </p:nvSpPr>
          <p:spPr>
            <a:xfrm>
              <a:off x="4645854" y="4584279"/>
              <a:ext cx="114109" cy="284655"/>
            </a:xfrm>
            <a:custGeom>
              <a:avLst/>
              <a:gdLst>
                <a:gd name="connsiteX0" fmla="*/ 57055 w 114109"/>
                <a:gd name="connsiteY0" fmla="*/ 0 h 284655"/>
                <a:gd name="connsiteX1" fmla="*/ 99846 w 114109"/>
                <a:gd name="connsiteY1" fmla="*/ 42698 h 284655"/>
                <a:gd name="connsiteX2" fmla="*/ 57055 w 114109"/>
                <a:gd name="connsiteY2" fmla="*/ 85397 h 284655"/>
                <a:gd name="connsiteX3" fmla="*/ 14264 w 114109"/>
                <a:gd name="connsiteY3" fmla="*/ 42698 h 284655"/>
                <a:gd name="connsiteX4" fmla="*/ 57055 w 114109"/>
                <a:gd name="connsiteY4" fmla="*/ 0 h 284655"/>
                <a:gd name="connsiteX5" fmla="*/ 85582 w 114109"/>
                <a:gd name="connsiteY5" fmla="*/ 99629 h 284655"/>
                <a:gd name="connsiteX6" fmla="*/ 114110 w 114109"/>
                <a:gd name="connsiteY6" fmla="*/ 128095 h 284655"/>
                <a:gd name="connsiteX7" fmla="*/ 114110 w 114109"/>
                <a:gd name="connsiteY7" fmla="*/ 170793 h 284655"/>
                <a:gd name="connsiteX8" fmla="*/ 85582 w 114109"/>
                <a:gd name="connsiteY8" fmla="*/ 199259 h 284655"/>
                <a:gd name="connsiteX9" fmla="*/ 85582 w 114109"/>
                <a:gd name="connsiteY9" fmla="*/ 270422 h 284655"/>
                <a:gd name="connsiteX10" fmla="*/ 71319 w 114109"/>
                <a:gd name="connsiteY10" fmla="*/ 284655 h 284655"/>
                <a:gd name="connsiteX11" fmla="*/ 42791 w 114109"/>
                <a:gd name="connsiteY11" fmla="*/ 284655 h 284655"/>
                <a:gd name="connsiteX12" fmla="*/ 28527 w 114109"/>
                <a:gd name="connsiteY12" fmla="*/ 270422 h 284655"/>
                <a:gd name="connsiteX13" fmla="*/ 28527 w 114109"/>
                <a:gd name="connsiteY13" fmla="*/ 199259 h 284655"/>
                <a:gd name="connsiteX14" fmla="*/ 0 w 114109"/>
                <a:gd name="connsiteY14" fmla="*/ 170793 h 284655"/>
                <a:gd name="connsiteX15" fmla="*/ 0 w 114109"/>
                <a:gd name="connsiteY15" fmla="*/ 128095 h 284655"/>
                <a:gd name="connsiteX16" fmla="*/ 28527 w 114109"/>
                <a:gd name="connsiteY16" fmla="*/ 99629 h 28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109" h="284655">
                  <a:moveTo>
                    <a:pt x="57055" y="0"/>
                  </a:moveTo>
                  <a:cubicBezTo>
                    <a:pt x="80733" y="0"/>
                    <a:pt x="99846" y="19072"/>
                    <a:pt x="99846" y="42698"/>
                  </a:cubicBezTo>
                  <a:cubicBezTo>
                    <a:pt x="99846" y="66325"/>
                    <a:pt x="80733" y="85397"/>
                    <a:pt x="57055" y="85397"/>
                  </a:cubicBezTo>
                  <a:cubicBezTo>
                    <a:pt x="33377" y="85397"/>
                    <a:pt x="14264" y="66325"/>
                    <a:pt x="14264" y="42698"/>
                  </a:cubicBezTo>
                  <a:cubicBezTo>
                    <a:pt x="14264" y="19072"/>
                    <a:pt x="33377" y="0"/>
                    <a:pt x="57055" y="0"/>
                  </a:cubicBezTo>
                  <a:close/>
                  <a:moveTo>
                    <a:pt x="85582" y="99629"/>
                  </a:moveTo>
                  <a:cubicBezTo>
                    <a:pt x="101368" y="99629"/>
                    <a:pt x="114110" y="112344"/>
                    <a:pt x="114110" y="128095"/>
                  </a:cubicBezTo>
                  <a:lnTo>
                    <a:pt x="114110" y="170793"/>
                  </a:lnTo>
                  <a:cubicBezTo>
                    <a:pt x="114110" y="186544"/>
                    <a:pt x="101368" y="199259"/>
                    <a:pt x="85582" y="199259"/>
                  </a:cubicBezTo>
                  <a:lnTo>
                    <a:pt x="85582" y="270422"/>
                  </a:lnTo>
                  <a:cubicBezTo>
                    <a:pt x="85582" y="278298"/>
                    <a:pt x="79211" y="284655"/>
                    <a:pt x="71319" y="284655"/>
                  </a:cubicBezTo>
                  <a:lnTo>
                    <a:pt x="42791" y="284655"/>
                  </a:lnTo>
                  <a:cubicBezTo>
                    <a:pt x="34899" y="284655"/>
                    <a:pt x="28527" y="278298"/>
                    <a:pt x="28527" y="270422"/>
                  </a:cubicBezTo>
                  <a:lnTo>
                    <a:pt x="28527" y="199259"/>
                  </a:lnTo>
                  <a:cubicBezTo>
                    <a:pt x="12742" y="199259"/>
                    <a:pt x="0" y="186544"/>
                    <a:pt x="0" y="170793"/>
                  </a:cubicBezTo>
                  <a:lnTo>
                    <a:pt x="0" y="128095"/>
                  </a:lnTo>
                  <a:cubicBezTo>
                    <a:pt x="0" y="112344"/>
                    <a:pt x="12742" y="99629"/>
                    <a:pt x="28527" y="99629"/>
                  </a:cubicBezTo>
                  <a:close/>
                </a:path>
              </a:pathLst>
            </a:custGeom>
            <a:solidFill>
              <a:srgbClr val="CCCCCC"/>
            </a:solidFill>
            <a:ln w="5705" cap="flat">
              <a:solidFill>
                <a:srgbClr val="6881B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6" name="任意形状 15">
              <a:extLst>
                <a:ext uri="{FF2B5EF4-FFF2-40B4-BE49-F238E27FC236}">
                  <a16:creationId xmlns:a16="http://schemas.microsoft.com/office/drawing/2014/main" id="{A02C2046-7390-BF12-7BAA-996DAB09283D}"/>
                </a:ext>
              </a:extLst>
            </p:cNvPr>
            <p:cNvSpPr/>
            <p:nvPr/>
          </p:nvSpPr>
          <p:spPr>
            <a:xfrm>
              <a:off x="3618866" y="5248475"/>
              <a:ext cx="114109" cy="284655"/>
            </a:xfrm>
            <a:custGeom>
              <a:avLst/>
              <a:gdLst>
                <a:gd name="connsiteX0" fmla="*/ 57055 w 114109"/>
                <a:gd name="connsiteY0" fmla="*/ 0 h 284655"/>
                <a:gd name="connsiteX1" fmla="*/ 99846 w 114109"/>
                <a:gd name="connsiteY1" fmla="*/ 42698 h 284655"/>
                <a:gd name="connsiteX2" fmla="*/ 57055 w 114109"/>
                <a:gd name="connsiteY2" fmla="*/ 85397 h 284655"/>
                <a:gd name="connsiteX3" fmla="*/ 14264 w 114109"/>
                <a:gd name="connsiteY3" fmla="*/ 42698 h 284655"/>
                <a:gd name="connsiteX4" fmla="*/ 57055 w 114109"/>
                <a:gd name="connsiteY4" fmla="*/ 0 h 284655"/>
                <a:gd name="connsiteX5" fmla="*/ 85582 w 114109"/>
                <a:gd name="connsiteY5" fmla="*/ 99629 h 284655"/>
                <a:gd name="connsiteX6" fmla="*/ 114110 w 114109"/>
                <a:gd name="connsiteY6" fmla="*/ 128095 h 284655"/>
                <a:gd name="connsiteX7" fmla="*/ 114110 w 114109"/>
                <a:gd name="connsiteY7" fmla="*/ 170793 h 284655"/>
                <a:gd name="connsiteX8" fmla="*/ 85582 w 114109"/>
                <a:gd name="connsiteY8" fmla="*/ 199259 h 284655"/>
                <a:gd name="connsiteX9" fmla="*/ 85582 w 114109"/>
                <a:gd name="connsiteY9" fmla="*/ 270422 h 284655"/>
                <a:gd name="connsiteX10" fmla="*/ 71319 w 114109"/>
                <a:gd name="connsiteY10" fmla="*/ 284655 h 284655"/>
                <a:gd name="connsiteX11" fmla="*/ 42791 w 114109"/>
                <a:gd name="connsiteY11" fmla="*/ 284655 h 284655"/>
                <a:gd name="connsiteX12" fmla="*/ 28527 w 114109"/>
                <a:gd name="connsiteY12" fmla="*/ 270422 h 284655"/>
                <a:gd name="connsiteX13" fmla="*/ 28527 w 114109"/>
                <a:gd name="connsiteY13" fmla="*/ 199259 h 284655"/>
                <a:gd name="connsiteX14" fmla="*/ 0 w 114109"/>
                <a:gd name="connsiteY14" fmla="*/ 170793 h 284655"/>
                <a:gd name="connsiteX15" fmla="*/ 0 w 114109"/>
                <a:gd name="connsiteY15" fmla="*/ 128095 h 284655"/>
                <a:gd name="connsiteX16" fmla="*/ 28527 w 114109"/>
                <a:gd name="connsiteY16" fmla="*/ 99629 h 28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109" h="284655">
                  <a:moveTo>
                    <a:pt x="57055" y="0"/>
                  </a:moveTo>
                  <a:cubicBezTo>
                    <a:pt x="80733" y="0"/>
                    <a:pt x="99846" y="19072"/>
                    <a:pt x="99846" y="42698"/>
                  </a:cubicBezTo>
                  <a:cubicBezTo>
                    <a:pt x="99846" y="66325"/>
                    <a:pt x="80733" y="85397"/>
                    <a:pt x="57055" y="85397"/>
                  </a:cubicBezTo>
                  <a:cubicBezTo>
                    <a:pt x="33377" y="85397"/>
                    <a:pt x="14264" y="66325"/>
                    <a:pt x="14264" y="42698"/>
                  </a:cubicBezTo>
                  <a:cubicBezTo>
                    <a:pt x="14264" y="19072"/>
                    <a:pt x="33377" y="0"/>
                    <a:pt x="57055" y="0"/>
                  </a:cubicBezTo>
                  <a:close/>
                  <a:moveTo>
                    <a:pt x="85582" y="99629"/>
                  </a:moveTo>
                  <a:cubicBezTo>
                    <a:pt x="101368" y="99629"/>
                    <a:pt x="114110" y="112344"/>
                    <a:pt x="114110" y="128095"/>
                  </a:cubicBezTo>
                  <a:lnTo>
                    <a:pt x="114110" y="170793"/>
                  </a:lnTo>
                  <a:cubicBezTo>
                    <a:pt x="114110" y="186544"/>
                    <a:pt x="101368" y="199259"/>
                    <a:pt x="85582" y="199259"/>
                  </a:cubicBezTo>
                  <a:lnTo>
                    <a:pt x="85582" y="270422"/>
                  </a:lnTo>
                  <a:cubicBezTo>
                    <a:pt x="85582" y="278298"/>
                    <a:pt x="79211" y="284655"/>
                    <a:pt x="71319" y="284655"/>
                  </a:cubicBezTo>
                  <a:lnTo>
                    <a:pt x="42791" y="284655"/>
                  </a:lnTo>
                  <a:cubicBezTo>
                    <a:pt x="34899" y="284655"/>
                    <a:pt x="28527" y="278298"/>
                    <a:pt x="28527" y="270422"/>
                  </a:cubicBezTo>
                  <a:lnTo>
                    <a:pt x="28527" y="199259"/>
                  </a:lnTo>
                  <a:cubicBezTo>
                    <a:pt x="12742" y="199259"/>
                    <a:pt x="0" y="186544"/>
                    <a:pt x="0" y="170793"/>
                  </a:cubicBezTo>
                  <a:lnTo>
                    <a:pt x="0" y="128095"/>
                  </a:lnTo>
                  <a:cubicBezTo>
                    <a:pt x="0" y="112344"/>
                    <a:pt x="12742" y="99629"/>
                    <a:pt x="28527" y="99629"/>
                  </a:cubicBezTo>
                  <a:close/>
                </a:path>
              </a:pathLst>
            </a:custGeom>
            <a:solidFill>
              <a:srgbClr val="CCCCCC"/>
            </a:solidFill>
            <a:ln w="5705" cap="flat">
              <a:solidFill>
                <a:srgbClr val="6881B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7" name="图形 8">
              <a:extLst>
                <a:ext uri="{FF2B5EF4-FFF2-40B4-BE49-F238E27FC236}">
                  <a16:creationId xmlns:a16="http://schemas.microsoft.com/office/drawing/2014/main" id="{1289E229-2B9F-562F-A30A-3ACD736CF16C}"/>
                </a:ext>
              </a:extLst>
            </p:cNvPr>
            <p:cNvGrpSpPr/>
            <p:nvPr/>
          </p:nvGrpSpPr>
          <p:grpSpPr>
            <a:xfrm>
              <a:off x="4181332" y="5163742"/>
              <a:ext cx="130275" cy="359234"/>
              <a:chOff x="4181332" y="5163742"/>
              <a:chExt cx="130275" cy="359234"/>
            </a:xfrm>
          </p:grpSpPr>
          <p:sp>
            <p:nvSpPr>
              <p:cNvPr id="76" name="任意形状 75">
                <a:extLst>
                  <a:ext uri="{FF2B5EF4-FFF2-40B4-BE49-F238E27FC236}">
                    <a16:creationId xmlns:a16="http://schemas.microsoft.com/office/drawing/2014/main" id="{843A9FF3-04D3-3AF6-0E48-D1659E21144E}"/>
                  </a:ext>
                </a:extLst>
              </p:cNvPr>
              <p:cNvSpPr/>
              <p:nvPr/>
            </p:nvSpPr>
            <p:spPr>
              <a:xfrm>
                <a:off x="4208813" y="5211659"/>
                <a:ext cx="75312" cy="263400"/>
              </a:xfrm>
              <a:custGeom>
                <a:avLst/>
                <a:gdLst>
                  <a:gd name="connsiteX0" fmla="*/ 75312 w 75312"/>
                  <a:gd name="connsiteY0" fmla="*/ 263401 h 263400"/>
                  <a:gd name="connsiteX1" fmla="*/ 0 w 75312"/>
                  <a:gd name="connsiteY1" fmla="*/ 0 h 26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312" h="263400">
                    <a:moveTo>
                      <a:pt x="75312" y="263401"/>
                    </a:moveTo>
                    <a:lnTo>
                      <a:pt x="0" y="0"/>
                    </a:lnTo>
                  </a:path>
                </a:pathLst>
              </a:custGeom>
              <a:noFill/>
              <a:ln w="950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7" name="任意形状 76">
                <a:extLst>
                  <a:ext uri="{FF2B5EF4-FFF2-40B4-BE49-F238E27FC236}">
                    <a16:creationId xmlns:a16="http://schemas.microsoft.com/office/drawing/2014/main" id="{BBC78065-B5F3-17C0-7931-57D94EC14000}"/>
                  </a:ext>
                </a:extLst>
              </p:cNvPr>
              <p:cNvSpPr/>
              <p:nvPr/>
            </p:nvSpPr>
            <p:spPr>
              <a:xfrm>
                <a:off x="4247611" y="5449916"/>
                <a:ext cx="63996" cy="73061"/>
              </a:xfrm>
              <a:custGeom>
                <a:avLst/>
                <a:gdLst>
                  <a:gd name="connsiteX0" fmla="*/ 50303 w 63996"/>
                  <a:gd name="connsiteY0" fmla="*/ 73061 h 73061"/>
                  <a:gd name="connsiteX1" fmla="*/ 0 w 63996"/>
                  <a:gd name="connsiteY1" fmla="*/ 18313 h 73061"/>
                  <a:gd name="connsiteX2" fmla="*/ 36515 w 63996"/>
                  <a:gd name="connsiteY2" fmla="*/ 25145 h 73061"/>
                  <a:gd name="connsiteX3" fmla="*/ 63997 w 63996"/>
                  <a:gd name="connsiteY3" fmla="*/ 0 h 7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996" h="73061">
                    <a:moveTo>
                      <a:pt x="50303" y="73061"/>
                    </a:moveTo>
                    <a:lnTo>
                      <a:pt x="0" y="18313"/>
                    </a:lnTo>
                    <a:lnTo>
                      <a:pt x="36515" y="25145"/>
                    </a:lnTo>
                    <a:lnTo>
                      <a:pt x="639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0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8" name="任意形状 77">
                <a:extLst>
                  <a:ext uri="{FF2B5EF4-FFF2-40B4-BE49-F238E27FC236}">
                    <a16:creationId xmlns:a16="http://schemas.microsoft.com/office/drawing/2014/main" id="{4AD9FD54-9D16-92F7-9DC1-BC7F3FF83251}"/>
                  </a:ext>
                </a:extLst>
              </p:cNvPr>
              <p:cNvSpPr/>
              <p:nvPr/>
            </p:nvSpPr>
            <p:spPr>
              <a:xfrm>
                <a:off x="4181332" y="5163742"/>
                <a:ext cx="63996" cy="73061"/>
              </a:xfrm>
              <a:custGeom>
                <a:avLst/>
                <a:gdLst>
                  <a:gd name="connsiteX0" fmla="*/ 13693 w 63996"/>
                  <a:gd name="connsiteY0" fmla="*/ 0 h 73061"/>
                  <a:gd name="connsiteX1" fmla="*/ 63997 w 63996"/>
                  <a:gd name="connsiteY1" fmla="*/ 54749 h 73061"/>
                  <a:gd name="connsiteX2" fmla="*/ 27481 w 63996"/>
                  <a:gd name="connsiteY2" fmla="*/ 47917 h 73061"/>
                  <a:gd name="connsiteX3" fmla="*/ 0 w 63996"/>
                  <a:gd name="connsiteY3" fmla="*/ 73061 h 7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996" h="73061">
                    <a:moveTo>
                      <a:pt x="13693" y="0"/>
                    </a:moveTo>
                    <a:lnTo>
                      <a:pt x="63997" y="54749"/>
                    </a:lnTo>
                    <a:lnTo>
                      <a:pt x="27481" y="47917"/>
                    </a:lnTo>
                    <a:lnTo>
                      <a:pt x="0" y="73061"/>
                    </a:lnTo>
                    <a:close/>
                  </a:path>
                </a:pathLst>
              </a:custGeom>
              <a:solidFill>
                <a:srgbClr val="000000"/>
              </a:solidFill>
              <a:ln w="950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18" name="任意形状 17">
              <a:extLst>
                <a:ext uri="{FF2B5EF4-FFF2-40B4-BE49-F238E27FC236}">
                  <a16:creationId xmlns:a16="http://schemas.microsoft.com/office/drawing/2014/main" id="{99F5AD4C-AF9D-640E-3765-1C2C8A70DED2}"/>
                </a:ext>
              </a:extLst>
            </p:cNvPr>
            <p:cNvSpPr/>
            <p:nvPr/>
          </p:nvSpPr>
          <p:spPr>
            <a:xfrm>
              <a:off x="4284506" y="5533130"/>
              <a:ext cx="114109" cy="284655"/>
            </a:xfrm>
            <a:custGeom>
              <a:avLst/>
              <a:gdLst>
                <a:gd name="connsiteX0" fmla="*/ 57055 w 114109"/>
                <a:gd name="connsiteY0" fmla="*/ 0 h 284655"/>
                <a:gd name="connsiteX1" fmla="*/ 99846 w 114109"/>
                <a:gd name="connsiteY1" fmla="*/ 42698 h 284655"/>
                <a:gd name="connsiteX2" fmla="*/ 57055 w 114109"/>
                <a:gd name="connsiteY2" fmla="*/ 85397 h 284655"/>
                <a:gd name="connsiteX3" fmla="*/ 14264 w 114109"/>
                <a:gd name="connsiteY3" fmla="*/ 42698 h 284655"/>
                <a:gd name="connsiteX4" fmla="*/ 57055 w 114109"/>
                <a:gd name="connsiteY4" fmla="*/ 0 h 284655"/>
                <a:gd name="connsiteX5" fmla="*/ 85582 w 114109"/>
                <a:gd name="connsiteY5" fmla="*/ 99629 h 284655"/>
                <a:gd name="connsiteX6" fmla="*/ 114110 w 114109"/>
                <a:gd name="connsiteY6" fmla="*/ 128095 h 284655"/>
                <a:gd name="connsiteX7" fmla="*/ 114110 w 114109"/>
                <a:gd name="connsiteY7" fmla="*/ 170793 h 284655"/>
                <a:gd name="connsiteX8" fmla="*/ 85582 w 114109"/>
                <a:gd name="connsiteY8" fmla="*/ 199259 h 284655"/>
                <a:gd name="connsiteX9" fmla="*/ 85582 w 114109"/>
                <a:gd name="connsiteY9" fmla="*/ 270422 h 284655"/>
                <a:gd name="connsiteX10" fmla="*/ 71319 w 114109"/>
                <a:gd name="connsiteY10" fmla="*/ 284655 h 284655"/>
                <a:gd name="connsiteX11" fmla="*/ 42791 w 114109"/>
                <a:gd name="connsiteY11" fmla="*/ 284655 h 284655"/>
                <a:gd name="connsiteX12" fmla="*/ 28527 w 114109"/>
                <a:gd name="connsiteY12" fmla="*/ 270422 h 284655"/>
                <a:gd name="connsiteX13" fmla="*/ 28527 w 114109"/>
                <a:gd name="connsiteY13" fmla="*/ 199259 h 284655"/>
                <a:gd name="connsiteX14" fmla="*/ 0 w 114109"/>
                <a:gd name="connsiteY14" fmla="*/ 170793 h 284655"/>
                <a:gd name="connsiteX15" fmla="*/ 0 w 114109"/>
                <a:gd name="connsiteY15" fmla="*/ 128095 h 284655"/>
                <a:gd name="connsiteX16" fmla="*/ 28527 w 114109"/>
                <a:gd name="connsiteY16" fmla="*/ 99629 h 28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109" h="284655">
                  <a:moveTo>
                    <a:pt x="57055" y="0"/>
                  </a:moveTo>
                  <a:cubicBezTo>
                    <a:pt x="80733" y="0"/>
                    <a:pt x="99846" y="19072"/>
                    <a:pt x="99846" y="42698"/>
                  </a:cubicBezTo>
                  <a:cubicBezTo>
                    <a:pt x="99846" y="66325"/>
                    <a:pt x="80733" y="85397"/>
                    <a:pt x="57055" y="85397"/>
                  </a:cubicBezTo>
                  <a:cubicBezTo>
                    <a:pt x="33377" y="85397"/>
                    <a:pt x="14264" y="66325"/>
                    <a:pt x="14264" y="42698"/>
                  </a:cubicBezTo>
                  <a:cubicBezTo>
                    <a:pt x="14264" y="19072"/>
                    <a:pt x="33377" y="0"/>
                    <a:pt x="57055" y="0"/>
                  </a:cubicBezTo>
                  <a:close/>
                  <a:moveTo>
                    <a:pt x="85582" y="99629"/>
                  </a:moveTo>
                  <a:cubicBezTo>
                    <a:pt x="101368" y="99629"/>
                    <a:pt x="114110" y="112344"/>
                    <a:pt x="114110" y="128095"/>
                  </a:cubicBezTo>
                  <a:lnTo>
                    <a:pt x="114110" y="170793"/>
                  </a:lnTo>
                  <a:cubicBezTo>
                    <a:pt x="114110" y="186544"/>
                    <a:pt x="101368" y="199259"/>
                    <a:pt x="85582" y="199259"/>
                  </a:cubicBezTo>
                  <a:lnTo>
                    <a:pt x="85582" y="270422"/>
                  </a:lnTo>
                  <a:cubicBezTo>
                    <a:pt x="85582" y="278298"/>
                    <a:pt x="79211" y="284655"/>
                    <a:pt x="71319" y="284655"/>
                  </a:cubicBezTo>
                  <a:lnTo>
                    <a:pt x="42791" y="284655"/>
                  </a:lnTo>
                  <a:cubicBezTo>
                    <a:pt x="34899" y="284655"/>
                    <a:pt x="28527" y="278298"/>
                    <a:pt x="28527" y="270422"/>
                  </a:cubicBezTo>
                  <a:lnTo>
                    <a:pt x="28527" y="199259"/>
                  </a:lnTo>
                  <a:cubicBezTo>
                    <a:pt x="12742" y="199259"/>
                    <a:pt x="0" y="186544"/>
                    <a:pt x="0" y="170793"/>
                  </a:cubicBezTo>
                  <a:lnTo>
                    <a:pt x="0" y="128095"/>
                  </a:lnTo>
                  <a:cubicBezTo>
                    <a:pt x="0" y="112344"/>
                    <a:pt x="12742" y="99629"/>
                    <a:pt x="28527" y="99629"/>
                  </a:cubicBezTo>
                  <a:close/>
                </a:path>
              </a:pathLst>
            </a:custGeom>
            <a:solidFill>
              <a:srgbClr val="CCCCCC"/>
            </a:solidFill>
            <a:ln w="5705" cap="flat">
              <a:solidFill>
                <a:srgbClr val="6881B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9" name="图形 8">
              <a:extLst>
                <a:ext uri="{FF2B5EF4-FFF2-40B4-BE49-F238E27FC236}">
                  <a16:creationId xmlns:a16="http://schemas.microsoft.com/office/drawing/2014/main" id="{7F1DDFB6-FDA9-E101-4059-6C1547CF43F0}"/>
                </a:ext>
              </a:extLst>
            </p:cNvPr>
            <p:cNvGrpSpPr/>
            <p:nvPr/>
          </p:nvGrpSpPr>
          <p:grpSpPr>
            <a:xfrm>
              <a:off x="4217942" y="5044472"/>
              <a:ext cx="437420" cy="218235"/>
              <a:chOff x="4217942" y="5044472"/>
              <a:chExt cx="437420" cy="218235"/>
            </a:xfrm>
          </p:grpSpPr>
          <p:sp>
            <p:nvSpPr>
              <p:cNvPr id="73" name="任意形状 72">
                <a:extLst>
                  <a:ext uri="{FF2B5EF4-FFF2-40B4-BE49-F238E27FC236}">
                    <a16:creationId xmlns:a16="http://schemas.microsoft.com/office/drawing/2014/main" id="{A9FE72EF-246E-AE99-1A1A-BED869AAD084}"/>
                  </a:ext>
                </a:extLst>
              </p:cNvPr>
              <p:cNvSpPr/>
              <p:nvPr/>
            </p:nvSpPr>
            <p:spPr>
              <a:xfrm>
                <a:off x="4262635" y="5066770"/>
                <a:ext cx="348034" cy="173639"/>
              </a:xfrm>
              <a:custGeom>
                <a:avLst/>
                <a:gdLst>
                  <a:gd name="connsiteX0" fmla="*/ 348035 w 348034"/>
                  <a:gd name="connsiteY0" fmla="*/ 173640 h 173639"/>
                  <a:gd name="connsiteX1" fmla="*/ 0 w 348034"/>
                  <a:gd name="connsiteY1" fmla="*/ 0 h 17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8034" h="173639">
                    <a:moveTo>
                      <a:pt x="348035" y="173640"/>
                    </a:moveTo>
                    <a:lnTo>
                      <a:pt x="0" y="0"/>
                    </a:lnTo>
                  </a:path>
                </a:pathLst>
              </a:custGeom>
              <a:noFill/>
              <a:ln w="950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4" name="任意形状 73">
                <a:extLst>
                  <a:ext uri="{FF2B5EF4-FFF2-40B4-BE49-F238E27FC236}">
                    <a16:creationId xmlns:a16="http://schemas.microsoft.com/office/drawing/2014/main" id="{654CBBE5-4FE3-6691-6DD9-50B6A4B44C1C}"/>
                  </a:ext>
                </a:extLst>
              </p:cNvPr>
              <p:cNvSpPr/>
              <p:nvPr/>
            </p:nvSpPr>
            <p:spPr>
              <a:xfrm>
                <a:off x="4580906" y="5203309"/>
                <a:ext cx="74456" cy="59398"/>
              </a:xfrm>
              <a:custGeom>
                <a:avLst/>
                <a:gdLst>
                  <a:gd name="connsiteX0" fmla="*/ 74457 w 74456"/>
                  <a:gd name="connsiteY0" fmla="*/ 59398 h 59398"/>
                  <a:gd name="connsiteX1" fmla="*/ 0 w 74456"/>
                  <a:gd name="connsiteY1" fmla="*/ 59398 h 59398"/>
                  <a:gd name="connsiteX2" fmla="*/ 29764 w 74456"/>
                  <a:gd name="connsiteY2" fmla="*/ 37100 h 59398"/>
                  <a:gd name="connsiteX3" fmla="*/ 29764 w 74456"/>
                  <a:gd name="connsiteY3" fmla="*/ 0 h 5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456" h="59398">
                    <a:moveTo>
                      <a:pt x="74457" y="59398"/>
                    </a:moveTo>
                    <a:lnTo>
                      <a:pt x="0" y="59398"/>
                    </a:lnTo>
                    <a:lnTo>
                      <a:pt x="29764" y="37100"/>
                    </a:lnTo>
                    <a:lnTo>
                      <a:pt x="2976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0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5" name="任意形状 74">
                <a:extLst>
                  <a:ext uri="{FF2B5EF4-FFF2-40B4-BE49-F238E27FC236}">
                    <a16:creationId xmlns:a16="http://schemas.microsoft.com/office/drawing/2014/main" id="{6F527D69-8C46-8F18-81D9-C8CDA9609C42}"/>
                  </a:ext>
                </a:extLst>
              </p:cNvPr>
              <p:cNvSpPr/>
              <p:nvPr/>
            </p:nvSpPr>
            <p:spPr>
              <a:xfrm>
                <a:off x="4217942" y="5044472"/>
                <a:ext cx="74456" cy="59398"/>
              </a:xfrm>
              <a:custGeom>
                <a:avLst/>
                <a:gdLst>
                  <a:gd name="connsiteX0" fmla="*/ 0 w 74456"/>
                  <a:gd name="connsiteY0" fmla="*/ 0 h 59398"/>
                  <a:gd name="connsiteX1" fmla="*/ 74457 w 74456"/>
                  <a:gd name="connsiteY1" fmla="*/ 0 h 59398"/>
                  <a:gd name="connsiteX2" fmla="*/ 44693 w 74456"/>
                  <a:gd name="connsiteY2" fmla="*/ 22298 h 59398"/>
                  <a:gd name="connsiteX3" fmla="*/ 44693 w 74456"/>
                  <a:gd name="connsiteY3" fmla="*/ 59398 h 5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456" h="59398">
                    <a:moveTo>
                      <a:pt x="0" y="0"/>
                    </a:moveTo>
                    <a:lnTo>
                      <a:pt x="74457" y="0"/>
                    </a:lnTo>
                    <a:lnTo>
                      <a:pt x="44693" y="22298"/>
                    </a:lnTo>
                    <a:lnTo>
                      <a:pt x="44693" y="59398"/>
                    </a:lnTo>
                    <a:close/>
                  </a:path>
                </a:pathLst>
              </a:custGeom>
              <a:solidFill>
                <a:srgbClr val="000000"/>
              </a:solidFill>
              <a:ln w="950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20" name="任意形状 19">
              <a:extLst>
                <a:ext uri="{FF2B5EF4-FFF2-40B4-BE49-F238E27FC236}">
                  <a16:creationId xmlns:a16="http://schemas.microsoft.com/office/drawing/2014/main" id="{AC3CC658-8A55-1B62-A414-6D365927D7A9}"/>
                </a:ext>
              </a:extLst>
            </p:cNvPr>
            <p:cNvSpPr/>
            <p:nvPr/>
          </p:nvSpPr>
          <p:spPr>
            <a:xfrm>
              <a:off x="4664872" y="5153590"/>
              <a:ext cx="114109" cy="284655"/>
            </a:xfrm>
            <a:custGeom>
              <a:avLst/>
              <a:gdLst>
                <a:gd name="connsiteX0" fmla="*/ 57055 w 114109"/>
                <a:gd name="connsiteY0" fmla="*/ 0 h 284655"/>
                <a:gd name="connsiteX1" fmla="*/ 99846 w 114109"/>
                <a:gd name="connsiteY1" fmla="*/ 42698 h 284655"/>
                <a:gd name="connsiteX2" fmla="*/ 57055 w 114109"/>
                <a:gd name="connsiteY2" fmla="*/ 85397 h 284655"/>
                <a:gd name="connsiteX3" fmla="*/ 14264 w 114109"/>
                <a:gd name="connsiteY3" fmla="*/ 42698 h 284655"/>
                <a:gd name="connsiteX4" fmla="*/ 57055 w 114109"/>
                <a:gd name="connsiteY4" fmla="*/ 0 h 284655"/>
                <a:gd name="connsiteX5" fmla="*/ 85582 w 114109"/>
                <a:gd name="connsiteY5" fmla="*/ 99629 h 284655"/>
                <a:gd name="connsiteX6" fmla="*/ 114110 w 114109"/>
                <a:gd name="connsiteY6" fmla="*/ 128095 h 284655"/>
                <a:gd name="connsiteX7" fmla="*/ 114110 w 114109"/>
                <a:gd name="connsiteY7" fmla="*/ 170793 h 284655"/>
                <a:gd name="connsiteX8" fmla="*/ 85582 w 114109"/>
                <a:gd name="connsiteY8" fmla="*/ 199259 h 284655"/>
                <a:gd name="connsiteX9" fmla="*/ 85582 w 114109"/>
                <a:gd name="connsiteY9" fmla="*/ 270422 h 284655"/>
                <a:gd name="connsiteX10" fmla="*/ 71319 w 114109"/>
                <a:gd name="connsiteY10" fmla="*/ 284655 h 284655"/>
                <a:gd name="connsiteX11" fmla="*/ 42791 w 114109"/>
                <a:gd name="connsiteY11" fmla="*/ 284655 h 284655"/>
                <a:gd name="connsiteX12" fmla="*/ 28527 w 114109"/>
                <a:gd name="connsiteY12" fmla="*/ 270422 h 284655"/>
                <a:gd name="connsiteX13" fmla="*/ 28527 w 114109"/>
                <a:gd name="connsiteY13" fmla="*/ 199259 h 284655"/>
                <a:gd name="connsiteX14" fmla="*/ 0 w 114109"/>
                <a:gd name="connsiteY14" fmla="*/ 170793 h 284655"/>
                <a:gd name="connsiteX15" fmla="*/ 0 w 114109"/>
                <a:gd name="connsiteY15" fmla="*/ 128095 h 284655"/>
                <a:gd name="connsiteX16" fmla="*/ 28527 w 114109"/>
                <a:gd name="connsiteY16" fmla="*/ 99629 h 28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109" h="284655">
                  <a:moveTo>
                    <a:pt x="57055" y="0"/>
                  </a:moveTo>
                  <a:cubicBezTo>
                    <a:pt x="80733" y="0"/>
                    <a:pt x="99846" y="19072"/>
                    <a:pt x="99846" y="42698"/>
                  </a:cubicBezTo>
                  <a:cubicBezTo>
                    <a:pt x="99846" y="66325"/>
                    <a:pt x="80733" y="85397"/>
                    <a:pt x="57055" y="85397"/>
                  </a:cubicBezTo>
                  <a:cubicBezTo>
                    <a:pt x="33377" y="85397"/>
                    <a:pt x="14264" y="66325"/>
                    <a:pt x="14264" y="42698"/>
                  </a:cubicBezTo>
                  <a:cubicBezTo>
                    <a:pt x="14264" y="19072"/>
                    <a:pt x="33377" y="0"/>
                    <a:pt x="57055" y="0"/>
                  </a:cubicBezTo>
                  <a:close/>
                  <a:moveTo>
                    <a:pt x="85582" y="99629"/>
                  </a:moveTo>
                  <a:cubicBezTo>
                    <a:pt x="101368" y="99629"/>
                    <a:pt x="114110" y="112344"/>
                    <a:pt x="114110" y="128095"/>
                  </a:cubicBezTo>
                  <a:lnTo>
                    <a:pt x="114110" y="170793"/>
                  </a:lnTo>
                  <a:cubicBezTo>
                    <a:pt x="114110" y="186544"/>
                    <a:pt x="101368" y="199259"/>
                    <a:pt x="85582" y="199259"/>
                  </a:cubicBezTo>
                  <a:lnTo>
                    <a:pt x="85582" y="270422"/>
                  </a:lnTo>
                  <a:cubicBezTo>
                    <a:pt x="85582" y="278298"/>
                    <a:pt x="79211" y="284655"/>
                    <a:pt x="71319" y="284655"/>
                  </a:cubicBezTo>
                  <a:lnTo>
                    <a:pt x="42791" y="284655"/>
                  </a:lnTo>
                  <a:cubicBezTo>
                    <a:pt x="34899" y="284655"/>
                    <a:pt x="28527" y="278298"/>
                    <a:pt x="28527" y="270422"/>
                  </a:cubicBezTo>
                  <a:lnTo>
                    <a:pt x="28527" y="199259"/>
                  </a:lnTo>
                  <a:cubicBezTo>
                    <a:pt x="12742" y="199259"/>
                    <a:pt x="0" y="186544"/>
                    <a:pt x="0" y="170793"/>
                  </a:cubicBezTo>
                  <a:lnTo>
                    <a:pt x="0" y="128095"/>
                  </a:lnTo>
                  <a:cubicBezTo>
                    <a:pt x="0" y="112344"/>
                    <a:pt x="12742" y="99629"/>
                    <a:pt x="28527" y="99629"/>
                  </a:cubicBezTo>
                  <a:close/>
                </a:path>
              </a:pathLst>
            </a:custGeom>
            <a:solidFill>
              <a:srgbClr val="CCCCCC"/>
            </a:solidFill>
            <a:ln w="5705" cap="flat">
              <a:solidFill>
                <a:srgbClr val="6881B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1" name="任意形状 20">
              <a:extLst>
                <a:ext uri="{FF2B5EF4-FFF2-40B4-BE49-F238E27FC236}">
                  <a16:creationId xmlns:a16="http://schemas.microsoft.com/office/drawing/2014/main" id="{EA249BDE-861B-EA06-A652-4956D8445B73}"/>
                </a:ext>
              </a:extLst>
            </p:cNvPr>
            <p:cNvSpPr/>
            <p:nvPr/>
          </p:nvSpPr>
          <p:spPr>
            <a:xfrm>
              <a:off x="4094323" y="4868934"/>
              <a:ext cx="114109" cy="284655"/>
            </a:xfrm>
            <a:custGeom>
              <a:avLst/>
              <a:gdLst>
                <a:gd name="connsiteX0" fmla="*/ 57055 w 114109"/>
                <a:gd name="connsiteY0" fmla="*/ 0 h 284655"/>
                <a:gd name="connsiteX1" fmla="*/ 99846 w 114109"/>
                <a:gd name="connsiteY1" fmla="*/ 42698 h 284655"/>
                <a:gd name="connsiteX2" fmla="*/ 57055 w 114109"/>
                <a:gd name="connsiteY2" fmla="*/ 85397 h 284655"/>
                <a:gd name="connsiteX3" fmla="*/ 14264 w 114109"/>
                <a:gd name="connsiteY3" fmla="*/ 42698 h 284655"/>
                <a:gd name="connsiteX4" fmla="*/ 57055 w 114109"/>
                <a:gd name="connsiteY4" fmla="*/ 0 h 284655"/>
                <a:gd name="connsiteX5" fmla="*/ 85582 w 114109"/>
                <a:gd name="connsiteY5" fmla="*/ 99629 h 284655"/>
                <a:gd name="connsiteX6" fmla="*/ 114110 w 114109"/>
                <a:gd name="connsiteY6" fmla="*/ 128095 h 284655"/>
                <a:gd name="connsiteX7" fmla="*/ 114110 w 114109"/>
                <a:gd name="connsiteY7" fmla="*/ 170793 h 284655"/>
                <a:gd name="connsiteX8" fmla="*/ 85582 w 114109"/>
                <a:gd name="connsiteY8" fmla="*/ 199259 h 284655"/>
                <a:gd name="connsiteX9" fmla="*/ 85582 w 114109"/>
                <a:gd name="connsiteY9" fmla="*/ 270422 h 284655"/>
                <a:gd name="connsiteX10" fmla="*/ 71319 w 114109"/>
                <a:gd name="connsiteY10" fmla="*/ 284655 h 284655"/>
                <a:gd name="connsiteX11" fmla="*/ 42791 w 114109"/>
                <a:gd name="connsiteY11" fmla="*/ 284655 h 284655"/>
                <a:gd name="connsiteX12" fmla="*/ 28527 w 114109"/>
                <a:gd name="connsiteY12" fmla="*/ 270422 h 284655"/>
                <a:gd name="connsiteX13" fmla="*/ 28527 w 114109"/>
                <a:gd name="connsiteY13" fmla="*/ 199259 h 284655"/>
                <a:gd name="connsiteX14" fmla="*/ 0 w 114109"/>
                <a:gd name="connsiteY14" fmla="*/ 170793 h 284655"/>
                <a:gd name="connsiteX15" fmla="*/ 0 w 114109"/>
                <a:gd name="connsiteY15" fmla="*/ 128095 h 284655"/>
                <a:gd name="connsiteX16" fmla="*/ 28527 w 114109"/>
                <a:gd name="connsiteY16" fmla="*/ 99629 h 28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109" h="284655">
                  <a:moveTo>
                    <a:pt x="57055" y="0"/>
                  </a:moveTo>
                  <a:cubicBezTo>
                    <a:pt x="80733" y="0"/>
                    <a:pt x="99846" y="19072"/>
                    <a:pt x="99846" y="42698"/>
                  </a:cubicBezTo>
                  <a:cubicBezTo>
                    <a:pt x="99846" y="66325"/>
                    <a:pt x="80733" y="85397"/>
                    <a:pt x="57055" y="85397"/>
                  </a:cubicBezTo>
                  <a:cubicBezTo>
                    <a:pt x="33377" y="85397"/>
                    <a:pt x="14264" y="66325"/>
                    <a:pt x="14264" y="42698"/>
                  </a:cubicBezTo>
                  <a:cubicBezTo>
                    <a:pt x="14264" y="19072"/>
                    <a:pt x="33377" y="0"/>
                    <a:pt x="57055" y="0"/>
                  </a:cubicBezTo>
                  <a:close/>
                  <a:moveTo>
                    <a:pt x="85582" y="99629"/>
                  </a:moveTo>
                  <a:cubicBezTo>
                    <a:pt x="101368" y="99629"/>
                    <a:pt x="114110" y="112344"/>
                    <a:pt x="114110" y="128095"/>
                  </a:cubicBezTo>
                  <a:lnTo>
                    <a:pt x="114110" y="170793"/>
                  </a:lnTo>
                  <a:cubicBezTo>
                    <a:pt x="114110" y="186544"/>
                    <a:pt x="101368" y="199259"/>
                    <a:pt x="85582" y="199259"/>
                  </a:cubicBezTo>
                  <a:lnTo>
                    <a:pt x="85582" y="270422"/>
                  </a:lnTo>
                  <a:cubicBezTo>
                    <a:pt x="85582" y="278298"/>
                    <a:pt x="79211" y="284655"/>
                    <a:pt x="71319" y="284655"/>
                  </a:cubicBezTo>
                  <a:lnTo>
                    <a:pt x="42791" y="284655"/>
                  </a:lnTo>
                  <a:cubicBezTo>
                    <a:pt x="34899" y="284655"/>
                    <a:pt x="28527" y="278298"/>
                    <a:pt x="28527" y="270422"/>
                  </a:cubicBezTo>
                  <a:lnTo>
                    <a:pt x="28527" y="199259"/>
                  </a:lnTo>
                  <a:cubicBezTo>
                    <a:pt x="12742" y="199259"/>
                    <a:pt x="0" y="186544"/>
                    <a:pt x="0" y="170793"/>
                  </a:cubicBezTo>
                  <a:lnTo>
                    <a:pt x="0" y="128095"/>
                  </a:lnTo>
                  <a:cubicBezTo>
                    <a:pt x="0" y="112344"/>
                    <a:pt x="12742" y="99629"/>
                    <a:pt x="28527" y="99629"/>
                  </a:cubicBezTo>
                  <a:close/>
                </a:path>
              </a:pathLst>
            </a:custGeom>
            <a:solidFill>
              <a:srgbClr val="DAE8FC"/>
            </a:solidFill>
            <a:ln w="5705" cap="flat">
              <a:solidFill>
                <a:srgbClr val="6C8E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" name="任意形状 21">
              <a:extLst>
                <a:ext uri="{FF2B5EF4-FFF2-40B4-BE49-F238E27FC236}">
                  <a16:creationId xmlns:a16="http://schemas.microsoft.com/office/drawing/2014/main" id="{99935E5F-12C5-6E20-16A2-B502F48B9566}"/>
                </a:ext>
              </a:extLst>
            </p:cNvPr>
            <p:cNvSpPr/>
            <p:nvPr/>
          </p:nvSpPr>
          <p:spPr>
            <a:xfrm>
              <a:off x="5282967" y="5248475"/>
              <a:ext cx="950915" cy="948850"/>
            </a:xfrm>
            <a:custGeom>
              <a:avLst/>
              <a:gdLst>
                <a:gd name="connsiteX0" fmla="*/ 950915 w 950915"/>
                <a:gd name="connsiteY0" fmla="*/ 474425 h 948850"/>
                <a:gd name="connsiteX1" fmla="*/ 475458 w 950915"/>
                <a:gd name="connsiteY1" fmla="*/ 948851 h 948850"/>
                <a:gd name="connsiteX2" fmla="*/ 0 w 950915"/>
                <a:gd name="connsiteY2" fmla="*/ 474425 h 948850"/>
                <a:gd name="connsiteX3" fmla="*/ 475458 w 950915"/>
                <a:gd name="connsiteY3" fmla="*/ 0 h 948850"/>
                <a:gd name="connsiteX4" fmla="*/ 950915 w 950915"/>
                <a:gd name="connsiteY4" fmla="*/ 474425 h 94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0915" h="948850">
                  <a:moveTo>
                    <a:pt x="950915" y="474425"/>
                  </a:moveTo>
                  <a:cubicBezTo>
                    <a:pt x="950915" y="736443"/>
                    <a:pt x="738045" y="948851"/>
                    <a:pt x="475458" y="948851"/>
                  </a:cubicBezTo>
                  <a:cubicBezTo>
                    <a:pt x="212870" y="948851"/>
                    <a:pt x="0" y="736443"/>
                    <a:pt x="0" y="474425"/>
                  </a:cubicBezTo>
                  <a:cubicBezTo>
                    <a:pt x="0" y="212407"/>
                    <a:pt x="212870" y="0"/>
                    <a:pt x="475458" y="0"/>
                  </a:cubicBezTo>
                  <a:cubicBezTo>
                    <a:pt x="738045" y="0"/>
                    <a:pt x="950915" y="212407"/>
                    <a:pt x="950915" y="474425"/>
                  </a:cubicBezTo>
                  <a:close/>
                </a:path>
              </a:pathLst>
            </a:custGeom>
            <a:noFill/>
            <a:ln w="950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3" name="任意形状 22">
              <a:extLst>
                <a:ext uri="{FF2B5EF4-FFF2-40B4-BE49-F238E27FC236}">
                  <a16:creationId xmlns:a16="http://schemas.microsoft.com/office/drawing/2014/main" id="{2AB831F9-5021-7F76-15AD-0C4BD4E232B6}"/>
                </a:ext>
              </a:extLst>
            </p:cNvPr>
            <p:cNvSpPr/>
            <p:nvPr/>
          </p:nvSpPr>
          <p:spPr>
            <a:xfrm>
              <a:off x="5701370" y="5295917"/>
              <a:ext cx="114109" cy="284655"/>
            </a:xfrm>
            <a:custGeom>
              <a:avLst/>
              <a:gdLst>
                <a:gd name="connsiteX0" fmla="*/ 57055 w 114109"/>
                <a:gd name="connsiteY0" fmla="*/ 0 h 284655"/>
                <a:gd name="connsiteX1" fmla="*/ 99846 w 114109"/>
                <a:gd name="connsiteY1" fmla="*/ 42698 h 284655"/>
                <a:gd name="connsiteX2" fmla="*/ 57055 w 114109"/>
                <a:gd name="connsiteY2" fmla="*/ 85397 h 284655"/>
                <a:gd name="connsiteX3" fmla="*/ 14264 w 114109"/>
                <a:gd name="connsiteY3" fmla="*/ 42698 h 284655"/>
                <a:gd name="connsiteX4" fmla="*/ 57055 w 114109"/>
                <a:gd name="connsiteY4" fmla="*/ 0 h 284655"/>
                <a:gd name="connsiteX5" fmla="*/ 85582 w 114109"/>
                <a:gd name="connsiteY5" fmla="*/ 99629 h 284655"/>
                <a:gd name="connsiteX6" fmla="*/ 114110 w 114109"/>
                <a:gd name="connsiteY6" fmla="*/ 128095 h 284655"/>
                <a:gd name="connsiteX7" fmla="*/ 114110 w 114109"/>
                <a:gd name="connsiteY7" fmla="*/ 170793 h 284655"/>
                <a:gd name="connsiteX8" fmla="*/ 85582 w 114109"/>
                <a:gd name="connsiteY8" fmla="*/ 199259 h 284655"/>
                <a:gd name="connsiteX9" fmla="*/ 85582 w 114109"/>
                <a:gd name="connsiteY9" fmla="*/ 270422 h 284655"/>
                <a:gd name="connsiteX10" fmla="*/ 71319 w 114109"/>
                <a:gd name="connsiteY10" fmla="*/ 284655 h 284655"/>
                <a:gd name="connsiteX11" fmla="*/ 42791 w 114109"/>
                <a:gd name="connsiteY11" fmla="*/ 284655 h 284655"/>
                <a:gd name="connsiteX12" fmla="*/ 28527 w 114109"/>
                <a:gd name="connsiteY12" fmla="*/ 270422 h 284655"/>
                <a:gd name="connsiteX13" fmla="*/ 28527 w 114109"/>
                <a:gd name="connsiteY13" fmla="*/ 199259 h 284655"/>
                <a:gd name="connsiteX14" fmla="*/ 0 w 114109"/>
                <a:gd name="connsiteY14" fmla="*/ 170793 h 284655"/>
                <a:gd name="connsiteX15" fmla="*/ 0 w 114109"/>
                <a:gd name="connsiteY15" fmla="*/ 128095 h 284655"/>
                <a:gd name="connsiteX16" fmla="*/ 28527 w 114109"/>
                <a:gd name="connsiteY16" fmla="*/ 99629 h 28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109" h="284655">
                  <a:moveTo>
                    <a:pt x="57055" y="0"/>
                  </a:moveTo>
                  <a:cubicBezTo>
                    <a:pt x="80733" y="0"/>
                    <a:pt x="99846" y="19072"/>
                    <a:pt x="99846" y="42698"/>
                  </a:cubicBezTo>
                  <a:cubicBezTo>
                    <a:pt x="99846" y="66325"/>
                    <a:pt x="80733" y="85397"/>
                    <a:pt x="57055" y="85397"/>
                  </a:cubicBezTo>
                  <a:cubicBezTo>
                    <a:pt x="33377" y="85397"/>
                    <a:pt x="14264" y="66325"/>
                    <a:pt x="14264" y="42698"/>
                  </a:cubicBezTo>
                  <a:cubicBezTo>
                    <a:pt x="14264" y="19072"/>
                    <a:pt x="33377" y="0"/>
                    <a:pt x="57055" y="0"/>
                  </a:cubicBezTo>
                  <a:close/>
                  <a:moveTo>
                    <a:pt x="85582" y="99629"/>
                  </a:moveTo>
                  <a:cubicBezTo>
                    <a:pt x="101368" y="99629"/>
                    <a:pt x="114110" y="112344"/>
                    <a:pt x="114110" y="128095"/>
                  </a:cubicBezTo>
                  <a:lnTo>
                    <a:pt x="114110" y="170793"/>
                  </a:lnTo>
                  <a:cubicBezTo>
                    <a:pt x="114110" y="186544"/>
                    <a:pt x="101368" y="199259"/>
                    <a:pt x="85582" y="199259"/>
                  </a:cubicBezTo>
                  <a:lnTo>
                    <a:pt x="85582" y="270422"/>
                  </a:lnTo>
                  <a:cubicBezTo>
                    <a:pt x="85582" y="278298"/>
                    <a:pt x="79211" y="284655"/>
                    <a:pt x="71319" y="284655"/>
                  </a:cubicBezTo>
                  <a:lnTo>
                    <a:pt x="42791" y="284655"/>
                  </a:lnTo>
                  <a:cubicBezTo>
                    <a:pt x="34899" y="284655"/>
                    <a:pt x="28527" y="278298"/>
                    <a:pt x="28527" y="270422"/>
                  </a:cubicBezTo>
                  <a:lnTo>
                    <a:pt x="28527" y="199259"/>
                  </a:lnTo>
                  <a:cubicBezTo>
                    <a:pt x="12742" y="199259"/>
                    <a:pt x="0" y="186544"/>
                    <a:pt x="0" y="170793"/>
                  </a:cubicBezTo>
                  <a:lnTo>
                    <a:pt x="0" y="128095"/>
                  </a:lnTo>
                  <a:cubicBezTo>
                    <a:pt x="0" y="112344"/>
                    <a:pt x="12742" y="99629"/>
                    <a:pt x="28527" y="99629"/>
                  </a:cubicBezTo>
                  <a:close/>
                </a:path>
              </a:pathLst>
            </a:custGeom>
            <a:solidFill>
              <a:srgbClr val="DAE8FC"/>
            </a:solidFill>
            <a:ln w="5705" cap="flat">
              <a:solidFill>
                <a:srgbClr val="6C8E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24" name="图形 8">
              <a:extLst>
                <a:ext uri="{FF2B5EF4-FFF2-40B4-BE49-F238E27FC236}">
                  <a16:creationId xmlns:a16="http://schemas.microsoft.com/office/drawing/2014/main" id="{9B577813-C3DB-30CD-BF75-B1720F084421}"/>
                </a:ext>
              </a:extLst>
            </p:cNvPr>
            <p:cNvGrpSpPr/>
            <p:nvPr/>
          </p:nvGrpSpPr>
          <p:grpSpPr>
            <a:xfrm>
              <a:off x="5822611" y="5509409"/>
              <a:ext cx="213955" cy="237212"/>
              <a:chOff x="5822611" y="5509409"/>
              <a:chExt cx="213955" cy="237212"/>
            </a:xfrm>
          </p:grpSpPr>
          <p:sp>
            <p:nvSpPr>
              <p:cNvPr id="70" name="任意形状 69">
                <a:extLst>
                  <a:ext uri="{FF2B5EF4-FFF2-40B4-BE49-F238E27FC236}">
                    <a16:creationId xmlns:a16="http://schemas.microsoft.com/office/drawing/2014/main" id="{CAA0D777-A3B4-E3CC-E6EC-53530229D40E}"/>
                  </a:ext>
                </a:extLst>
              </p:cNvPr>
              <p:cNvSpPr/>
              <p:nvPr/>
            </p:nvSpPr>
            <p:spPr>
              <a:xfrm>
                <a:off x="5855989" y="5546414"/>
                <a:ext cx="147201" cy="163202"/>
              </a:xfrm>
              <a:custGeom>
                <a:avLst/>
                <a:gdLst>
                  <a:gd name="connsiteX0" fmla="*/ 147201 w 147201"/>
                  <a:gd name="connsiteY0" fmla="*/ 163202 h 163202"/>
                  <a:gd name="connsiteX1" fmla="*/ 0 w 147201"/>
                  <a:gd name="connsiteY1" fmla="*/ 0 h 16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7201" h="163202">
                    <a:moveTo>
                      <a:pt x="147201" y="163202"/>
                    </a:moveTo>
                    <a:lnTo>
                      <a:pt x="0" y="0"/>
                    </a:lnTo>
                  </a:path>
                </a:pathLst>
              </a:custGeom>
              <a:noFill/>
              <a:ln w="950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1" name="任意形状 70">
                <a:extLst>
                  <a:ext uri="{FF2B5EF4-FFF2-40B4-BE49-F238E27FC236}">
                    <a16:creationId xmlns:a16="http://schemas.microsoft.com/office/drawing/2014/main" id="{411A1460-DAB0-C69A-1E7C-2349C18FEBBC}"/>
                  </a:ext>
                </a:extLst>
              </p:cNvPr>
              <p:cNvSpPr/>
              <p:nvPr/>
            </p:nvSpPr>
            <p:spPr>
              <a:xfrm>
                <a:off x="5967341" y="5675078"/>
                <a:ext cx="69226" cy="71543"/>
              </a:xfrm>
              <a:custGeom>
                <a:avLst/>
                <a:gdLst>
                  <a:gd name="connsiteX0" fmla="*/ 69227 w 69226"/>
                  <a:gd name="connsiteY0" fmla="*/ 71543 h 71543"/>
                  <a:gd name="connsiteX1" fmla="*/ 0 w 69226"/>
                  <a:gd name="connsiteY1" fmla="*/ 44406 h 71543"/>
                  <a:gd name="connsiteX2" fmla="*/ 35849 w 69226"/>
                  <a:gd name="connsiteY2" fmla="*/ 34538 h 71543"/>
                  <a:gd name="connsiteX3" fmla="*/ 49448 w 69226"/>
                  <a:gd name="connsiteY3" fmla="*/ 0 h 7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226" h="71543">
                    <a:moveTo>
                      <a:pt x="69227" y="71543"/>
                    </a:moveTo>
                    <a:lnTo>
                      <a:pt x="0" y="44406"/>
                    </a:lnTo>
                    <a:lnTo>
                      <a:pt x="35849" y="34538"/>
                    </a:lnTo>
                    <a:lnTo>
                      <a:pt x="494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0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2" name="任意形状 71">
                <a:extLst>
                  <a:ext uri="{FF2B5EF4-FFF2-40B4-BE49-F238E27FC236}">
                    <a16:creationId xmlns:a16="http://schemas.microsoft.com/office/drawing/2014/main" id="{3571FACE-AADB-03D3-0083-42454560E8B4}"/>
                  </a:ext>
                </a:extLst>
              </p:cNvPr>
              <p:cNvSpPr/>
              <p:nvPr/>
            </p:nvSpPr>
            <p:spPr>
              <a:xfrm>
                <a:off x="5822611" y="5509409"/>
                <a:ext cx="69226" cy="71543"/>
              </a:xfrm>
              <a:custGeom>
                <a:avLst/>
                <a:gdLst>
                  <a:gd name="connsiteX0" fmla="*/ 0 w 69226"/>
                  <a:gd name="connsiteY0" fmla="*/ 0 h 71543"/>
                  <a:gd name="connsiteX1" fmla="*/ 69227 w 69226"/>
                  <a:gd name="connsiteY1" fmla="*/ 27137 h 71543"/>
                  <a:gd name="connsiteX2" fmla="*/ 33377 w 69226"/>
                  <a:gd name="connsiteY2" fmla="*/ 37005 h 71543"/>
                  <a:gd name="connsiteX3" fmla="*/ 19779 w 69226"/>
                  <a:gd name="connsiteY3" fmla="*/ 71543 h 7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226" h="71543">
                    <a:moveTo>
                      <a:pt x="0" y="0"/>
                    </a:moveTo>
                    <a:lnTo>
                      <a:pt x="69227" y="27137"/>
                    </a:lnTo>
                    <a:lnTo>
                      <a:pt x="33377" y="37005"/>
                    </a:lnTo>
                    <a:lnTo>
                      <a:pt x="19779" y="71543"/>
                    </a:lnTo>
                    <a:close/>
                  </a:path>
                </a:pathLst>
              </a:custGeom>
              <a:solidFill>
                <a:srgbClr val="000000"/>
              </a:solidFill>
              <a:ln w="950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25" name="任意形状 24">
              <a:extLst>
                <a:ext uri="{FF2B5EF4-FFF2-40B4-BE49-F238E27FC236}">
                  <a16:creationId xmlns:a16="http://schemas.microsoft.com/office/drawing/2014/main" id="{C9D9FFB8-49D6-7737-BF3B-009CC742831B}"/>
                </a:ext>
              </a:extLst>
            </p:cNvPr>
            <p:cNvSpPr/>
            <p:nvPr/>
          </p:nvSpPr>
          <p:spPr>
            <a:xfrm>
              <a:off x="6043699" y="5675457"/>
              <a:ext cx="114109" cy="284655"/>
            </a:xfrm>
            <a:custGeom>
              <a:avLst/>
              <a:gdLst>
                <a:gd name="connsiteX0" fmla="*/ 57055 w 114109"/>
                <a:gd name="connsiteY0" fmla="*/ 0 h 284655"/>
                <a:gd name="connsiteX1" fmla="*/ 99846 w 114109"/>
                <a:gd name="connsiteY1" fmla="*/ 42698 h 284655"/>
                <a:gd name="connsiteX2" fmla="*/ 57055 w 114109"/>
                <a:gd name="connsiteY2" fmla="*/ 85397 h 284655"/>
                <a:gd name="connsiteX3" fmla="*/ 14264 w 114109"/>
                <a:gd name="connsiteY3" fmla="*/ 42698 h 284655"/>
                <a:gd name="connsiteX4" fmla="*/ 57055 w 114109"/>
                <a:gd name="connsiteY4" fmla="*/ 0 h 284655"/>
                <a:gd name="connsiteX5" fmla="*/ 85582 w 114109"/>
                <a:gd name="connsiteY5" fmla="*/ 99629 h 284655"/>
                <a:gd name="connsiteX6" fmla="*/ 114110 w 114109"/>
                <a:gd name="connsiteY6" fmla="*/ 128095 h 284655"/>
                <a:gd name="connsiteX7" fmla="*/ 114110 w 114109"/>
                <a:gd name="connsiteY7" fmla="*/ 170793 h 284655"/>
                <a:gd name="connsiteX8" fmla="*/ 85582 w 114109"/>
                <a:gd name="connsiteY8" fmla="*/ 199259 h 284655"/>
                <a:gd name="connsiteX9" fmla="*/ 85582 w 114109"/>
                <a:gd name="connsiteY9" fmla="*/ 270422 h 284655"/>
                <a:gd name="connsiteX10" fmla="*/ 71319 w 114109"/>
                <a:gd name="connsiteY10" fmla="*/ 284655 h 284655"/>
                <a:gd name="connsiteX11" fmla="*/ 42791 w 114109"/>
                <a:gd name="connsiteY11" fmla="*/ 284655 h 284655"/>
                <a:gd name="connsiteX12" fmla="*/ 28527 w 114109"/>
                <a:gd name="connsiteY12" fmla="*/ 270422 h 284655"/>
                <a:gd name="connsiteX13" fmla="*/ 28527 w 114109"/>
                <a:gd name="connsiteY13" fmla="*/ 199259 h 284655"/>
                <a:gd name="connsiteX14" fmla="*/ 0 w 114109"/>
                <a:gd name="connsiteY14" fmla="*/ 170793 h 284655"/>
                <a:gd name="connsiteX15" fmla="*/ 0 w 114109"/>
                <a:gd name="connsiteY15" fmla="*/ 128095 h 284655"/>
                <a:gd name="connsiteX16" fmla="*/ 28527 w 114109"/>
                <a:gd name="connsiteY16" fmla="*/ 99629 h 28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109" h="284655">
                  <a:moveTo>
                    <a:pt x="57055" y="0"/>
                  </a:moveTo>
                  <a:cubicBezTo>
                    <a:pt x="80733" y="0"/>
                    <a:pt x="99846" y="19072"/>
                    <a:pt x="99846" y="42698"/>
                  </a:cubicBezTo>
                  <a:cubicBezTo>
                    <a:pt x="99846" y="66325"/>
                    <a:pt x="80733" y="85397"/>
                    <a:pt x="57055" y="85397"/>
                  </a:cubicBezTo>
                  <a:cubicBezTo>
                    <a:pt x="33377" y="85397"/>
                    <a:pt x="14264" y="66325"/>
                    <a:pt x="14264" y="42698"/>
                  </a:cubicBezTo>
                  <a:cubicBezTo>
                    <a:pt x="14264" y="19072"/>
                    <a:pt x="33377" y="0"/>
                    <a:pt x="57055" y="0"/>
                  </a:cubicBezTo>
                  <a:close/>
                  <a:moveTo>
                    <a:pt x="85582" y="99629"/>
                  </a:moveTo>
                  <a:cubicBezTo>
                    <a:pt x="101368" y="99629"/>
                    <a:pt x="114110" y="112344"/>
                    <a:pt x="114110" y="128095"/>
                  </a:cubicBezTo>
                  <a:lnTo>
                    <a:pt x="114110" y="170793"/>
                  </a:lnTo>
                  <a:cubicBezTo>
                    <a:pt x="114110" y="186544"/>
                    <a:pt x="101368" y="199259"/>
                    <a:pt x="85582" y="199259"/>
                  </a:cubicBezTo>
                  <a:lnTo>
                    <a:pt x="85582" y="270422"/>
                  </a:lnTo>
                  <a:cubicBezTo>
                    <a:pt x="85582" y="278298"/>
                    <a:pt x="79211" y="284655"/>
                    <a:pt x="71319" y="284655"/>
                  </a:cubicBezTo>
                  <a:lnTo>
                    <a:pt x="42791" y="284655"/>
                  </a:lnTo>
                  <a:cubicBezTo>
                    <a:pt x="34899" y="284655"/>
                    <a:pt x="28527" y="278298"/>
                    <a:pt x="28527" y="270422"/>
                  </a:cubicBezTo>
                  <a:lnTo>
                    <a:pt x="28527" y="199259"/>
                  </a:lnTo>
                  <a:cubicBezTo>
                    <a:pt x="12742" y="199259"/>
                    <a:pt x="0" y="186544"/>
                    <a:pt x="0" y="170793"/>
                  </a:cubicBezTo>
                  <a:lnTo>
                    <a:pt x="0" y="128095"/>
                  </a:lnTo>
                  <a:cubicBezTo>
                    <a:pt x="0" y="112344"/>
                    <a:pt x="12742" y="99629"/>
                    <a:pt x="28527" y="99629"/>
                  </a:cubicBezTo>
                  <a:close/>
                </a:path>
              </a:pathLst>
            </a:custGeom>
            <a:solidFill>
              <a:srgbClr val="CCCCCC"/>
            </a:solidFill>
            <a:ln w="5705" cap="flat">
              <a:solidFill>
                <a:srgbClr val="6881B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26" name="图形 8">
              <a:extLst>
                <a:ext uri="{FF2B5EF4-FFF2-40B4-BE49-F238E27FC236}">
                  <a16:creationId xmlns:a16="http://schemas.microsoft.com/office/drawing/2014/main" id="{71D091DC-37C3-3B9C-AAB9-482EAE1EE2DB}"/>
                </a:ext>
              </a:extLst>
            </p:cNvPr>
            <p:cNvGrpSpPr/>
            <p:nvPr/>
          </p:nvGrpSpPr>
          <p:grpSpPr>
            <a:xfrm>
              <a:off x="5626247" y="5576018"/>
              <a:ext cx="74171" cy="151436"/>
              <a:chOff x="5626247" y="5576018"/>
              <a:chExt cx="74171" cy="151436"/>
            </a:xfrm>
          </p:grpSpPr>
          <p:sp>
            <p:nvSpPr>
              <p:cNvPr id="67" name="任意形状 66">
                <a:extLst>
                  <a:ext uri="{FF2B5EF4-FFF2-40B4-BE49-F238E27FC236}">
                    <a16:creationId xmlns:a16="http://schemas.microsoft.com/office/drawing/2014/main" id="{571323EA-7BB4-513E-1092-01EFB1E8B21F}"/>
                  </a:ext>
                </a:extLst>
              </p:cNvPr>
              <p:cNvSpPr/>
              <p:nvPr/>
            </p:nvSpPr>
            <p:spPr>
              <a:xfrm>
                <a:off x="5649925" y="5621563"/>
                <a:ext cx="26815" cy="60346"/>
              </a:xfrm>
              <a:custGeom>
                <a:avLst/>
                <a:gdLst>
                  <a:gd name="connsiteX0" fmla="*/ 0 w 26815"/>
                  <a:gd name="connsiteY0" fmla="*/ 60347 h 60346"/>
                  <a:gd name="connsiteX1" fmla="*/ 26816 w 26815"/>
                  <a:gd name="connsiteY1" fmla="*/ 0 h 6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815" h="60346">
                    <a:moveTo>
                      <a:pt x="0" y="60347"/>
                    </a:moveTo>
                    <a:lnTo>
                      <a:pt x="26816" y="0"/>
                    </a:lnTo>
                  </a:path>
                </a:pathLst>
              </a:custGeom>
              <a:noFill/>
              <a:ln w="950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8" name="任意形状 67">
                <a:extLst>
                  <a:ext uri="{FF2B5EF4-FFF2-40B4-BE49-F238E27FC236}">
                    <a16:creationId xmlns:a16="http://schemas.microsoft.com/office/drawing/2014/main" id="{57AF433B-21CC-2B26-B871-8F00625ECCBD}"/>
                  </a:ext>
                </a:extLst>
              </p:cNvPr>
              <p:cNvSpPr/>
              <p:nvPr/>
            </p:nvSpPr>
            <p:spPr>
              <a:xfrm>
                <a:off x="5626247" y="5653254"/>
                <a:ext cx="60858" cy="74200"/>
              </a:xfrm>
              <a:custGeom>
                <a:avLst/>
                <a:gdLst>
                  <a:gd name="connsiteX0" fmla="*/ 3328 w 60858"/>
                  <a:gd name="connsiteY0" fmla="*/ 74200 h 74200"/>
                  <a:gd name="connsiteX1" fmla="*/ 0 w 60858"/>
                  <a:gd name="connsiteY1" fmla="*/ 0 h 74200"/>
                  <a:gd name="connsiteX2" fmla="*/ 23678 w 60858"/>
                  <a:gd name="connsiteY2" fmla="*/ 28655 h 74200"/>
                  <a:gd name="connsiteX3" fmla="*/ 60859 w 60858"/>
                  <a:gd name="connsiteY3" fmla="*/ 26947 h 74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858" h="74200">
                    <a:moveTo>
                      <a:pt x="3328" y="74200"/>
                    </a:moveTo>
                    <a:lnTo>
                      <a:pt x="0" y="0"/>
                    </a:lnTo>
                    <a:lnTo>
                      <a:pt x="23678" y="28655"/>
                    </a:lnTo>
                    <a:lnTo>
                      <a:pt x="60859" y="26947"/>
                    </a:lnTo>
                    <a:close/>
                  </a:path>
                </a:pathLst>
              </a:custGeom>
              <a:solidFill>
                <a:srgbClr val="000000"/>
              </a:solidFill>
              <a:ln w="950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9" name="任意形状 68">
                <a:extLst>
                  <a:ext uri="{FF2B5EF4-FFF2-40B4-BE49-F238E27FC236}">
                    <a16:creationId xmlns:a16="http://schemas.microsoft.com/office/drawing/2014/main" id="{5B00722A-05AF-3CA8-828E-686DD4151937}"/>
                  </a:ext>
                </a:extLst>
              </p:cNvPr>
              <p:cNvSpPr/>
              <p:nvPr/>
            </p:nvSpPr>
            <p:spPr>
              <a:xfrm>
                <a:off x="5639560" y="5576018"/>
                <a:ext cx="60858" cy="74200"/>
              </a:xfrm>
              <a:custGeom>
                <a:avLst/>
                <a:gdLst>
                  <a:gd name="connsiteX0" fmla="*/ 57530 w 60858"/>
                  <a:gd name="connsiteY0" fmla="*/ 0 h 74200"/>
                  <a:gd name="connsiteX1" fmla="*/ 60859 w 60858"/>
                  <a:gd name="connsiteY1" fmla="*/ 74200 h 74200"/>
                  <a:gd name="connsiteX2" fmla="*/ 37181 w 60858"/>
                  <a:gd name="connsiteY2" fmla="*/ 45545 h 74200"/>
                  <a:gd name="connsiteX3" fmla="*/ 0 w 60858"/>
                  <a:gd name="connsiteY3" fmla="*/ 47253 h 74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858" h="74200">
                    <a:moveTo>
                      <a:pt x="57530" y="0"/>
                    </a:moveTo>
                    <a:lnTo>
                      <a:pt x="60859" y="74200"/>
                    </a:lnTo>
                    <a:lnTo>
                      <a:pt x="37181" y="45545"/>
                    </a:lnTo>
                    <a:lnTo>
                      <a:pt x="0" y="47253"/>
                    </a:lnTo>
                    <a:close/>
                  </a:path>
                </a:pathLst>
              </a:custGeom>
              <a:solidFill>
                <a:srgbClr val="000000"/>
              </a:solidFill>
              <a:ln w="950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27" name="任意形状 26">
              <a:extLst>
                <a:ext uri="{FF2B5EF4-FFF2-40B4-BE49-F238E27FC236}">
                  <a16:creationId xmlns:a16="http://schemas.microsoft.com/office/drawing/2014/main" id="{7DFC33BF-E706-DF7F-0B15-4D68C7817736}"/>
                </a:ext>
              </a:extLst>
            </p:cNvPr>
            <p:cNvSpPr/>
            <p:nvPr/>
          </p:nvSpPr>
          <p:spPr>
            <a:xfrm>
              <a:off x="5511187" y="5722900"/>
              <a:ext cx="114109" cy="284655"/>
            </a:xfrm>
            <a:custGeom>
              <a:avLst/>
              <a:gdLst>
                <a:gd name="connsiteX0" fmla="*/ 57055 w 114109"/>
                <a:gd name="connsiteY0" fmla="*/ 0 h 284655"/>
                <a:gd name="connsiteX1" fmla="*/ 99846 w 114109"/>
                <a:gd name="connsiteY1" fmla="*/ 42698 h 284655"/>
                <a:gd name="connsiteX2" fmla="*/ 57055 w 114109"/>
                <a:gd name="connsiteY2" fmla="*/ 85397 h 284655"/>
                <a:gd name="connsiteX3" fmla="*/ 14264 w 114109"/>
                <a:gd name="connsiteY3" fmla="*/ 42698 h 284655"/>
                <a:gd name="connsiteX4" fmla="*/ 57055 w 114109"/>
                <a:gd name="connsiteY4" fmla="*/ 0 h 284655"/>
                <a:gd name="connsiteX5" fmla="*/ 85582 w 114109"/>
                <a:gd name="connsiteY5" fmla="*/ 99629 h 284655"/>
                <a:gd name="connsiteX6" fmla="*/ 114110 w 114109"/>
                <a:gd name="connsiteY6" fmla="*/ 128095 h 284655"/>
                <a:gd name="connsiteX7" fmla="*/ 114110 w 114109"/>
                <a:gd name="connsiteY7" fmla="*/ 170793 h 284655"/>
                <a:gd name="connsiteX8" fmla="*/ 85582 w 114109"/>
                <a:gd name="connsiteY8" fmla="*/ 199259 h 284655"/>
                <a:gd name="connsiteX9" fmla="*/ 85582 w 114109"/>
                <a:gd name="connsiteY9" fmla="*/ 270422 h 284655"/>
                <a:gd name="connsiteX10" fmla="*/ 71319 w 114109"/>
                <a:gd name="connsiteY10" fmla="*/ 284655 h 284655"/>
                <a:gd name="connsiteX11" fmla="*/ 42791 w 114109"/>
                <a:gd name="connsiteY11" fmla="*/ 284655 h 284655"/>
                <a:gd name="connsiteX12" fmla="*/ 28527 w 114109"/>
                <a:gd name="connsiteY12" fmla="*/ 270422 h 284655"/>
                <a:gd name="connsiteX13" fmla="*/ 28527 w 114109"/>
                <a:gd name="connsiteY13" fmla="*/ 199259 h 284655"/>
                <a:gd name="connsiteX14" fmla="*/ 0 w 114109"/>
                <a:gd name="connsiteY14" fmla="*/ 170793 h 284655"/>
                <a:gd name="connsiteX15" fmla="*/ 0 w 114109"/>
                <a:gd name="connsiteY15" fmla="*/ 128095 h 284655"/>
                <a:gd name="connsiteX16" fmla="*/ 28527 w 114109"/>
                <a:gd name="connsiteY16" fmla="*/ 99629 h 28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109" h="284655">
                  <a:moveTo>
                    <a:pt x="57055" y="0"/>
                  </a:moveTo>
                  <a:cubicBezTo>
                    <a:pt x="80733" y="0"/>
                    <a:pt x="99846" y="19072"/>
                    <a:pt x="99846" y="42698"/>
                  </a:cubicBezTo>
                  <a:cubicBezTo>
                    <a:pt x="99846" y="66325"/>
                    <a:pt x="80733" y="85397"/>
                    <a:pt x="57055" y="85397"/>
                  </a:cubicBezTo>
                  <a:cubicBezTo>
                    <a:pt x="33377" y="85397"/>
                    <a:pt x="14264" y="66325"/>
                    <a:pt x="14264" y="42698"/>
                  </a:cubicBezTo>
                  <a:cubicBezTo>
                    <a:pt x="14264" y="19072"/>
                    <a:pt x="33377" y="0"/>
                    <a:pt x="57055" y="0"/>
                  </a:cubicBezTo>
                  <a:close/>
                  <a:moveTo>
                    <a:pt x="85582" y="99629"/>
                  </a:moveTo>
                  <a:cubicBezTo>
                    <a:pt x="101368" y="99629"/>
                    <a:pt x="114110" y="112344"/>
                    <a:pt x="114110" y="128095"/>
                  </a:cubicBezTo>
                  <a:lnTo>
                    <a:pt x="114110" y="170793"/>
                  </a:lnTo>
                  <a:cubicBezTo>
                    <a:pt x="114110" y="186544"/>
                    <a:pt x="101368" y="199259"/>
                    <a:pt x="85582" y="199259"/>
                  </a:cubicBezTo>
                  <a:lnTo>
                    <a:pt x="85582" y="270422"/>
                  </a:lnTo>
                  <a:cubicBezTo>
                    <a:pt x="85582" y="278298"/>
                    <a:pt x="79211" y="284655"/>
                    <a:pt x="71319" y="284655"/>
                  </a:cubicBezTo>
                  <a:lnTo>
                    <a:pt x="42791" y="284655"/>
                  </a:lnTo>
                  <a:cubicBezTo>
                    <a:pt x="34899" y="284655"/>
                    <a:pt x="28527" y="278298"/>
                    <a:pt x="28527" y="270422"/>
                  </a:cubicBezTo>
                  <a:lnTo>
                    <a:pt x="28527" y="199259"/>
                  </a:lnTo>
                  <a:cubicBezTo>
                    <a:pt x="12742" y="199259"/>
                    <a:pt x="0" y="186544"/>
                    <a:pt x="0" y="170793"/>
                  </a:cubicBezTo>
                  <a:lnTo>
                    <a:pt x="0" y="128095"/>
                  </a:lnTo>
                  <a:cubicBezTo>
                    <a:pt x="0" y="112344"/>
                    <a:pt x="12742" y="99629"/>
                    <a:pt x="28527" y="99629"/>
                  </a:cubicBezTo>
                  <a:close/>
                </a:path>
              </a:pathLst>
            </a:custGeom>
            <a:solidFill>
              <a:srgbClr val="CCCCCC"/>
            </a:solidFill>
            <a:ln w="5705" cap="flat">
              <a:solidFill>
                <a:srgbClr val="6881B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" name="任意形状 27">
              <a:extLst>
                <a:ext uri="{FF2B5EF4-FFF2-40B4-BE49-F238E27FC236}">
                  <a16:creationId xmlns:a16="http://schemas.microsoft.com/office/drawing/2014/main" id="{D8F72E95-53FA-D22C-520B-1082BC6A7BAC}"/>
                </a:ext>
              </a:extLst>
            </p:cNvPr>
            <p:cNvSpPr/>
            <p:nvPr/>
          </p:nvSpPr>
          <p:spPr>
            <a:xfrm>
              <a:off x="7232343" y="4631722"/>
              <a:ext cx="1236189" cy="1233505"/>
            </a:xfrm>
            <a:custGeom>
              <a:avLst/>
              <a:gdLst>
                <a:gd name="connsiteX0" fmla="*/ 1236190 w 1236189"/>
                <a:gd name="connsiteY0" fmla="*/ 616753 h 1233505"/>
                <a:gd name="connsiteX1" fmla="*/ 618095 w 1236189"/>
                <a:gd name="connsiteY1" fmla="*/ 1233506 h 1233505"/>
                <a:gd name="connsiteX2" fmla="*/ 0 w 1236189"/>
                <a:gd name="connsiteY2" fmla="*/ 616753 h 1233505"/>
                <a:gd name="connsiteX3" fmla="*/ 618095 w 1236189"/>
                <a:gd name="connsiteY3" fmla="*/ 0 h 1233505"/>
                <a:gd name="connsiteX4" fmla="*/ 1236190 w 1236189"/>
                <a:gd name="connsiteY4" fmla="*/ 616753 h 123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189" h="1233505">
                  <a:moveTo>
                    <a:pt x="1236190" y="616753"/>
                  </a:moveTo>
                  <a:cubicBezTo>
                    <a:pt x="1236190" y="957376"/>
                    <a:pt x="959459" y="1233506"/>
                    <a:pt x="618095" y="1233506"/>
                  </a:cubicBezTo>
                  <a:cubicBezTo>
                    <a:pt x="276731" y="1233506"/>
                    <a:pt x="0" y="957376"/>
                    <a:pt x="0" y="616753"/>
                  </a:cubicBezTo>
                  <a:cubicBezTo>
                    <a:pt x="0" y="276130"/>
                    <a:pt x="276731" y="0"/>
                    <a:pt x="618095" y="0"/>
                  </a:cubicBezTo>
                  <a:cubicBezTo>
                    <a:pt x="959459" y="0"/>
                    <a:pt x="1236190" y="276130"/>
                    <a:pt x="1236190" y="616753"/>
                  </a:cubicBezTo>
                  <a:close/>
                </a:path>
              </a:pathLst>
            </a:custGeom>
            <a:noFill/>
            <a:ln w="950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29" name="图形 8">
              <a:extLst>
                <a:ext uri="{FF2B5EF4-FFF2-40B4-BE49-F238E27FC236}">
                  <a16:creationId xmlns:a16="http://schemas.microsoft.com/office/drawing/2014/main" id="{28EF4942-2264-20A4-5744-C0F67160D9F5}"/>
                </a:ext>
              </a:extLst>
            </p:cNvPr>
            <p:cNvGrpSpPr/>
            <p:nvPr/>
          </p:nvGrpSpPr>
          <p:grpSpPr>
            <a:xfrm>
              <a:off x="7450198" y="4868365"/>
              <a:ext cx="267967" cy="190908"/>
              <a:chOff x="7450198" y="4868365"/>
              <a:chExt cx="267967" cy="190908"/>
            </a:xfrm>
          </p:grpSpPr>
          <p:sp>
            <p:nvSpPr>
              <p:cNvPr id="64" name="任意形状 63">
                <a:extLst>
                  <a:ext uri="{FF2B5EF4-FFF2-40B4-BE49-F238E27FC236}">
                    <a16:creationId xmlns:a16="http://schemas.microsoft.com/office/drawing/2014/main" id="{764F5E75-D9FB-DC47-CE4B-7A72FAFC0F8B}"/>
                  </a:ext>
                </a:extLst>
              </p:cNvPr>
              <p:cNvSpPr/>
              <p:nvPr/>
            </p:nvSpPr>
            <p:spPr>
              <a:xfrm>
                <a:off x="7490802" y="4897305"/>
                <a:ext cx="186759" cy="133028"/>
              </a:xfrm>
              <a:custGeom>
                <a:avLst/>
                <a:gdLst>
                  <a:gd name="connsiteX0" fmla="*/ 186760 w 186759"/>
                  <a:gd name="connsiteY0" fmla="*/ 0 h 133028"/>
                  <a:gd name="connsiteX1" fmla="*/ 0 w 186759"/>
                  <a:gd name="connsiteY1" fmla="*/ 133029 h 133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6759" h="133028">
                    <a:moveTo>
                      <a:pt x="186760" y="0"/>
                    </a:moveTo>
                    <a:lnTo>
                      <a:pt x="0" y="133029"/>
                    </a:lnTo>
                  </a:path>
                </a:pathLst>
              </a:custGeom>
              <a:noFill/>
              <a:ln w="950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5" name="任意形状 64">
                <a:extLst>
                  <a:ext uri="{FF2B5EF4-FFF2-40B4-BE49-F238E27FC236}">
                    <a16:creationId xmlns:a16="http://schemas.microsoft.com/office/drawing/2014/main" id="{4EF6F4DD-DD84-ED8E-C2DF-2A393F87346E}"/>
                  </a:ext>
                </a:extLst>
              </p:cNvPr>
              <p:cNvSpPr/>
              <p:nvPr/>
            </p:nvSpPr>
            <p:spPr>
              <a:xfrm>
                <a:off x="7644660" y="4868365"/>
                <a:ext cx="73505" cy="65565"/>
              </a:xfrm>
              <a:custGeom>
                <a:avLst/>
                <a:gdLst>
                  <a:gd name="connsiteX0" fmla="*/ 73506 w 73505"/>
                  <a:gd name="connsiteY0" fmla="*/ 0 h 65565"/>
                  <a:gd name="connsiteX1" fmla="*/ 38702 w 73505"/>
                  <a:gd name="connsiteY1" fmla="*/ 65566 h 65565"/>
                  <a:gd name="connsiteX2" fmla="*/ 32902 w 73505"/>
                  <a:gd name="connsiteY2" fmla="*/ 28940 h 65565"/>
                  <a:gd name="connsiteX3" fmla="*/ 0 w 73505"/>
                  <a:gd name="connsiteY3" fmla="*/ 11576 h 65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05" h="65565">
                    <a:moveTo>
                      <a:pt x="73506" y="0"/>
                    </a:moveTo>
                    <a:lnTo>
                      <a:pt x="38702" y="65566"/>
                    </a:lnTo>
                    <a:lnTo>
                      <a:pt x="32902" y="28940"/>
                    </a:lnTo>
                    <a:lnTo>
                      <a:pt x="0" y="11576"/>
                    </a:lnTo>
                    <a:close/>
                  </a:path>
                </a:pathLst>
              </a:custGeom>
              <a:solidFill>
                <a:srgbClr val="000000"/>
              </a:solidFill>
              <a:ln w="950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6" name="任意形状 65">
                <a:extLst>
                  <a:ext uri="{FF2B5EF4-FFF2-40B4-BE49-F238E27FC236}">
                    <a16:creationId xmlns:a16="http://schemas.microsoft.com/office/drawing/2014/main" id="{DA543388-1232-9C82-FDE9-E375D05D8405}"/>
                  </a:ext>
                </a:extLst>
              </p:cNvPr>
              <p:cNvSpPr/>
              <p:nvPr/>
            </p:nvSpPr>
            <p:spPr>
              <a:xfrm>
                <a:off x="7450198" y="4993708"/>
                <a:ext cx="73505" cy="65565"/>
              </a:xfrm>
              <a:custGeom>
                <a:avLst/>
                <a:gdLst>
                  <a:gd name="connsiteX0" fmla="*/ 0 w 73505"/>
                  <a:gd name="connsiteY0" fmla="*/ 65566 h 65565"/>
                  <a:gd name="connsiteX1" fmla="*/ 34804 w 73505"/>
                  <a:gd name="connsiteY1" fmla="*/ 0 h 65565"/>
                  <a:gd name="connsiteX2" fmla="*/ 40604 w 73505"/>
                  <a:gd name="connsiteY2" fmla="*/ 36626 h 65565"/>
                  <a:gd name="connsiteX3" fmla="*/ 73506 w 73505"/>
                  <a:gd name="connsiteY3" fmla="*/ 53990 h 65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05" h="65565">
                    <a:moveTo>
                      <a:pt x="0" y="65566"/>
                    </a:moveTo>
                    <a:lnTo>
                      <a:pt x="34804" y="0"/>
                    </a:lnTo>
                    <a:lnTo>
                      <a:pt x="40604" y="36626"/>
                    </a:lnTo>
                    <a:lnTo>
                      <a:pt x="73506" y="53990"/>
                    </a:lnTo>
                    <a:close/>
                  </a:path>
                </a:pathLst>
              </a:custGeom>
              <a:solidFill>
                <a:srgbClr val="000000"/>
              </a:solidFill>
              <a:ln w="950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30" name="任意形状 29">
              <a:extLst>
                <a:ext uri="{FF2B5EF4-FFF2-40B4-BE49-F238E27FC236}">
                  <a16:creationId xmlns:a16="http://schemas.microsoft.com/office/drawing/2014/main" id="{8505E351-4BD5-B8E1-6B2C-F25AC6689B02}"/>
                </a:ext>
              </a:extLst>
            </p:cNvPr>
            <p:cNvSpPr/>
            <p:nvPr/>
          </p:nvSpPr>
          <p:spPr>
            <a:xfrm>
              <a:off x="7726819" y="4679164"/>
              <a:ext cx="114109" cy="284655"/>
            </a:xfrm>
            <a:custGeom>
              <a:avLst/>
              <a:gdLst>
                <a:gd name="connsiteX0" fmla="*/ 57055 w 114109"/>
                <a:gd name="connsiteY0" fmla="*/ 0 h 284655"/>
                <a:gd name="connsiteX1" fmla="*/ 99846 w 114109"/>
                <a:gd name="connsiteY1" fmla="*/ 42698 h 284655"/>
                <a:gd name="connsiteX2" fmla="*/ 57055 w 114109"/>
                <a:gd name="connsiteY2" fmla="*/ 85397 h 284655"/>
                <a:gd name="connsiteX3" fmla="*/ 14264 w 114109"/>
                <a:gd name="connsiteY3" fmla="*/ 42698 h 284655"/>
                <a:gd name="connsiteX4" fmla="*/ 57055 w 114109"/>
                <a:gd name="connsiteY4" fmla="*/ 0 h 284655"/>
                <a:gd name="connsiteX5" fmla="*/ 85582 w 114109"/>
                <a:gd name="connsiteY5" fmla="*/ 99629 h 284655"/>
                <a:gd name="connsiteX6" fmla="*/ 114110 w 114109"/>
                <a:gd name="connsiteY6" fmla="*/ 128095 h 284655"/>
                <a:gd name="connsiteX7" fmla="*/ 114110 w 114109"/>
                <a:gd name="connsiteY7" fmla="*/ 170793 h 284655"/>
                <a:gd name="connsiteX8" fmla="*/ 85582 w 114109"/>
                <a:gd name="connsiteY8" fmla="*/ 199259 h 284655"/>
                <a:gd name="connsiteX9" fmla="*/ 85582 w 114109"/>
                <a:gd name="connsiteY9" fmla="*/ 270422 h 284655"/>
                <a:gd name="connsiteX10" fmla="*/ 71319 w 114109"/>
                <a:gd name="connsiteY10" fmla="*/ 284655 h 284655"/>
                <a:gd name="connsiteX11" fmla="*/ 42791 w 114109"/>
                <a:gd name="connsiteY11" fmla="*/ 284655 h 284655"/>
                <a:gd name="connsiteX12" fmla="*/ 28527 w 114109"/>
                <a:gd name="connsiteY12" fmla="*/ 270422 h 284655"/>
                <a:gd name="connsiteX13" fmla="*/ 28527 w 114109"/>
                <a:gd name="connsiteY13" fmla="*/ 199259 h 284655"/>
                <a:gd name="connsiteX14" fmla="*/ 0 w 114109"/>
                <a:gd name="connsiteY14" fmla="*/ 170793 h 284655"/>
                <a:gd name="connsiteX15" fmla="*/ 0 w 114109"/>
                <a:gd name="connsiteY15" fmla="*/ 128095 h 284655"/>
                <a:gd name="connsiteX16" fmla="*/ 28527 w 114109"/>
                <a:gd name="connsiteY16" fmla="*/ 99629 h 28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109" h="284655">
                  <a:moveTo>
                    <a:pt x="57055" y="0"/>
                  </a:moveTo>
                  <a:cubicBezTo>
                    <a:pt x="80733" y="0"/>
                    <a:pt x="99846" y="19072"/>
                    <a:pt x="99846" y="42698"/>
                  </a:cubicBezTo>
                  <a:cubicBezTo>
                    <a:pt x="99846" y="66325"/>
                    <a:pt x="80733" y="85397"/>
                    <a:pt x="57055" y="85397"/>
                  </a:cubicBezTo>
                  <a:cubicBezTo>
                    <a:pt x="33377" y="85397"/>
                    <a:pt x="14264" y="66325"/>
                    <a:pt x="14264" y="42698"/>
                  </a:cubicBezTo>
                  <a:cubicBezTo>
                    <a:pt x="14264" y="19072"/>
                    <a:pt x="33377" y="0"/>
                    <a:pt x="57055" y="0"/>
                  </a:cubicBezTo>
                  <a:close/>
                  <a:moveTo>
                    <a:pt x="85582" y="99629"/>
                  </a:moveTo>
                  <a:cubicBezTo>
                    <a:pt x="101368" y="99629"/>
                    <a:pt x="114110" y="112344"/>
                    <a:pt x="114110" y="128095"/>
                  </a:cubicBezTo>
                  <a:lnTo>
                    <a:pt x="114110" y="170793"/>
                  </a:lnTo>
                  <a:cubicBezTo>
                    <a:pt x="114110" y="186544"/>
                    <a:pt x="101368" y="199259"/>
                    <a:pt x="85582" y="199259"/>
                  </a:cubicBezTo>
                  <a:lnTo>
                    <a:pt x="85582" y="270422"/>
                  </a:lnTo>
                  <a:cubicBezTo>
                    <a:pt x="85582" y="278298"/>
                    <a:pt x="79211" y="284655"/>
                    <a:pt x="71319" y="284655"/>
                  </a:cubicBezTo>
                  <a:lnTo>
                    <a:pt x="42791" y="284655"/>
                  </a:lnTo>
                  <a:cubicBezTo>
                    <a:pt x="34899" y="284655"/>
                    <a:pt x="28527" y="278298"/>
                    <a:pt x="28527" y="270422"/>
                  </a:cubicBezTo>
                  <a:lnTo>
                    <a:pt x="28527" y="199259"/>
                  </a:lnTo>
                  <a:cubicBezTo>
                    <a:pt x="12742" y="199259"/>
                    <a:pt x="0" y="186544"/>
                    <a:pt x="0" y="170793"/>
                  </a:cubicBezTo>
                  <a:lnTo>
                    <a:pt x="0" y="128095"/>
                  </a:lnTo>
                  <a:cubicBezTo>
                    <a:pt x="0" y="112344"/>
                    <a:pt x="12742" y="99629"/>
                    <a:pt x="28527" y="99629"/>
                  </a:cubicBezTo>
                  <a:close/>
                </a:path>
              </a:pathLst>
            </a:custGeom>
            <a:solidFill>
              <a:srgbClr val="CCCCCC"/>
            </a:solidFill>
            <a:ln w="5705" cap="flat">
              <a:solidFill>
                <a:srgbClr val="6881B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31" name="图形 8">
              <a:extLst>
                <a:ext uri="{FF2B5EF4-FFF2-40B4-BE49-F238E27FC236}">
                  <a16:creationId xmlns:a16="http://schemas.microsoft.com/office/drawing/2014/main" id="{2CE3A6A2-AF11-2887-4093-25CFBFCB22BA}"/>
                </a:ext>
              </a:extLst>
            </p:cNvPr>
            <p:cNvGrpSpPr/>
            <p:nvPr/>
          </p:nvGrpSpPr>
          <p:grpSpPr>
            <a:xfrm>
              <a:off x="7446299" y="5229498"/>
              <a:ext cx="161655" cy="322609"/>
              <a:chOff x="7446299" y="5229498"/>
              <a:chExt cx="161655" cy="322609"/>
            </a:xfrm>
          </p:grpSpPr>
          <p:sp>
            <p:nvSpPr>
              <p:cNvPr id="61" name="任意形状 60">
                <a:extLst>
                  <a:ext uri="{FF2B5EF4-FFF2-40B4-BE49-F238E27FC236}">
                    <a16:creationId xmlns:a16="http://schemas.microsoft.com/office/drawing/2014/main" id="{78CA2827-F024-DFB6-9F2D-9EA138C10586}"/>
                  </a:ext>
                </a:extLst>
              </p:cNvPr>
              <p:cNvSpPr/>
              <p:nvPr/>
            </p:nvSpPr>
            <p:spPr>
              <a:xfrm>
                <a:off x="7468646" y="5274094"/>
                <a:ext cx="116962" cy="233417"/>
              </a:xfrm>
              <a:custGeom>
                <a:avLst/>
                <a:gdLst>
                  <a:gd name="connsiteX0" fmla="*/ 116962 w 116962"/>
                  <a:gd name="connsiteY0" fmla="*/ 233417 h 233417"/>
                  <a:gd name="connsiteX1" fmla="*/ 0 w 116962"/>
                  <a:gd name="connsiteY1" fmla="*/ 0 h 233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6962" h="233417">
                    <a:moveTo>
                      <a:pt x="116962" y="233417"/>
                    </a:moveTo>
                    <a:lnTo>
                      <a:pt x="0" y="0"/>
                    </a:lnTo>
                  </a:path>
                </a:pathLst>
              </a:custGeom>
              <a:noFill/>
              <a:ln w="950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2" name="任意形状 61">
                <a:extLst>
                  <a:ext uri="{FF2B5EF4-FFF2-40B4-BE49-F238E27FC236}">
                    <a16:creationId xmlns:a16="http://schemas.microsoft.com/office/drawing/2014/main" id="{7993C221-8AE5-3114-7D1E-86004BD4E76E}"/>
                  </a:ext>
                </a:extLst>
              </p:cNvPr>
              <p:cNvSpPr/>
              <p:nvPr/>
            </p:nvSpPr>
            <p:spPr>
              <a:xfrm>
                <a:off x="7548427" y="5477812"/>
                <a:ext cx="59527" cy="74295"/>
              </a:xfrm>
              <a:custGeom>
                <a:avLst/>
                <a:gdLst>
                  <a:gd name="connsiteX0" fmla="*/ 59527 w 59527"/>
                  <a:gd name="connsiteY0" fmla="*/ 74295 h 74295"/>
                  <a:gd name="connsiteX1" fmla="*/ 0 w 59527"/>
                  <a:gd name="connsiteY1" fmla="*/ 29699 h 74295"/>
                  <a:gd name="connsiteX2" fmla="*/ 37181 w 59527"/>
                  <a:gd name="connsiteY2" fmla="*/ 29699 h 74295"/>
                  <a:gd name="connsiteX3" fmla="*/ 59527 w 59527"/>
                  <a:gd name="connsiteY3" fmla="*/ 0 h 74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527" h="74295">
                    <a:moveTo>
                      <a:pt x="59527" y="74295"/>
                    </a:moveTo>
                    <a:lnTo>
                      <a:pt x="0" y="29699"/>
                    </a:lnTo>
                    <a:lnTo>
                      <a:pt x="37181" y="29699"/>
                    </a:lnTo>
                    <a:lnTo>
                      <a:pt x="595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0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3" name="任意形状 62">
                <a:extLst>
                  <a:ext uri="{FF2B5EF4-FFF2-40B4-BE49-F238E27FC236}">
                    <a16:creationId xmlns:a16="http://schemas.microsoft.com/office/drawing/2014/main" id="{C56F53CD-7413-2EC1-92F4-AEDA935C7237}"/>
                  </a:ext>
                </a:extLst>
              </p:cNvPr>
              <p:cNvSpPr/>
              <p:nvPr/>
            </p:nvSpPr>
            <p:spPr>
              <a:xfrm>
                <a:off x="7446299" y="5229498"/>
                <a:ext cx="59527" cy="74295"/>
              </a:xfrm>
              <a:custGeom>
                <a:avLst/>
                <a:gdLst>
                  <a:gd name="connsiteX0" fmla="*/ 0 w 59527"/>
                  <a:gd name="connsiteY0" fmla="*/ 0 h 74295"/>
                  <a:gd name="connsiteX1" fmla="*/ 59527 w 59527"/>
                  <a:gd name="connsiteY1" fmla="*/ 44596 h 74295"/>
                  <a:gd name="connsiteX2" fmla="*/ 22347 w 59527"/>
                  <a:gd name="connsiteY2" fmla="*/ 44596 h 74295"/>
                  <a:gd name="connsiteX3" fmla="*/ 0 w 59527"/>
                  <a:gd name="connsiteY3" fmla="*/ 74295 h 74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527" h="74295">
                    <a:moveTo>
                      <a:pt x="0" y="0"/>
                    </a:moveTo>
                    <a:lnTo>
                      <a:pt x="59527" y="44596"/>
                    </a:lnTo>
                    <a:lnTo>
                      <a:pt x="22347" y="44596"/>
                    </a:lnTo>
                    <a:lnTo>
                      <a:pt x="0" y="74295"/>
                    </a:lnTo>
                    <a:close/>
                  </a:path>
                </a:pathLst>
              </a:custGeom>
              <a:solidFill>
                <a:srgbClr val="000000"/>
              </a:solidFill>
              <a:ln w="950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32" name="任意形状 31">
              <a:extLst>
                <a:ext uri="{FF2B5EF4-FFF2-40B4-BE49-F238E27FC236}">
                  <a16:creationId xmlns:a16="http://schemas.microsoft.com/office/drawing/2014/main" id="{66FD6003-5914-5CDE-4296-CC5B6F022E54}"/>
                </a:ext>
              </a:extLst>
            </p:cNvPr>
            <p:cNvSpPr/>
            <p:nvPr/>
          </p:nvSpPr>
          <p:spPr>
            <a:xfrm>
              <a:off x="7612709" y="5533130"/>
              <a:ext cx="114109" cy="284655"/>
            </a:xfrm>
            <a:custGeom>
              <a:avLst/>
              <a:gdLst>
                <a:gd name="connsiteX0" fmla="*/ 57055 w 114109"/>
                <a:gd name="connsiteY0" fmla="*/ 0 h 284655"/>
                <a:gd name="connsiteX1" fmla="*/ 99846 w 114109"/>
                <a:gd name="connsiteY1" fmla="*/ 42698 h 284655"/>
                <a:gd name="connsiteX2" fmla="*/ 57055 w 114109"/>
                <a:gd name="connsiteY2" fmla="*/ 85397 h 284655"/>
                <a:gd name="connsiteX3" fmla="*/ 14264 w 114109"/>
                <a:gd name="connsiteY3" fmla="*/ 42698 h 284655"/>
                <a:gd name="connsiteX4" fmla="*/ 57055 w 114109"/>
                <a:gd name="connsiteY4" fmla="*/ 0 h 284655"/>
                <a:gd name="connsiteX5" fmla="*/ 85582 w 114109"/>
                <a:gd name="connsiteY5" fmla="*/ 99629 h 284655"/>
                <a:gd name="connsiteX6" fmla="*/ 114110 w 114109"/>
                <a:gd name="connsiteY6" fmla="*/ 128095 h 284655"/>
                <a:gd name="connsiteX7" fmla="*/ 114110 w 114109"/>
                <a:gd name="connsiteY7" fmla="*/ 170793 h 284655"/>
                <a:gd name="connsiteX8" fmla="*/ 85582 w 114109"/>
                <a:gd name="connsiteY8" fmla="*/ 199259 h 284655"/>
                <a:gd name="connsiteX9" fmla="*/ 85582 w 114109"/>
                <a:gd name="connsiteY9" fmla="*/ 270422 h 284655"/>
                <a:gd name="connsiteX10" fmla="*/ 71319 w 114109"/>
                <a:gd name="connsiteY10" fmla="*/ 284655 h 284655"/>
                <a:gd name="connsiteX11" fmla="*/ 42791 w 114109"/>
                <a:gd name="connsiteY11" fmla="*/ 284655 h 284655"/>
                <a:gd name="connsiteX12" fmla="*/ 28527 w 114109"/>
                <a:gd name="connsiteY12" fmla="*/ 270422 h 284655"/>
                <a:gd name="connsiteX13" fmla="*/ 28527 w 114109"/>
                <a:gd name="connsiteY13" fmla="*/ 199259 h 284655"/>
                <a:gd name="connsiteX14" fmla="*/ 0 w 114109"/>
                <a:gd name="connsiteY14" fmla="*/ 170793 h 284655"/>
                <a:gd name="connsiteX15" fmla="*/ 0 w 114109"/>
                <a:gd name="connsiteY15" fmla="*/ 128095 h 284655"/>
                <a:gd name="connsiteX16" fmla="*/ 28527 w 114109"/>
                <a:gd name="connsiteY16" fmla="*/ 99629 h 28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109" h="284655">
                  <a:moveTo>
                    <a:pt x="57055" y="0"/>
                  </a:moveTo>
                  <a:cubicBezTo>
                    <a:pt x="80733" y="0"/>
                    <a:pt x="99846" y="19072"/>
                    <a:pt x="99846" y="42698"/>
                  </a:cubicBezTo>
                  <a:cubicBezTo>
                    <a:pt x="99846" y="66325"/>
                    <a:pt x="80733" y="85397"/>
                    <a:pt x="57055" y="85397"/>
                  </a:cubicBezTo>
                  <a:cubicBezTo>
                    <a:pt x="33377" y="85397"/>
                    <a:pt x="14264" y="66325"/>
                    <a:pt x="14264" y="42698"/>
                  </a:cubicBezTo>
                  <a:cubicBezTo>
                    <a:pt x="14264" y="19072"/>
                    <a:pt x="33377" y="0"/>
                    <a:pt x="57055" y="0"/>
                  </a:cubicBezTo>
                  <a:close/>
                  <a:moveTo>
                    <a:pt x="85582" y="99629"/>
                  </a:moveTo>
                  <a:cubicBezTo>
                    <a:pt x="101368" y="99629"/>
                    <a:pt x="114110" y="112344"/>
                    <a:pt x="114110" y="128095"/>
                  </a:cubicBezTo>
                  <a:lnTo>
                    <a:pt x="114110" y="170793"/>
                  </a:lnTo>
                  <a:cubicBezTo>
                    <a:pt x="114110" y="186544"/>
                    <a:pt x="101368" y="199259"/>
                    <a:pt x="85582" y="199259"/>
                  </a:cubicBezTo>
                  <a:lnTo>
                    <a:pt x="85582" y="270422"/>
                  </a:lnTo>
                  <a:cubicBezTo>
                    <a:pt x="85582" y="278298"/>
                    <a:pt x="79211" y="284655"/>
                    <a:pt x="71319" y="284655"/>
                  </a:cubicBezTo>
                  <a:lnTo>
                    <a:pt x="42791" y="284655"/>
                  </a:lnTo>
                  <a:cubicBezTo>
                    <a:pt x="34899" y="284655"/>
                    <a:pt x="28527" y="278298"/>
                    <a:pt x="28527" y="270422"/>
                  </a:cubicBezTo>
                  <a:lnTo>
                    <a:pt x="28527" y="199259"/>
                  </a:lnTo>
                  <a:cubicBezTo>
                    <a:pt x="12742" y="199259"/>
                    <a:pt x="0" y="186544"/>
                    <a:pt x="0" y="170793"/>
                  </a:cubicBezTo>
                  <a:lnTo>
                    <a:pt x="0" y="128095"/>
                  </a:lnTo>
                  <a:cubicBezTo>
                    <a:pt x="0" y="112344"/>
                    <a:pt x="12742" y="99629"/>
                    <a:pt x="28527" y="99629"/>
                  </a:cubicBezTo>
                  <a:close/>
                </a:path>
              </a:pathLst>
            </a:custGeom>
            <a:solidFill>
              <a:srgbClr val="CCCCCC"/>
            </a:solidFill>
            <a:ln w="5705" cap="flat">
              <a:solidFill>
                <a:srgbClr val="6881B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33" name="图形 8">
              <a:extLst>
                <a:ext uri="{FF2B5EF4-FFF2-40B4-BE49-F238E27FC236}">
                  <a16:creationId xmlns:a16="http://schemas.microsoft.com/office/drawing/2014/main" id="{90EEB59C-4109-7DA8-3DFF-146A29658693}"/>
                </a:ext>
              </a:extLst>
            </p:cNvPr>
            <p:cNvGrpSpPr/>
            <p:nvPr/>
          </p:nvGrpSpPr>
          <p:grpSpPr>
            <a:xfrm>
              <a:off x="7452099" y="5086506"/>
              <a:ext cx="815695" cy="134167"/>
              <a:chOff x="7452099" y="5086506"/>
              <a:chExt cx="815695" cy="134167"/>
            </a:xfrm>
          </p:grpSpPr>
          <p:sp>
            <p:nvSpPr>
              <p:cNvPr id="58" name="任意形状 57">
                <a:extLst>
                  <a:ext uri="{FF2B5EF4-FFF2-40B4-BE49-F238E27FC236}">
                    <a16:creationId xmlns:a16="http://schemas.microsoft.com/office/drawing/2014/main" id="{A2A1FAF5-7A95-C188-BC3A-1D80F1B12938}"/>
                  </a:ext>
                </a:extLst>
              </p:cNvPr>
              <p:cNvSpPr/>
              <p:nvPr/>
            </p:nvSpPr>
            <p:spPr>
              <a:xfrm>
                <a:off x="7501832" y="5117818"/>
                <a:ext cx="716229" cy="71543"/>
              </a:xfrm>
              <a:custGeom>
                <a:avLst/>
                <a:gdLst>
                  <a:gd name="connsiteX0" fmla="*/ 716229 w 716229"/>
                  <a:gd name="connsiteY0" fmla="*/ 71543 h 71543"/>
                  <a:gd name="connsiteX1" fmla="*/ 0 w 716229"/>
                  <a:gd name="connsiteY1" fmla="*/ 0 h 7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229" h="71543">
                    <a:moveTo>
                      <a:pt x="716229" y="71543"/>
                    </a:moveTo>
                    <a:lnTo>
                      <a:pt x="0" y="0"/>
                    </a:lnTo>
                  </a:path>
                </a:pathLst>
              </a:custGeom>
              <a:noFill/>
              <a:ln w="950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9" name="任意形状 58">
                <a:extLst>
                  <a:ext uri="{FF2B5EF4-FFF2-40B4-BE49-F238E27FC236}">
                    <a16:creationId xmlns:a16="http://schemas.microsoft.com/office/drawing/2014/main" id="{8664B9F8-7B9F-C3A3-30DA-7AD1D951F6C1}"/>
                  </a:ext>
                </a:extLst>
              </p:cNvPr>
              <p:cNvSpPr/>
              <p:nvPr/>
            </p:nvSpPr>
            <p:spPr>
              <a:xfrm>
                <a:off x="8198188" y="5154633"/>
                <a:ext cx="69607" cy="66039"/>
              </a:xfrm>
              <a:custGeom>
                <a:avLst/>
                <a:gdLst>
                  <a:gd name="connsiteX0" fmla="*/ 69607 w 69607"/>
                  <a:gd name="connsiteY0" fmla="*/ 39662 h 66039"/>
                  <a:gd name="connsiteX1" fmla="*/ 0 w 69607"/>
                  <a:gd name="connsiteY1" fmla="*/ 66040 h 66039"/>
                  <a:gd name="connsiteX2" fmla="*/ 19874 w 69607"/>
                  <a:gd name="connsiteY2" fmla="*/ 34728 h 66039"/>
                  <a:gd name="connsiteX3" fmla="*/ 6657 w 69607"/>
                  <a:gd name="connsiteY3" fmla="*/ 0 h 66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607" h="66039">
                    <a:moveTo>
                      <a:pt x="69607" y="39662"/>
                    </a:moveTo>
                    <a:lnTo>
                      <a:pt x="0" y="66040"/>
                    </a:lnTo>
                    <a:lnTo>
                      <a:pt x="19874" y="34728"/>
                    </a:lnTo>
                    <a:lnTo>
                      <a:pt x="66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0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0" name="任意形状 59">
                <a:extLst>
                  <a:ext uri="{FF2B5EF4-FFF2-40B4-BE49-F238E27FC236}">
                    <a16:creationId xmlns:a16="http://schemas.microsoft.com/office/drawing/2014/main" id="{1E736E9E-D918-A758-AF91-598DC12263A5}"/>
                  </a:ext>
                </a:extLst>
              </p:cNvPr>
              <p:cNvSpPr/>
              <p:nvPr/>
            </p:nvSpPr>
            <p:spPr>
              <a:xfrm>
                <a:off x="7452099" y="5086506"/>
                <a:ext cx="69607" cy="66039"/>
              </a:xfrm>
              <a:custGeom>
                <a:avLst/>
                <a:gdLst>
                  <a:gd name="connsiteX0" fmla="*/ 0 w 69607"/>
                  <a:gd name="connsiteY0" fmla="*/ 26378 h 66039"/>
                  <a:gd name="connsiteX1" fmla="*/ 69607 w 69607"/>
                  <a:gd name="connsiteY1" fmla="*/ 0 h 66039"/>
                  <a:gd name="connsiteX2" fmla="*/ 49733 w 69607"/>
                  <a:gd name="connsiteY2" fmla="*/ 31312 h 66039"/>
                  <a:gd name="connsiteX3" fmla="*/ 62951 w 69607"/>
                  <a:gd name="connsiteY3" fmla="*/ 66040 h 66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607" h="66039">
                    <a:moveTo>
                      <a:pt x="0" y="26378"/>
                    </a:moveTo>
                    <a:lnTo>
                      <a:pt x="69607" y="0"/>
                    </a:lnTo>
                    <a:lnTo>
                      <a:pt x="49733" y="31312"/>
                    </a:lnTo>
                    <a:lnTo>
                      <a:pt x="62951" y="66040"/>
                    </a:lnTo>
                    <a:close/>
                  </a:path>
                </a:pathLst>
              </a:custGeom>
              <a:solidFill>
                <a:srgbClr val="000000"/>
              </a:solidFill>
              <a:ln w="950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34" name="任意形状 33">
              <a:extLst>
                <a:ext uri="{FF2B5EF4-FFF2-40B4-BE49-F238E27FC236}">
                  <a16:creationId xmlns:a16="http://schemas.microsoft.com/office/drawing/2014/main" id="{53F382BB-79A2-52F7-E4B5-38E9B3BFC5D5}"/>
                </a:ext>
              </a:extLst>
            </p:cNvPr>
            <p:cNvSpPr/>
            <p:nvPr/>
          </p:nvSpPr>
          <p:spPr>
            <a:xfrm>
              <a:off x="8278350" y="5058705"/>
              <a:ext cx="114109" cy="284655"/>
            </a:xfrm>
            <a:custGeom>
              <a:avLst/>
              <a:gdLst>
                <a:gd name="connsiteX0" fmla="*/ 57055 w 114109"/>
                <a:gd name="connsiteY0" fmla="*/ 0 h 284655"/>
                <a:gd name="connsiteX1" fmla="*/ 99846 w 114109"/>
                <a:gd name="connsiteY1" fmla="*/ 42698 h 284655"/>
                <a:gd name="connsiteX2" fmla="*/ 57055 w 114109"/>
                <a:gd name="connsiteY2" fmla="*/ 85397 h 284655"/>
                <a:gd name="connsiteX3" fmla="*/ 14264 w 114109"/>
                <a:gd name="connsiteY3" fmla="*/ 42698 h 284655"/>
                <a:gd name="connsiteX4" fmla="*/ 57055 w 114109"/>
                <a:gd name="connsiteY4" fmla="*/ 0 h 284655"/>
                <a:gd name="connsiteX5" fmla="*/ 85582 w 114109"/>
                <a:gd name="connsiteY5" fmla="*/ 99629 h 284655"/>
                <a:gd name="connsiteX6" fmla="*/ 114110 w 114109"/>
                <a:gd name="connsiteY6" fmla="*/ 128095 h 284655"/>
                <a:gd name="connsiteX7" fmla="*/ 114110 w 114109"/>
                <a:gd name="connsiteY7" fmla="*/ 170793 h 284655"/>
                <a:gd name="connsiteX8" fmla="*/ 85582 w 114109"/>
                <a:gd name="connsiteY8" fmla="*/ 199259 h 284655"/>
                <a:gd name="connsiteX9" fmla="*/ 85582 w 114109"/>
                <a:gd name="connsiteY9" fmla="*/ 270422 h 284655"/>
                <a:gd name="connsiteX10" fmla="*/ 71319 w 114109"/>
                <a:gd name="connsiteY10" fmla="*/ 284655 h 284655"/>
                <a:gd name="connsiteX11" fmla="*/ 42791 w 114109"/>
                <a:gd name="connsiteY11" fmla="*/ 284655 h 284655"/>
                <a:gd name="connsiteX12" fmla="*/ 28527 w 114109"/>
                <a:gd name="connsiteY12" fmla="*/ 270422 h 284655"/>
                <a:gd name="connsiteX13" fmla="*/ 28527 w 114109"/>
                <a:gd name="connsiteY13" fmla="*/ 199259 h 284655"/>
                <a:gd name="connsiteX14" fmla="*/ 0 w 114109"/>
                <a:gd name="connsiteY14" fmla="*/ 170793 h 284655"/>
                <a:gd name="connsiteX15" fmla="*/ 0 w 114109"/>
                <a:gd name="connsiteY15" fmla="*/ 128095 h 284655"/>
                <a:gd name="connsiteX16" fmla="*/ 28527 w 114109"/>
                <a:gd name="connsiteY16" fmla="*/ 99629 h 28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109" h="284655">
                  <a:moveTo>
                    <a:pt x="57055" y="0"/>
                  </a:moveTo>
                  <a:cubicBezTo>
                    <a:pt x="80733" y="0"/>
                    <a:pt x="99846" y="19072"/>
                    <a:pt x="99846" y="42698"/>
                  </a:cubicBezTo>
                  <a:cubicBezTo>
                    <a:pt x="99846" y="66325"/>
                    <a:pt x="80733" y="85397"/>
                    <a:pt x="57055" y="85397"/>
                  </a:cubicBezTo>
                  <a:cubicBezTo>
                    <a:pt x="33377" y="85397"/>
                    <a:pt x="14264" y="66325"/>
                    <a:pt x="14264" y="42698"/>
                  </a:cubicBezTo>
                  <a:cubicBezTo>
                    <a:pt x="14264" y="19072"/>
                    <a:pt x="33377" y="0"/>
                    <a:pt x="57055" y="0"/>
                  </a:cubicBezTo>
                  <a:close/>
                  <a:moveTo>
                    <a:pt x="85582" y="99629"/>
                  </a:moveTo>
                  <a:cubicBezTo>
                    <a:pt x="101367" y="99629"/>
                    <a:pt x="114110" y="112344"/>
                    <a:pt x="114110" y="128095"/>
                  </a:cubicBezTo>
                  <a:lnTo>
                    <a:pt x="114110" y="170793"/>
                  </a:lnTo>
                  <a:cubicBezTo>
                    <a:pt x="114110" y="186544"/>
                    <a:pt x="101367" y="199259"/>
                    <a:pt x="85582" y="199259"/>
                  </a:cubicBezTo>
                  <a:lnTo>
                    <a:pt x="85582" y="270422"/>
                  </a:lnTo>
                  <a:cubicBezTo>
                    <a:pt x="85582" y="278298"/>
                    <a:pt x="79211" y="284655"/>
                    <a:pt x="71319" y="284655"/>
                  </a:cubicBezTo>
                  <a:lnTo>
                    <a:pt x="42791" y="284655"/>
                  </a:lnTo>
                  <a:cubicBezTo>
                    <a:pt x="34898" y="284655"/>
                    <a:pt x="28527" y="278298"/>
                    <a:pt x="28527" y="270422"/>
                  </a:cubicBezTo>
                  <a:lnTo>
                    <a:pt x="28527" y="199259"/>
                  </a:lnTo>
                  <a:cubicBezTo>
                    <a:pt x="12743" y="199259"/>
                    <a:pt x="0" y="186544"/>
                    <a:pt x="0" y="170793"/>
                  </a:cubicBezTo>
                  <a:lnTo>
                    <a:pt x="0" y="128095"/>
                  </a:lnTo>
                  <a:cubicBezTo>
                    <a:pt x="0" y="112344"/>
                    <a:pt x="12743" y="99629"/>
                    <a:pt x="28527" y="99629"/>
                  </a:cubicBezTo>
                  <a:close/>
                </a:path>
              </a:pathLst>
            </a:custGeom>
            <a:solidFill>
              <a:srgbClr val="CCCCCC"/>
            </a:solidFill>
            <a:ln w="5705" cap="flat">
              <a:solidFill>
                <a:srgbClr val="6881B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5" name="任意形状 34">
              <a:extLst>
                <a:ext uri="{FF2B5EF4-FFF2-40B4-BE49-F238E27FC236}">
                  <a16:creationId xmlns:a16="http://schemas.microsoft.com/office/drawing/2014/main" id="{FD7526F5-79EF-7BEA-15AF-F0249D663296}"/>
                </a:ext>
              </a:extLst>
            </p:cNvPr>
            <p:cNvSpPr/>
            <p:nvPr/>
          </p:nvSpPr>
          <p:spPr>
            <a:xfrm>
              <a:off x="7327435" y="4963820"/>
              <a:ext cx="114109" cy="284655"/>
            </a:xfrm>
            <a:custGeom>
              <a:avLst/>
              <a:gdLst>
                <a:gd name="connsiteX0" fmla="*/ 57055 w 114109"/>
                <a:gd name="connsiteY0" fmla="*/ 0 h 284655"/>
                <a:gd name="connsiteX1" fmla="*/ 99846 w 114109"/>
                <a:gd name="connsiteY1" fmla="*/ 42698 h 284655"/>
                <a:gd name="connsiteX2" fmla="*/ 57055 w 114109"/>
                <a:gd name="connsiteY2" fmla="*/ 85397 h 284655"/>
                <a:gd name="connsiteX3" fmla="*/ 14264 w 114109"/>
                <a:gd name="connsiteY3" fmla="*/ 42698 h 284655"/>
                <a:gd name="connsiteX4" fmla="*/ 57055 w 114109"/>
                <a:gd name="connsiteY4" fmla="*/ 0 h 284655"/>
                <a:gd name="connsiteX5" fmla="*/ 85582 w 114109"/>
                <a:gd name="connsiteY5" fmla="*/ 99629 h 284655"/>
                <a:gd name="connsiteX6" fmla="*/ 114110 w 114109"/>
                <a:gd name="connsiteY6" fmla="*/ 128095 h 284655"/>
                <a:gd name="connsiteX7" fmla="*/ 114110 w 114109"/>
                <a:gd name="connsiteY7" fmla="*/ 170793 h 284655"/>
                <a:gd name="connsiteX8" fmla="*/ 85582 w 114109"/>
                <a:gd name="connsiteY8" fmla="*/ 199259 h 284655"/>
                <a:gd name="connsiteX9" fmla="*/ 85582 w 114109"/>
                <a:gd name="connsiteY9" fmla="*/ 270422 h 284655"/>
                <a:gd name="connsiteX10" fmla="*/ 71319 w 114109"/>
                <a:gd name="connsiteY10" fmla="*/ 284655 h 284655"/>
                <a:gd name="connsiteX11" fmla="*/ 42791 w 114109"/>
                <a:gd name="connsiteY11" fmla="*/ 284655 h 284655"/>
                <a:gd name="connsiteX12" fmla="*/ 28527 w 114109"/>
                <a:gd name="connsiteY12" fmla="*/ 270422 h 284655"/>
                <a:gd name="connsiteX13" fmla="*/ 28527 w 114109"/>
                <a:gd name="connsiteY13" fmla="*/ 199259 h 284655"/>
                <a:gd name="connsiteX14" fmla="*/ 0 w 114109"/>
                <a:gd name="connsiteY14" fmla="*/ 170793 h 284655"/>
                <a:gd name="connsiteX15" fmla="*/ 0 w 114109"/>
                <a:gd name="connsiteY15" fmla="*/ 128095 h 284655"/>
                <a:gd name="connsiteX16" fmla="*/ 28527 w 114109"/>
                <a:gd name="connsiteY16" fmla="*/ 99629 h 28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109" h="284655">
                  <a:moveTo>
                    <a:pt x="57055" y="0"/>
                  </a:moveTo>
                  <a:cubicBezTo>
                    <a:pt x="80733" y="0"/>
                    <a:pt x="99846" y="19072"/>
                    <a:pt x="99846" y="42698"/>
                  </a:cubicBezTo>
                  <a:cubicBezTo>
                    <a:pt x="99846" y="66325"/>
                    <a:pt x="80733" y="85397"/>
                    <a:pt x="57055" y="85397"/>
                  </a:cubicBezTo>
                  <a:cubicBezTo>
                    <a:pt x="33377" y="85397"/>
                    <a:pt x="14264" y="66325"/>
                    <a:pt x="14264" y="42698"/>
                  </a:cubicBezTo>
                  <a:cubicBezTo>
                    <a:pt x="14264" y="19072"/>
                    <a:pt x="33377" y="0"/>
                    <a:pt x="57055" y="0"/>
                  </a:cubicBezTo>
                  <a:close/>
                  <a:moveTo>
                    <a:pt x="85582" y="99629"/>
                  </a:moveTo>
                  <a:cubicBezTo>
                    <a:pt x="101368" y="99629"/>
                    <a:pt x="114110" y="112344"/>
                    <a:pt x="114110" y="128095"/>
                  </a:cubicBezTo>
                  <a:lnTo>
                    <a:pt x="114110" y="170793"/>
                  </a:lnTo>
                  <a:cubicBezTo>
                    <a:pt x="114110" y="186544"/>
                    <a:pt x="101368" y="199259"/>
                    <a:pt x="85582" y="199259"/>
                  </a:cubicBezTo>
                  <a:lnTo>
                    <a:pt x="85582" y="270422"/>
                  </a:lnTo>
                  <a:cubicBezTo>
                    <a:pt x="85582" y="278298"/>
                    <a:pt x="79211" y="284655"/>
                    <a:pt x="71319" y="284655"/>
                  </a:cubicBezTo>
                  <a:lnTo>
                    <a:pt x="42791" y="284655"/>
                  </a:lnTo>
                  <a:cubicBezTo>
                    <a:pt x="34899" y="284655"/>
                    <a:pt x="28527" y="278298"/>
                    <a:pt x="28527" y="270422"/>
                  </a:cubicBezTo>
                  <a:lnTo>
                    <a:pt x="28527" y="199259"/>
                  </a:lnTo>
                  <a:cubicBezTo>
                    <a:pt x="12742" y="199259"/>
                    <a:pt x="0" y="186544"/>
                    <a:pt x="0" y="170793"/>
                  </a:cubicBezTo>
                  <a:lnTo>
                    <a:pt x="0" y="128095"/>
                  </a:lnTo>
                  <a:cubicBezTo>
                    <a:pt x="0" y="112344"/>
                    <a:pt x="12742" y="99629"/>
                    <a:pt x="28527" y="99629"/>
                  </a:cubicBezTo>
                  <a:close/>
                </a:path>
              </a:pathLst>
            </a:custGeom>
            <a:solidFill>
              <a:srgbClr val="DAE8FC"/>
            </a:solidFill>
            <a:ln w="5705" cap="flat">
              <a:solidFill>
                <a:srgbClr val="6C8E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36" name="图形 8">
              <a:extLst>
                <a:ext uri="{FF2B5EF4-FFF2-40B4-BE49-F238E27FC236}">
                  <a16:creationId xmlns:a16="http://schemas.microsoft.com/office/drawing/2014/main" id="{F057DF3D-0B34-557E-F4DD-30A1A9E1104F}"/>
                </a:ext>
              </a:extLst>
            </p:cNvPr>
            <p:cNvGrpSpPr/>
            <p:nvPr/>
          </p:nvGrpSpPr>
          <p:grpSpPr>
            <a:xfrm>
              <a:off x="3929530" y="4716075"/>
              <a:ext cx="158422" cy="210834"/>
              <a:chOff x="3929530" y="4716075"/>
              <a:chExt cx="158422" cy="210834"/>
            </a:xfrm>
          </p:grpSpPr>
          <p:sp>
            <p:nvSpPr>
              <p:cNvPr id="55" name="任意形状 54">
                <a:extLst>
                  <a:ext uri="{FF2B5EF4-FFF2-40B4-BE49-F238E27FC236}">
                    <a16:creationId xmlns:a16="http://schemas.microsoft.com/office/drawing/2014/main" id="{E3C82D5C-32D0-F46A-A214-078777216850}"/>
                  </a:ext>
                </a:extLst>
              </p:cNvPr>
              <p:cNvSpPr/>
              <p:nvPr/>
            </p:nvSpPr>
            <p:spPr>
              <a:xfrm>
                <a:off x="3959483" y="4755926"/>
                <a:ext cx="98514" cy="131131"/>
              </a:xfrm>
              <a:custGeom>
                <a:avLst/>
                <a:gdLst>
                  <a:gd name="connsiteX0" fmla="*/ 0 w 98514"/>
                  <a:gd name="connsiteY0" fmla="*/ 0 h 131131"/>
                  <a:gd name="connsiteX1" fmla="*/ 98515 w 98514"/>
                  <a:gd name="connsiteY1" fmla="*/ 131131 h 131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8514" h="131131">
                    <a:moveTo>
                      <a:pt x="0" y="0"/>
                    </a:moveTo>
                    <a:lnTo>
                      <a:pt x="98515" y="131131"/>
                    </a:lnTo>
                  </a:path>
                </a:pathLst>
              </a:custGeom>
              <a:noFill/>
              <a:ln w="950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6" name="任意形状 55">
                <a:extLst>
                  <a:ext uri="{FF2B5EF4-FFF2-40B4-BE49-F238E27FC236}">
                    <a16:creationId xmlns:a16="http://schemas.microsoft.com/office/drawing/2014/main" id="{3669C678-4A56-76AD-F0BF-BF579DD1AEFB}"/>
                  </a:ext>
                </a:extLst>
              </p:cNvPr>
              <p:cNvSpPr/>
              <p:nvPr/>
            </p:nvSpPr>
            <p:spPr>
              <a:xfrm>
                <a:off x="3929530" y="4716075"/>
                <a:ext cx="66564" cy="73061"/>
              </a:xfrm>
              <a:custGeom>
                <a:avLst/>
                <a:gdLst>
                  <a:gd name="connsiteX0" fmla="*/ 0 w 66564"/>
                  <a:gd name="connsiteY0" fmla="*/ 0 h 73061"/>
                  <a:gd name="connsiteX1" fmla="*/ 66564 w 66564"/>
                  <a:gd name="connsiteY1" fmla="*/ 33210 h 73061"/>
                  <a:gd name="connsiteX2" fmla="*/ 29954 w 66564"/>
                  <a:gd name="connsiteY2" fmla="*/ 39852 h 73061"/>
                  <a:gd name="connsiteX3" fmla="*/ 13313 w 66564"/>
                  <a:gd name="connsiteY3" fmla="*/ 73061 h 7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64" h="73061">
                    <a:moveTo>
                      <a:pt x="0" y="0"/>
                    </a:moveTo>
                    <a:lnTo>
                      <a:pt x="66564" y="33210"/>
                    </a:lnTo>
                    <a:lnTo>
                      <a:pt x="29954" y="39852"/>
                    </a:lnTo>
                    <a:lnTo>
                      <a:pt x="13313" y="73061"/>
                    </a:lnTo>
                    <a:close/>
                  </a:path>
                </a:pathLst>
              </a:custGeom>
              <a:solidFill>
                <a:srgbClr val="000000"/>
              </a:solidFill>
              <a:ln w="950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7" name="任意形状 56">
                <a:extLst>
                  <a:ext uri="{FF2B5EF4-FFF2-40B4-BE49-F238E27FC236}">
                    <a16:creationId xmlns:a16="http://schemas.microsoft.com/office/drawing/2014/main" id="{E4925154-486B-D355-1E99-4DF743AEC97C}"/>
                  </a:ext>
                </a:extLst>
              </p:cNvPr>
              <p:cNvSpPr/>
              <p:nvPr/>
            </p:nvSpPr>
            <p:spPr>
              <a:xfrm>
                <a:off x="4021388" y="4853848"/>
                <a:ext cx="66564" cy="73061"/>
              </a:xfrm>
              <a:custGeom>
                <a:avLst/>
                <a:gdLst>
                  <a:gd name="connsiteX0" fmla="*/ 66564 w 66564"/>
                  <a:gd name="connsiteY0" fmla="*/ 73061 h 73061"/>
                  <a:gd name="connsiteX1" fmla="*/ 0 w 66564"/>
                  <a:gd name="connsiteY1" fmla="*/ 39852 h 73061"/>
                  <a:gd name="connsiteX2" fmla="*/ 36610 w 66564"/>
                  <a:gd name="connsiteY2" fmla="*/ 33210 h 73061"/>
                  <a:gd name="connsiteX3" fmla="*/ 53251 w 66564"/>
                  <a:gd name="connsiteY3" fmla="*/ 0 h 7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64" h="73061">
                    <a:moveTo>
                      <a:pt x="66564" y="73061"/>
                    </a:moveTo>
                    <a:lnTo>
                      <a:pt x="0" y="39852"/>
                    </a:lnTo>
                    <a:lnTo>
                      <a:pt x="36610" y="33210"/>
                    </a:lnTo>
                    <a:lnTo>
                      <a:pt x="532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0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37" name="图形 8">
              <a:extLst>
                <a:ext uri="{FF2B5EF4-FFF2-40B4-BE49-F238E27FC236}">
                  <a16:creationId xmlns:a16="http://schemas.microsoft.com/office/drawing/2014/main" id="{04954ABF-6BEB-346E-1FD8-A82FC17831BA}"/>
                </a:ext>
              </a:extLst>
            </p:cNvPr>
            <p:cNvGrpSpPr/>
            <p:nvPr/>
          </p:nvGrpSpPr>
          <p:grpSpPr>
            <a:xfrm>
              <a:off x="3741248" y="5063449"/>
              <a:ext cx="344801" cy="275166"/>
              <a:chOff x="3741248" y="5063449"/>
              <a:chExt cx="344801" cy="275166"/>
            </a:xfrm>
          </p:grpSpPr>
          <p:sp>
            <p:nvSpPr>
              <p:cNvPr id="52" name="任意形状 51">
                <a:extLst>
                  <a:ext uri="{FF2B5EF4-FFF2-40B4-BE49-F238E27FC236}">
                    <a16:creationId xmlns:a16="http://schemas.microsoft.com/office/drawing/2014/main" id="{7345DD68-CB3A-E030-E49E-C6FFC9A0883A}"/>
                  </a:ext>
                </a:extLst>
              </p:cNvPr>
              <p:cNvSpPr/>
              <p:nvPr/>
            </p:nvSpPr>
            <p:spPr>
              <a:xfrm>
                <a:off x="3780236" y="5094571"/>
                <a:ext cx="266826" cy="212922"/>
              </a:xfrm>
              <a:custGeom>
                <a:avLst/>
                <a:gdLst>
                  <a:gd name="connsiteX0" fmla="*/ 0 w 266826"/>
                  <a:gd name="connsiteY0" fmla="*/ 212922 h 212922"/>
                  <a:gd name="connsiteX1" fmla="*/ 266827 w 266826"/>
                  <a:gd name="connsiteY1" fmla="*/ 0 h 21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6826" h="212922">
                    <a:moveTo>
                      <a:pt x="0" y="212922"/>
                    </a:moveTo>
                    <a:lnTo>
                      <a:pt x="266827" y="0"/>
                    </a:lnTo>
                  </a:path>
                </a:pathLst>
              </a:custGeom>
              <a:noFill/>
              <a:ln w="950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3" name="任意形状 52">
                <a:extLst>
                  <a:ext uri="{FF2B5EF4-FFF2-40B4-BE49-F238E27FC236}">
                    <a16:creationId xmlns:a16="http://schemas.microsoft.com/office/drawing/2014/main" id="{B7EDD4FE-B167-275E-A817-9DDF163C9E40}"/>
                  </a:ext>
                </a:extLst>
              </p:cNvPr>
              <p:cNvSpPr/>
              <p:nvPr/>
            </p:nvSpPr>
            <p:spPr>
              <a:xfrm>
                <a:off x="3741248" y="5271247"/>
                <a:ext cx="72840" cy="67368"/>
              </a:xfrm>
              <a:custGeom>
                <a:avLst/>
                <a:gdLst>
                  <a:gd name="connsiteX0" fmla="*/ 0 w 72840"/>
                  <a:gd name="connsiteY0" fmla="*/ 67368 h 67368"/>
                  <a:gd name="connsiteX1" fmla="*/ 31190 w 72840"/>
                  <a:gd name="connsiteY1" fmla="*/ 0 h 67368"/>
                  <a:gd name="connsiteX2" fmla="*/ 38988 w 72840"/>
                  <a:gd name="connsiteY2" fmla="*/ 36246 h 67368"/>
                  <a:gd name="connsiteX3" fmla="*/ 72840 w 72840"/>
                  <a:gd name="connsiteY3" fmla="*/ 51807 h 67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840" h="67368">
                    <a:moveTo>
                      <a:pt x="0" y="67368"/>
                    </a:moveTo>
                    <a:lnTo>
                      <a:pt x="31190" y="0"/>
                    </a:lnTo>
                    <a:lnTo>
                      <a:pt x="38988" y="36246"/>
                    </a:lnTo>
                    <a:lnTo>
                      <a:pt x="72840" y="51807"/>
                    </a:lnTo>
                    <a:close/>
                  </a:path>
                </a:pathLst>
              </a:custGeom>
              <a:solidFill>
                <a:srgbClr val="000000"/>
              </a:solidFill>
              <a:ln w="950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4" name="任意形状 53">
                <a:extLst>
                  <a:ext uri="{FF2B5EF4-FFF2-40B4-BE49-F238E27FC236}">
                    <a16:creationId xmlns:a16="http://schemas.microsoft.com/office/drawing/2014/main" id="{AFFA95B7-7743-1D88-5A40-1DEACB270F17}"/>
                  </a:ext>
                </a:extLst>
              </p:cNvPr>
              <p:cNvSpPr/>
              <p:nvPr/>
            </p:nvSpPr>
            <p:spPr>
              <a:xfrm>
                <a:off x="4013210" y="5063449"/>
                <a:ext cx="72840" cy="67368"/>
              </a:xfrm>
              <a:custGeom>
                <a:avLst/>
                <a:gdLst>
                  <a:gd name="connsiteX0" fmla="*/ 72840 w 72840"/>
                  <a:gd name="connsiteY0" fmla="*/ 0 h 67368"/>
                  <a:gd name="connsiteX1" fmla="*/ 41650 w 72840"/>
                  <a:gd name="connsiteY1" fmla="*/ 67368 h 67368"/>
                  <a:gd name="connsiteX2" fmla="*/ 33853 w 72840"/>
                  <a:gd name="connsiteY2" fmla="*/ 31122 h 67368"/>
                  <a:gd name="connsiteX3" fmla="*/ 0 w 72840"/>
                  <a:gd name="connsiteY3" fmla="*/ 15561 h 67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840" h="67368">
                    <a:moveTo>
                      <a:pt x="72840" y="0"/>
                    </a:moveTo>
                    <a:lnTo>
                      <a:pt x="41650" y="67368"/>
                    </a:lnTo>
                    <a:lnTo>
                      <a:pt x="33853" y="31122"/>
                    </a:lnTo>
                    <a:lnTo>
                      <a:pt x="0" y="15561"/>
                    </a:lnTo>
                    <a:close/>
                  </a:path>
                </a:pathLst>
              </a:custGeom>
              <a:solidFill>
                <a:srgbClr val="000000"/>
              </a:solidFill>
              <a:ln w="950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38" name="图形 8">
              <a:extLst>
                <a:ext uri="{FF2B5EF4-FFF2-40B4-BE49-F238E27FC236}">
                  <a16:creationId xmlns:a16="http://schemas.microsoft.com/office/drawing/2014/main" id="{D9E6565E-2900-6912-3BF3-E0B598B48C06}"/>
                </a:ext>
              </a:extLst>
            </p:cNvPr>
            <p:cNvGrpSpPr/>
            <p:nvPr/>
          </p:nvGrpSpPr>
          <p:grpSpPr>
            <a:xfrm>
              <a:off x="4174771" y="4374412"/>
              <a:ext cx="1593068" cy="890857"/>
              <a:chOff x="4174771" y="4374412"/>
              <a:chExt cx="1593068" cy="890857"/>
            </a:xfrm>
          </p:grpSpPr>
          <p:sp>
            <p:nvSpPr>
              <p:cNvPr id="49" name="任意形状 48">
                <a:extLst>
                  <a:ext uri="{FF2B5EF4-FFF2-40B4-BE49-F238E27FC236}">
                    <a16:creationId xmlns:a16="http://schemas.microsoft.com/office/drawing/2014/main" id="{946393F6-D4B4-6CD7-0525-9D672821E75B}"/>
                  </a:ext>
                </a:extLst>
              </p:cNvPr>
              <p:cNvSpPr/>
              <p:nvPr/>
            </p:nvSpPr>
            <p:spPr>
              <a:xfrm>
                <a:off x="4221841" y="4374412"/>
                <a:ext cx="1510528" cy="829182"/>
              </a:xfrm>
              <a:custGeom>
                <a:avLst/>
                <a:gdLst>
                  <a:gd name="connsiteX0" fmla="*/ 1510529 w 1510528"/>
                  <a:gd name="connsiteY0" fmla="*/ 829182 h 829182"/>
                  <a:gd name="connsiteX1" fmla="*/ 0 w 1510528"/>
                  <a:gd name="connsiteY1" fmla="*/ 429336 h 82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10528" h="829182">
                    <a:moveTo>
                      <a:pt x="1510529" y="829182"/>
                    </a:moveTo>
                    <a:cubicBezTo>
                      <a:pt x="1242627" y="-121376"/>
                      <a:pt x="739118" y="-254658"/>
                      <a:pt x="0" y="429336"/>
                    </a:cubicBezTo>
                  </a:path>
                </a:pathLst>
              </a:custGeom>
              <a:noFill/>
              <a:ln w="28527" cap="flat">
                <a:solidFill>
                  <a:srgbClr val="666666"/>
                </a:solidFill>
                <a:custDash>
                  <a:ds d="675000" sp="6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0" name="任意形状 49">
                <a:extLst>
                  <a:ext uri="{FF2B5EF4-FFF2-40B4-BE49-F238E27FC236}">
                    <a16:creationId xmlns:a16="http://schemas.microsoft.com/office/drawing/2014/main" id="{29A794BA-4C20-41FF-572D-B26E2C12A94C}"/>
                  </a:ext>
                </a:extLst>
              </p:cNvPr>
              <p:cNvSpPr/>
              <p:nvPr/>
            </p:nvSpPr>
            <p:spPr>
              <a:xfrm>
                <a:off x="5685394" y="5171523"/>
                <a:ext cx="82444" cy="93746"/>
              </a:xfrm>
              <a:custGeom>
                <a:avLst/>
                <a:gdLst>
                  <a:gd name="connsiteX0" fmla="*/ 64377 w 82444"/>
                  <a:gd name="connsiteY0" fmla="*/ 93746 h 93746"/>
                  <a:gd name="connsiteX1" fmla="*/ 0 w 82444"/>
                  <a:gd name="connsiteY1" fmla="*/ 23152 h 93746"/>
                  <a:gd name="connsiteX2" fmla="*/ 46975 w 82444"/>
                  <a:gd name="connsiteY2" fmla="*/ 32071 h 93746"/>
                  <a:gd name="connsiteX3" fmla="*/ 82444 w 82444"/>
                  <a:gd name="connsiteY3" fmla="*/ 0 h 9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444" h="93746">
                    <a:moveTo>
                      <a:pt x="64377" y="93746"/>
                    </a:moveTo>
                    <a:lnTo>
                      <a:pt x="0" y="23152"/>
                    </a:lnTo>
                    <a:lnTo>
                      <a:pt x="46975" y="32071"/>
                    </a:lnTo>
                    <a:lnTo>
                      <a:pt x="82444" y="0"/>
                    </a:lnTo>
                    <a:close/>
                  </a:path>
                </a:pathLst>
              </a:custGeom>
              <a:solidFill>
                <a:srgbClr val="666666"/>
              </a:solidFill>
              <a:ln w="28527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1" name="任意形状 50">
                <a:extLst>
                  <a:ext uri="{FF2B5EF4-FFF2-40B4-BE49-F238E27FC236}">
                    <a16:creationId xmlns:a16="http://schemas.microsoft.com/office/drawing/2014/main" id="{2EFC4AA0-F83F-4260-4715-BB2824B067F0}"/>
                  </a:ext>
                </a:extLst>
              </p:cNvPr>
              <p:cNvSpPr/>
              <p:nvPr/>
            </p:nvSpPr>
            <p:spPr>
              <a:xfrm>
                <a:off x="4174771" y="4757919"/>
                <a:ext cx="91858" cy="89381"/>
              </a:xfrm>
              <a:custGeom>
                <a:avLst/>
                <a:gdLst>
                  <a:gd name="connsiteX0" fmla="*/ 0 w 91858"/>
                  <a:gd name="connsiteY0" fmla="*/ 89382 h 89381"/>
                  <a:gd name="connsiteX1" fmla="*/ 33662 w 91858"/>
                  <a:gd name="connsiteY1" fmla="*/ 0 h 89381"/>
                  <a:gd name="connsiteX2" fmla="*/ 47070 w 91858"/>
                  <a:gd name="connsiteY2" fmla="*/ 45829 h 89381"/>
                  <a:gd name="connsiteX3" fmla="*/ 91858 w 91858"/>
                  <a:gd name="connsiteY3" fmla="*/ 62624 h 89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858" h="89381">
                    <a:moveTo>
                      <a:pt x="0" y="89382"/>
                    </a:moveTo>
                    <a:lnTo>
                      <a:pt x="33662" y="0"/>
                    </a:lnTo>
                    <a:lnTo>
                      <a:pt x="47070" y="45829"/>
                    </a:lnTo>
                    <a:lnTo>
                      <a:pt x="91858" y="62624"/>
                    </a:lnTo>
                    <a:close/>
                  </a:path>
                </a:pathLst>
              </a:custGeom>
              <a:solidFill>
                <a:srgbClr val="666666"/>
              </a:solidFill>
              <a:ln w="28527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39" name="任意形状 38">
              <a:extLst>
                <a:ext uri="{FF2B5EF4-FFF2-40B4-BE49-F238E27FC236}">
                  <a16:creationId xmlns:a16="http://schemas.microsoft.com/office/drawing/2014/main" id="{F701761D-7BF5-3840-38EE-62BA63606165}"/>
                </a:ext>
              </a:extLst>
            </p:cNvPr>
            <p:cNvSpPr/>
            <p:nvPr/>
          </p:nvSpPr>
          <p:spPr>
            <a:xfrm>
              <a:off x="3951686" y="5865228"/>
              <a:ext cx="570549" cy="379540"/>
            </a:xfrm>
            <a:custGeom>
              <a:avLst/>
              <a:gdLst>
                <a:gd name="connsiteX0" fmla="*/ 0 w 570549"/>
                <a:gd name="connsiteY0" fmla="*/ 0 h 379540"/>
                <a:gd name="connsiteX1" fmla="*/ 570549 w 570549"/>
                <a:gd name="connsiteY1" fmla="*/ 0 h 379540"/>
                <a:gd name="connsiteX2" fmla="*/ 570549 w 570549"/>
                <a:gd name="connsiteY2" fmla="*/ 379540 h 379540"/>
                <a:gd name="connsiteX3" fmla="*/ 0 w 570549"/>
                <a:gd name="connsiteY3" fmla="*/ 379540 h 37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549" h="379540">
                  <a:moveTo>
                    <a:pt x="0" y="0"/>
                  </a:moveTo>
                  <a:lnTo>
                    <a:pt x="570549" y="0"/>
                  </a:lnTo>
                  <a:lnTo>
                    <a:pt x="570549" y="379540"/>
                  </a:lnTo>
                  <a:lnTo>
                    <a:pt x="0" y="379540"/>
                  </a:lnTo>
                  <a:close/>
                </a:path>
              </a:pathLst>
            </a:custGeom>
            <a:no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A1BFCD12-D539-0D89-577B-2A904C1064CE}"/>
                </a:ext>
              </a:extLst>
            </p:cNvPr>
            <p:cNvSpPr txBox="1"/>
            <p:nvPr/>
          </p:nvSpPr>
          <p:spPr>
            <a:xfrm>
              <a:off x="3944194" y="5895601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800" spc="0" baseline="0" dirty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Node</a:t>
              </a:r>
              <a:endParaRPr lang="ja-JP" altLang="en-US" sz="1800" spc="0" baseline="0">
                <a:ln/>
                <a:solidFill>
                  <a:srgbClr val="000000"/>
                </a:solidFill>
                <a:latin typeface="Helvetica"/>
                <a:sym typeface="Helvetica"/>
                <a:rtl val="0"/>
              </a:endParaRPr>
            </a:p>
          </p:txBody>
        </p:sp>
        <p:sp>
          <p:nvSpPr>
            <p:cNvPr id="41" name="任意形状 40">
              <a:extLst>
                <a:ext uri="{FF2B5EF4-FFF2-40B4-BE49-F238E27FC236}">
                  <a16:creationId xmlns:a16="http://schemas.microsoft.com/office/drawing/2014/main" id="{4D3417D0-D62C-46C3-CAC6-6E27B5CB015C}"/>
                </a:ext>
              </a:extLst>
            </p:cNvPr>
            <p:cNvSpPr/>
            <p:nvPr/>
          </p:nvSpPr>
          <p:spPr>
            <a:xfrm>
              <a:off x="5473150" y="6149883"/>
              <a:ext cx="570549" cy="379540"/>
            </a:xfrm>
            <a:custGeom>
              <a:avLst/>
              <a:gdLst>
                <a:gd name="connsiteX0" fmla="*/ 0 w 570549"/>
                <a:gd name="connsiteY0" fmla="*/ 0 h 379540"/>
                <a:gd name="connsiteX1" fmla="*/ 570549 w 570549"/>
                <a:gd name="connsiteY1" fmla="*/ 0 h 379540"/>
                <a:gd name="connsiteX2" fmla="*/ 570549 w 570549"/>
                <a:gd name="connsiteY2" fmla="*/ 379540 h 379540"/>
                <a:gd name="connsiteX3" fmla="*/ 0 w 570549"/>
                <a:gd name="connsiteY3" fmla="*/ 379540 h 37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549" h="379540">
                  <a:moveTo>
                    <a:pt x="0" y="0"/>
                  </a:moveTo>
                  <a:lnTo>
                    <a:pt x="570549" y="0"/>
                  </a:lnTo>
                  <a:lnTo>
                    <a:pt x="570549" y="379540"/>
                  </a:lnTo>
                  <a:lnTo>
                    <a:pt x="0" y="379540"/>
                  </a:lnTo>
                  <a:close/>
                </a:path>
              </a:pathLst>
            </a:custGeom>
            <a:no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4D7484AF-E16D-4A6E-20CE-0DF4725BFD41}"/>
                </a:ext>
              </a:extLst>
            </p:cNvPr>
            <p:cNvSpPr txBox="1"/>
            <p:nvPr/>
          </p:nvSpPr>
          <p:spPr>
            <a:xfrm>
              <a:off x="5465658" y="6180256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800" spc="0" baseline="0" dirty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Node</a:t>
              </a:r>
              <a:endParaRPr lang="ja-JP" altLang="en-US" sz="1800" spc="0" baseline="0">
                <a:ln/>
                <a:solidFill>
                  <a:srgbClr val="000000"/>
                </a:solidFill>
                <a:latin typeface="Helvetica"/>
                <a:sym typeface="Helvetica"/>
                <a:rtl val="0"/>
              </a:endParaRPr>
            </a:p>
          </p:txBody>
        </p:sp>
        <p:sp>
          <p:nvSpPr>
            <p:cNvPr id="43" name="任意形状 42">
              <a:extLst>
                <a:ext uri="{FF2B5EF4-FFF2-40B4-BE49-F238E27FC236}">
                  <a16:creationId xmlns:a16="http://schemas.microsoft.com/office/drawing/2014/main" id="{D3088C9D-BFD7-8F98-8C30-B0DF4BD5D4B5}"/>
                </a:ext>
              </a:extLst>
            </p:cNvPr>
            <p:cNvSpPr/>
            <p:nvPr/>
          </p:nvSpPr>
          <p:spPr>
            <a:xfrm>
              <a:off x="7565163" y="5817785"/>
              <a:ext cx="570549" cy="379540"/>
            </a:xfrm>
            <a:custGeom>
              <a:avLst/>
              <a:gdLst>
                <a:gd name="connsiteX0" fmla="*/ 0 w 570549"/>
                <a:gd name="connsiteY0" fmla="*/ 0 h 379540"/>
                <a:gd name="connsiteX1" fmla="*/ 570549 w 570549"/>
                <a:gd name="connsiteY1" fmla="*/ 0 h 379540"/>
                <a:gd name="connsiteX2" fmla="*/ 570549 w 570549"/>
                <a:gd name="connsiteY2" fmla="*/ 379540 h 379540"/>
                <a:gd name="connsiteX3" fmla="*/ 0 w 570549"/>
                <a:gd name="connsiteY3" fmla="*/ 379540 h 37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549" h="379540">
                  <a:moveTo>
                    <a:pt x="0" y="0"/>
                  </a:moveTo>
                  <a:lnTo>
                    <a:pt x="570549" y="0"/>
                  </a:lnTo>
                  <a:lnTo>
                    <a:pt x="570549" y="379540"/>
                  </a:lnTo>
                  <a:lnTo>
                    <a:pt x="0" y="379540"/>
                  </a:lnTo>
                  <a:close/>
                </a:path>
              </a:pathLst>
            </a:custGeom>
            <a:no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1B939826-8038-F35C-1C7F-FC34114230E8}"/>
                </a:ext>
              </a:extLst>
            </p:cNvPr>
            <p:cNvSpPr txBox="1"/>
            <p:nvPr/>
          </p:nvSpPr>
          <p:spPr>
            <a:xfrm>
              <a:off x="7557671" y="5848158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800" spc="0" baseline="0" dirty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Node</a:t>
              </a:r>
              <a:endParaRPr lang="ja-JP" altLang="en-US" sz="1800" spc="0" baseline="0">
                <a:ln/>
                <a:solidFill>
                  <a:srgbClr val="000000"/>
                </a:solidFill>
                <a:latin typeface="Helvetica"/>
                <a:sym typeface="Helvetica"/>
                <a:rtl val="0"/>
              </a:endParaRPr>
            </a:p>
          </p:txBody>
        </p:sp>
        <p:grpSp>
          <p:nvGrpSpPr>
            <p:cNvPr id="45" name="图形 8">
              <a:extLst>
                <a:ext uri="{FF2B5EF4-FFF2-40B4-BE49-F238E27FC236}">
                  <a16:creationId xmlns:a16="http://schemas.microsoft.com/office/drawing/2014/main" id="{A19D5E94-9E44-3CB3-0474-CA3E129D700B}"/>
                </a:ext>
              </a:extLst>
            </p:cNvPr>
            <p:cNvGrpSpPr/>
            <p:nvPr/>
          </p:nvGrpSpPr>
          <p:grpSpPr>
            <a:xfrm>
              <a:off x="5777538" y="4695495"/>
              <a:ext cx="1544666" cy="574992"/>
              <a:chOff x="5777538" y="4695495"/>
              <a:chExt cx="1544666" cy="574992"/>
            </a:xfrm>
          </p:grpSpPr>
          <p:sp>
            <p:nvSpPr>
              <p:cNvPr id="46" name="任意形状 45">
                <a:extLst>
                  <a:ext uri="{FF2B5EF4-FFF2-40B4-BE49-F238E27FC236}">
                    <a16:creationId xmlns:a16="http://schemas.microsoft.com/office/drawing/2014/main" id="{AF3DD83F-B0FD-0D79-1B4F-8238A33B33AB}"/>
                  </a:ext>
                </a:extLst>
              </p:cNvPr>
              <p:cNvSpPr/>
              <p:nvPr/>
            </p:nvSpPr>
            <p:spPr>
              <a:xfrm>
                <a:off x="5816050" y="4695495"/>
                <a:ext cx="1454234" cy="523754"/>
              </a:xfrm>
              <a:custGeom>
                <a:avLst/>
                <a:gdLst>
                  <a:gd name="connsiteX0" fmla="*/ 1454235 w 1454234"/>
                  <a:gd name="connsiteY0" fmla="*/ 231793 h 523754"/>
                  <a:gd name="connsiteX1" fmla="*/ 0 w 1454234"/>
                  <a:gd name="connsiteY1" fmla="*/ 523755 h 523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54234" h="523754">
                    <a:moveTo>
                      <a:pt x="1454235" y="231793"/>
                    </a:moveTo>
                    <a:cubicBezTo>
                      <a:pt x="921789" y="-155022"/>
                      <a:pt x="437041" y="-57701"/>
                      <a:pt x="0" y="523755"/>
                    </a:cubicBezTo>
                  </a:path>
                </a:pathLst>
              </a:custGeom>
              <a:noFill/>
              <a:ln w="28527" cap="flat">
                <a:solidFill>
                  <a:srgbClr val="666666"/>
                </a:solidFill>
                <a:custDash>
                  <a:ds d="675000" sp="675000"/>
                </a:custDash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7" name="任意形状 46">
                <a:extLst>
                  <a:ext uri="{FF2B5EF4-FFF2-40B4-BE49-F238E27FC236}">
                    <a16:creationId xmlns:a16="http://schemas.microsoft.com/office/drawing/2014/main" id="{16705698-99C7-0412-A33F-AB5C50B30B8C}"/>
                  </a:ext>
                </a:extLst>
              </p:cNvPr>
              <p:cNvSpPr/>
              <p:nvPr/>
            </p:nvSpPr>
            <p:spPr>
              <a:xfrm>
                <a:off x="7227779" y="4880226"/>
                <a:ext cx="94426" cy="84827"/>
              </a:xfrm>
              <a:custGeom>
                <a:avLst/>
                <a:gdLst>
                  <a:gd name="connsiteX0" fmla="*/ 94426 w 94426"/>
                  <a:gd name="connsiteY0" fmla="*/ 84827 h 84827"/>
                  <a:gd name="connsiteX1" fmla="*/ 0 w 94426"/>
                  <a:gd name="connsiteY1" fmla="*/ 69076 h 84827"/>
                  <a:gd name="connsiteX2" fmla="*/ 42506 w 94426"/>
                  <a:gd name="connsiteY2" fmla="*/ 47063 h 84827"/>
                  <a:gd name="connsiteX3" fmla="*/ 50399 w 94426"/>
                  <a:gd name="connsiteY3" fmla="*/ 0 h 84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426" h="84827">
                    <a:moveTo>
                      <a:pt x="94426" y="84827"/>
                    </a:moveTo>
                    <a:lnTo>
                      <a:pt x="0" y="69076"/>
                    </a:lnTo>
                    <a:lnTo>
                      <a:pt x="42506" y="47063"/>
                    </a:lnTo>
                    <a:lnTo>
                      <a:pt x="50399" y="0"/>
                    </a:lnTo>
                    <a:close/>
                  </a:path>
                </a:pathLst>
              </a:custGeom>
              <a:solidFill>
                <a:srgbClr val="666666"/>
              </a:solidFill>
              <a:ln w="28527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8" name="任意形状 47">
                <a:extLst>
                  <a:ext uri="{FF2B5EF4-FFF2-40B4-BE49-F238E27FC236}">
                    <a16:creationId xmlns:a16="http://schemas.microsoft.com/office/drawing/2014/main" id="{93BEE716-E061-1F8B-9789-9497F0225D0D}"/>
                  </a:ext>
                </a:extLst>
              </p:cNvPr>
              <p:cNvSpPr/>
              <p:nvPr/>
            </p:nvSpPr>
            <p:spPr>
              <a:xfrm>
                <a:off x="5777538" y="5176552"/>
                <a:ext cx="85582" cy="93936"/>
              </a:xfrm>
              <a:custGeom>
                <a:avLst/>
                <a:gdLst>
                  <a:gd name="connsiteX0" fmla="*/ 0 w 85582"/>
                  <a:gd name="connsiteY0" fmla="*/ 93936 h 93936"/>
                  <a:gd name="connsiteX1" fmla="*/ 17116 w 85582"/>
                  <a:gd name="connsiteY1" fmla="*/ 0 h 93936"/>
                  <a:gd name="connsiteX2" fmla="*/ 38512 w 85582"/>
                  <a:gd name="connsiteY2" fmla="*/ 42698 h 93936"/>
                  <a:gd name="connsiteX3" fmla="*/ 85582 w 85582"/>
                  <a:gd name="connsiteY3" fmla="*/ 51238 h 9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582" h="93936">
                    <a:moveTo>
                      <a:pt x="0" y="93936"/>
                    </a:moveTo>
                    <a:lnTo>
                      <a:pt x="17116" y="0"/>
                    </a:lnTo>
                    <a:lnTo>
                      <a:pt x="38512" y="42698"/>
                    </a:lnTo>
                    <a:lnTo>
                      <a:pt x="85582" y="51238"/>
                    </a:lnTo>
                    <a:close/>
                  </a:path>
                </a:pathLst>
              </a:custGeom>
              <a:solidFill>
                <a:srgbClr val="666666"/>
              </a:solidFill>
              <a:ln w="28527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82" name="任意形状 81">
            <a:extLst>
              <a:ext uri="{FF2B5EF4-FFF2-40B4-BE49-F238E27FC236}">
                <a16:creationId xmlns:a16="http://schemas.microsoft.com/office/drawing/2014/main" id="{EA50EB4F-CC85-4F61-F159-D839031A2320}"/>
              </a:ext>
            </a:extLst>
          </p:cNvPr>
          <p:cNvSpPr/>
          <p:nvPr/>
        </p:nvSpPr>
        <p:spPr>
          <a:xfrm>
            <a:off x="5379571" y="4898493"/>
            <a:ext cx="570567" cy="570741"/>
          </a:xfrm>
          <a:custGeom>
            <a:avLst/>
            <a:gdLst>
              <a:gd name="connsiteX0" fmla="*/ 0 w 570567"/>
              <a:gd name="connsiteY0" fmla="*/ 135075 h 570741"/>
              <a:gd name="connsiteX1" fmla="*/ 267026 w 570567"/>
              <a:gd name="connsiteY1" fmla="*/ 135075 h 570741"/>
              <a:gd name="connsiteX2" fmla="*/ 267026 w 570567"/>
              <a:gd name="connsiteY2" fmla="*/ 0 h 570741"/>
              <a:gd name="connsiteX3" fmla="*/ 570568 w 570567"/>
              <a:gd name="connsiteY3" fmla="*/ 285371 h 570741"/>
              <a:gd name="connsiteX4" fmla="*/ 267026 w 570567"/>
              <a:gd name="connsiteY4" fmla="*/ 570741 h 570741"/>
              <a:gd name="connsiteX5" fmla="*/ 267026 w 570567"/>
              <a:gd name="connsiteY5" fmla="*/ 435666 h 570741"/>
              <a:gd name="connsiteX6" fmla="*/ 0 w 570567"/>
              <a:gd name="connsiteY6" fmla="*/ 435666 h 57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567" h="570741">
                <a:moveTo>
                  <a:pt x="0" y="135075"/>
                </a:moveTo>
                <a:lnTo>
                  <a:pt x="267026" y="135075"/>
                </a:lnTo>
                <a:lnTo>
                  <a:pt x="267026" y="0"/>
                </a:lnTo>
                <a:lnTo>
                  <a:pt x="570568" y="285371"/>
                </a:lnTo>
                <a:lnTo>
                  <a:pt x="267026" y="570741"/>
                </a:lnTo>
                <a:lnTo>
                  <a:pt x="267026" y="435666"/>
                </a:lnTo>
                <a:lnTo>
                  <a:pt x="0" y="435666"/>
                </a:lnTo>
                <a:close/>
              </a:path>
            </a:pathLst>
          </a:custGeom>
          <a:solidFill>
            <a:srgbClr val="FFF2CC"/>
          </a:solidFill>
          <a:ln w="9509" cap="flat">
            <a:solidFill>
              <a:srgbClr val="D6B656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grpSp>
        <p:nvGrpSpPr>
          <p:cNvPr id="175" name="图形 172">
            <a:extLst>
              <a:ext uri="{FF2B5EF4-FFF2-40B4-BE49-F238E27FC236}">
                <a16:creationId xmlns:a16="http://schemas.microsoft.com/office/drawing/2014/main" id="{1EFA92F1-39C8-473B-858A-49B7B4A55981}"/>
              </a:ext>
            </a:extLst>
          </p:cNvPr>
          <p:cNvGrpSpPr/>
          <p:nvPr/>
        </p:nvGrpSpPr>
        <p:grpSpPr>
          <a:xfrm>
            <a:off x="1766197" y="4367520"/>
            <a:ext cx="3227112" cy="1933079"/>
            <a:chOff x="1693593" y="4131954"/>
            <a:chExt cx="3227112" cy="1933079"/>
          </a:xfrm>
        </p:grpSpPr>
        <p:sp>
          <p:nvSpPr>
            <p:cNvPr id="176" name="任意形状 175">
              <a:extLst>
                <a:ext uri="{FF2B5EF4-FFF2-40B4-BE49-F238E27FC236}">
                  <a16:creationId xmlns:a16="http://schemas.microsoft.com/office/drawing/2014/main" id="{C6310763-5071-B9F7-DDA8-1ED5B48C5CFD}"/>
                </a:ext>
              </a:extLst>
            </p:cNvPr>
            <p:cNvSpPr/>
            <p:nvPr/>
          </p:nvSpPr>
          <p:spPr>
            <a:xfrm>
              <a:off x="1935324" y="4131954"/>
              <a:ext cx="145038" cy="362452"/>
            </a:xfrm>
            <a:custGeom>
              <a:avLst/>
              <a:gdLst>
                <a:gd name="csX0" fmla="*/ 72519 w 145038"/>
                <a:gd name="csY0" fmla="*/ 0 h 362452"/>
                <a:gd name="csX1" fmla="*/ 110955 w 145038"/>
                <a:gd name="csY1" fmla="*/ 15948 h 362452"/>
                <a:gd name="csX2" fmla="*/ 126909 w 145038"/>
                <a:gd name="csY2" fmla="*/ 54368 h 362452"/>
                <a:gd name="csX3" fmla="*/ 110955 w 145038"/>
                <a:gd name="csY3" fmla="*/ 92788 h 362452"/>
                <a:gd name="csX4" fmla="*/ 72519 w 145038"/>
                <a:gd name="csY4" fmla="*/ 108736 h 362452"/>
                <a:gd name="csX5" fmla="*/ 34084 w 145038"/>
                <a:gd name="csY5" fmla="*/ 92788 h 362452"/>
                <a:gd name="csX6" fmla="*/ 18130 w 145038"/>
                <a:gd name="csY6" fmla="*/ 54368 h 362452"/>
                <a:gd name="csX7" fmla="*/ 34084 w 145038"/>
                <a:gd name="csY7" fmla="*/ 15948 h 362452"/>
                <a:gd name="csX8" fmla="*/ 72519 w 145038"/>
                <a:gd name="csY8" fmla="*/ 0 h 362452"/>
                <a:gd name="csX9" fmla="*/ 108779 w 145038"/>
                <a:gd name="csY9" fmla="*/ 126858 h 362452"/>
                <a:gd name="csX10" fmla="*/ 134403 w 145038"/>
                <a:gd name="csY10" fmla="*/ 137490 h 362452"/>
                <a:gd name="csX11" fmla="*/ 145039 w 145038"/>
                <a:gd name="csY11" fmla="*/ 163104 h 362452"/>
                <a:gd name="csX12" fmla="*/ 145039 w 145038"/>
                <a:gd name="csY12" fmla="*/ 217471 h 362452"/>
                <a:gd name="csX13" fmla="*/ 134403 w 145038"/>
                <a:gd name="csY13" fmla="*/ 243085 h 362452"/>
                <a:gd name="csX14" fmla="*/ 108779 w 145038"/>
                <a:gd name="csY14" fmla="*/ 253717 h 362452"/>
                <a:gd name="csX15" fmla="*/ 108779 w 145038"/>
                <a:gd name="csY15" fmla="*/ 344330 h 362452"/>
                <a:gd name="csX16" fmla="*/ 103461 w 145038"/>
                <a:gd name="csY16" fmla="*/ 357136 h 362452"/>
                <a:gd name="csX17" fmla="*/ 90649 w 145038"/>
                <a:gd name="csY17" fmla="*/ 362452 h 362452"/>
                <a:gd name="csX18" fmla="*/ 54390 w 145038"/>
                <a:gd name="csY18" fmla="*/ 362452 h 362452"/>
                <a:gd name="csX19" fmla="*/ 41578 w 145038"/>
                <a:gd name="csY19" fmla="*/ 357136 h 362452"/>
                <a:gd name="csX20" fmla="*/ 36260 w 145038"/>
                <a:gd name="csY20" fmla="*/ 344330 h 362452"/>
                <a:gd name="csX21" fmla="*/ 36260 w 145038"/>
                <a:gd name="csY21" fmla="*/ 253717 h 362452"/>
                <a:gd name="csX22" fmla="*/ 10636 w 145038"/>
                <a:gd name="csY22" fmla="*/ 243085 h 362452"/>
                <a:gd name="csX23" fmla="*/ 0 w 145038"/>
                <a:gd name="csY23" fmla="*/ 217471 h 362452"/>
                <a:gd name="csX24" fmla="*/ 0 w 145038"/>
                <a:gd name="csY24" fmla="*/ 163104 h 362452"/>
                <a:gd name="csX25" fmla="*/ 10636 w 145038"/>
                <a:gd name="csY25" fmla="*/ 137490 h 362452"/>
                <a:gd name="csX26" fmla="*/ 36260 w 145038"/>
                <a:gd name="csY26" fmla="*/ 126858 h 36245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145038" h="362452">
                  <a:moveTo>
                    <a:pt x="72519" y="0"/>
                  </a:moveTo>
                  <a:cubicBezTo>
                    <a:pt x="86902" y="0"/>
                    <a:pt x="100802" y="5678"/>
                    <a:pt x="110955" y="15948"/>
                  </a:cubicBezTo>
                  <a:cubicBezTo>
                    <a:pt x="121228" y="26097"/>
                    <a:pt x="126909" y="39991"/>
                    <a:pt x="126909" y="54368"/>
                  </a:cubicBezTo>
                  <a:cubicBezTo>
                    <a:pt x="126909" y="68745"/>
                    <a:pt x="121228" y="82639"/>
                    <a:pt x="110955" y="92788"/>
                  </a:cubicBezTo>
                  <a:cubicBezTo>
                    <a:pt x="100802" y="103057"/>
                    <a:pt x="86902" y="108736"/>
                    <a:pt x="72519" y="108736"/>
                  </a:cubicBezTo>
                  <a:cubicBezTo>
                    <a:pt x="58136" y="108736"/>
                    <a:pt x="44237" y="103057"/>
                    <a:pt x="34084" y="92788"/>
                  </a:cubicBezTo>
                  <a:cubicBezTo>
                    <a:pt x="23811" y="82639"/>
                    <a:pt x="18130" y="68745"/>
                    <a:pt x="18130" y="54368"/>
                  </a:cubicBezTo>
                  <a:cubicBezTo>
                    <a:pt x="18130" y="39991"/>
                    <a:pt x="23811" y="26097"/>
                    <a:pt x="34084" y="15948"/>
                  </a:cubicBezTo>
                  <a:cubicBezTo>
                    <a:pt x="44237" y="5678"/>
                    <a:pt x="58136" y="0"/>
                    <a:pt x="72519" y="0"/>
                  </a:cubicBezTo>
                  <a:close/>
                  <a:moveTo>
                    <a:pt x="108779" y="126858"/>
                  </a:moveTo>
                  <a:cubicBezTo>
                    <a:pt x="118448" y="126858"/>
                    <a:pt x="127634" y="130724"/>
                    <a:pt x="134403" y="137490"/>
                  </a:cubicBezTo>
                  <a:cubicBezTo>
                    <a:pt x="141171" y="144256"/>
                    <a:pt x="145039" y="153438"/>
                    <a:pt x="145039" y="163104"/>
                  </a:cubicBezTo>
                  <a:lnTo>
                    <a:pt x="145039" y="217471"/>
                  </a:lnTo>
                  <a:cubicBezTo>
                    <a:pt x="145039" y="227137"/>
                    <a:pt x="141171" y="236319"/>
                    <a:pt x="134403" y="243085"/>
                  </a:cubicBezTo>
                  <a:cubicBezTo>
                    <a:pt x="127634" y="249850"/>
                    <a:pt x="118448" y="253717"/>
                    <a:pt x="108779" y="253717"/>
                  </a:cubicBezTo>
                  <a:lnTo>
                    <a:pt x="108779" y="344330"/>
                  </a:lnTo>
                  <a:cubicBezTo>
                    <a:pt x="108779" y="349162"/>
                    <a:pt x="106845" y="353753"/>
                    <a:pt x="103461" y="357136"/>
                  </a:cubicBezTo>
                  <a:cubicBezTo>
                    <a:pt x="100077" y="360519"/>
                    <a:pt x="95484" y="362452"/>
                    <a:pt x="90649" y="362452"/>
                  </a:cubicBezTo>
                  <a:lnTo>
                    <a:pt x="54390" y="362452"/>
                  </a:lnTo>
                  <a:cubicBezTo>
                    <a:pt x="49555" y="362452"/>
                    <a:pt x="44962" y="360519"/>
                    <a:pt x="41578" y="357136"/>
                  </a:cubicBezTo>
                  <a:cubicBezTo>
                    <a:pt x="38194" y="353753"/>
                    <a:pt x="36260" y="349162"/>
                    <a:pt x="36260" y="344330"/>
                  </a:cubicBezTo>
                  <a:lnTo>
                    <a:pt x="36260" y="253717"/>
                  </a:lnTo>
                  <a:cubicBezTo>
                    <a:pt x="26590" y="253717"/>
                    <a:pt x="17405" y="249850"/>
                    <a:pt x="10636" y="243085"/>
                  </a:cubicBezTo>
                  <a:cubicBezTo>
                    <a:pt x="3868" y="236319"/>
                    <a:pt x="0" y="227137"/>
                    <a:pt x="0" y="217471"/>
                  </a:cubicBezTo>
                  <a:lnTo>
                    <a:pt x="0" y="163104"/>
                  </a:lnTo>
                  <a:cubicBezTo>
                    <a:pt x="0" y="153438"/>
                    <a:pt x="3868" y="144256"/>
                    <a:pt x="10636" y="137490"/>
                  </a:cubicBezTo>
                  <a:cubicBezTo>
                    <a:pt x="17405" y="130724"/>
                    <a:pt x="26590" y="126858"/>
                    <a:pt x="36260" y="126858"/>
                  </a:cubicBezTo>
                  <a:close/>
                </a:path>
              </a:pathLst>
            </a:custGeom>
            <a:solidFill>
              <a:srgbClr val="CCCCCC"/>
            </a:solidFill>
            <a:ln w="7245" cap="flat">
              <a:solidFill>
                <a:srgbClr val="6881B3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177" name="图形 172">
              <a:extLst>
                <a:ext uri="{FF2B5EF4-FFF2-40B4-BE49-F238E27FC236}">
                  <a16:creationId xmlns:a16="http://schemas.microsoft.com/office/drawing/2014/main" id="{132929E0-AE1F-8E69-BD13-50B31EFE2F0A}"/>
                </a:ext>
              </a:extLst>
            </p:cNvPr>
            <p:cNvGrpSpPr/>
            <p:nvPr/>
          </p:nvGrpSpPr>
          <p:grpSpPr>
            <a:xfrm>
              <a:off x="2454926" y="4477734"/>
              <a:ext cx="532050" cy="274980"/>
              <a:chOff x="2454926" y="4477734"/>
              <a:chExt cx="532050" cy="274980"/>
            </a:xfrm>
          </p:grpSpPr>
          <p:sp>
            <p:nvSpPr>
              <p:cNvPr id="178" name="任意形状 177">
                <a:extLst>
                  <a:ext uri="{FF2B5EF4-FFF2-40B4-BE49-F238E27FC236}">
                    <a16:creationId xmlns:a16="http://schemas.microsoft.com/office/drawing/2014/main" id="{0109EF69-B018-C90C-8DCF-E91CCFE4FAC5}"/>
                  </a:ext>
                </a:extLst>
              </p:cNvPr>
              <p:cNvSpPr/>
              <p:nvPr/>
            </p:nvSpPr>
            <p:spPr>
              <a:xfrm>
                <a:off x="2511370" y="4506851"/>
                <a:ext cx="419161" cy="216746"/>
              </a:xfrm>
              <a:custGeom>
                <a:avLst/>
                <a:gdLst>
                  <a:gd name="csX0" fmla="*/ 419162 w 419161"/>
                  <a:gd name="csY0" fmla="*/ 0 h 216746"/>
                  <a:gd name="csX1" fmla="*/ 0 w 419161"/>
                  <a:gd name="csY1" fmla="*/ 216746 h 2167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419161" h="216746">
                    <a:moveTo>
                      <a:pt x="419162" y="0"/>
                    </a:moveTo>
                    <a:lnTo>
                      <a:pt x="0" y="216746"/>
                    </a:lnTo>
                  </a:path>
                </a:pathLst>
              </a:custGeom>
              <a:noFill/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9" name="任意形状 178">
                <a:extLst>
                  <a:ext uri="{FF2B5EF4-FFF2-40B4-BE49-F238E27FC236}">
                    <a16:creationId xmlns:a16="http://schemas.microsoft.com/office/drawing/2014/main" id="{9CC562F4-CCA2-B049-547D-8B179452F1C5}"/>
                  </a:ext>
                </a:extLst>
              </p:cNvPr>
              <p:cNvSpPr/>
              <p:nvPr/>
            </p:nvSpPr>
            <p:spPr>
              <a:xfrm>
                <a:off x="2892339" y="4477734"/>
                <a:ext cx="94637" cy="76356"/>
              </a:xfrm>
              <a:custGeom>
                <a:avLst/>
                <a:gdLst>
                  <a:gd name="csX0" fmla="*/ 94638 w 94637"/>
                  <a:gd name="csY0" fmla="*/ 0 h 76356"/>
                  <a:gd name="csX1" fmla="*/ 38919 w 94637"/>
                  <a:gd name="csY1" fmla="*/ 76357 h 76356"/>
                  <a:gd name="csX2" fmla="*/ 38193 w 94637"/>
                  <a:gd name="csY2" fmla="*/ 29117 h 76356"/>
                  <a:gd name="csX3" fmla="*/ 0 w 94637"/>
                  <a:gd name="csY3" fmla="*/ 1208 h 7635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94637" h="76356">
                    <a:moveTo>
                      <a:pt x="94638" y="0"/>
                    </a:moveTo>
                    <a:lnTo>
                      <a:pt x="38919" y="76357"/>
                    </a:lnTo>
                    <a:lnTo>
                      <a:pt x="38193" y="29117"/>
                    </a:lnTo>
                    <a:lnTo>
                      <a:pt x="0" y="1208"/>
                    </a:lnTo>
                    <a:close/>
                  </a:path>
                </a:pathLst>
              </a:custGeom>
              <a:solidFill>
                <a:srgbClr val="000000"/>
              </a:solidFill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0" name="任意形状 179">
                <a:extLst>
                  <a:ext uri="{FF2B5EF4-FFF2-40B4-BE49-F238E27FC236}">
                    <a16:creationId xmlns:a16="http://schemas.microsoft.com/office/drawing/2014/main" id="{60495B1C-54B1-328E-CE9C-A3968E216EE9}"/>
                  </a:ext>
                </a:extLst>
              </p:cNvPr>
              <p:cNvSpPr/>
              <p:nvPr/>
            </p:nvSpPr>
            <p:spPr>
              <a:xfrm>
                <a:off x="2454926" y="4676357"/>
                <a:ext cx="94637" cy="76356"/>
              </a:xfrm>
              <a:custGeom>
                <a:avLst/>
                <a:gdLst>
                  <a:gd name="csX0" fmla="*/ 0 w 94637"/>
                  <a:gd name="csY0" fmla="*/ 76357 h 76356"/>
                  <a:gd name="csX1" fmla="*/ 55719 w 94637"/>
                  <a:gd name="csY1" fmla="*/ 0 h 76356"/>
                  <a:gd name="csX2" fmla="*/ 56444 w 94637"/>
                  <a:gd name="csY2" fmla="*/ 47240 h 76356"/>
                  <a:gd name="csX3" fmla="*/ 94638 w 94637"/>
                  <a:gd name="csY3" fmla="*/ 75148 h 7635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94637" h="76356">
                    <a:moveTo>
                      <a:pt x="0" y="76357"/>
                    </a:moveTo>
                    <a:lnTo>
                      <a:pt x="55719" y="0"/>
                    </a:lnTo>
                    <a:lnTo>
                      <a:pt x="56444" y="47240"/>
                    </a:lnTo>
                    <a:lnTo>
                      <a:pt x="94638" y="75148"/>
                    </a:lnTo>
                    <a:close/>
                  </a:path>
                </a:pathLst>
              </a:custGeom>
              <a:solidFill>
                <a:srgbClr val="000000"/>
              </a:solidFill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81" name="任意形状 180">
              <a:extLst>
                <a:ext uri="{FF2B5EF4-FFF2-40B4-BE49-F238E27FC236}">
                  <a16:creationId xmlns:a16="http://schemas.microsoft.com/office/drawing/2014/main" id="{43AAFF62-781E-2D02-4C5C-A3322A678D05}"/>
                </a:ext>
              </a:extLst>
            </p:cNvPr>
            <p:cNvSpPr/>
            <p:nvPr/>
          </p:nvSpPr>
          <p:spPr>
            <a:xfrm>
              <a:off x="2998942" y="4252772"/>
              <a:ext cx="145038" cy="362452"/>
            </a:xfrm>
            <a:custGeom>
              <a:avLst/>
              <a:gdLst>
                <a:gd name="csX0" fmla="*/ 72519 w 145038"/>
                <a:gd name="csY0" fmla="*/ 0 h 362452"/>
                <a:gd name="csX1" fmla="*/ 110955 w 145038"/>
                <a:gd name="csY1" fmla="*/ 15948 h 362452"/>
                <a:gd name="csX2" fmla="*/ 126909 w 145038"/>
                <a:gd name="csY2" fmla="*/ 54368 h 362452"/>
                <a:gd name="csX3" fmla="*/ 110955 w 145038"/>
                <a:gd name="csY3" fmla="*/ 92788 h 362452"/>
                <a:gd name="csX4" fmla="*/ 72519 w 145038"/>
                <a:gd name="csY4" fmla="*/ 108736 h 362452"/>
                <a:gd name="csX5" fmla="*/ 34084 w 145038"/>
                <a:gd name="csY5" fmla="*/ 92788 h 362452"/>
                <a:gd name="csX6" fmla="*/ 18130 w 145038"/>
                <a:gd name="csY6" fmla="*/ 54368 h 362452"/>
                <a:gd name="csX7" fmla="*/ 34084 w 145038"/>
                <a:gd name="csY7" fmla="*/ 15948 h 362452"/>
                <a:gd name="csX8" fmla="*/ 72519 w 145038"/>
                <a:gd name="csY8" fmla="*/ 0 h 362452"/>
                <a:gd name="csX9" fmla="*/ 108779 w 145038"/>
                <a:gd name="csY9" fmla="*/ 126858 h 362452"/>
                <a:gd name="csX10" fmla="*/ 134403 w 145038"/>
                <a:gd name="csY10" fmla="*/ 137490 h 362452"/>
                <a:gd name="csX11" fmla="*/ 145039 w 145038"/>
                <a:gd name="csY11" fmla="*/ 163104 h 362452"/>
                <a:gd name="csX12" fmla="*/ 145039 w 145038"/>
                <a:gd name="csY12" fmla="*/ 217471 h 362452"/>
                <a:gd name="csX13" fmla="*/ 134403 w 145038"/>
                <a:gd name="csY13" fmla="*/ 243085 h 362452"/>
                <a:gd name="csX14" fmla="*/ 108779 w 145038"/>
                <a:gd name="csY14" fmla="*/ 253717 h 362452"/>
                <a:gd name="csX15" fmla="*/ 108779 w 145038"/>
                <a:gd name="csY15" fmla="*/ 344330 h 362452"/>
                <a:gd name="csX16" fmla="*/ 103461 w 145038"/>
                <a:gd name="csY16" fmla="*/ 357136 h 362452"/>
                <a:gd name="csX17" fmla="*/ 90649 w 145038"/>
                <a:gd name="csY17" fmla="*/ 362452 h 362452"/>
                <a:gd name="csX18" fmla="*/ 54390 w 145038"/>
                <a:gd name="csY18" fmla="*/ 362452 h 362452"/>
                <a:gd name="csX19" fmla="*/ 41578 w 145038"/>
                <a:gd name="csY19" fmla="*/ 357136 h 362452"/>
                <a:gd name="csX20" fmla="*/ 36260 w 145038"/>
                <a:gd name="csY20" fmla="*/ 344330 h 362452"/>
                <a:gd name="csX21" fmla="*/ 36260 w 145038"/>
                <a:gd name="csY21" fmla="*/ 253717 h 362452"/>
                <a:gd name="csX22" fmla="*/ 10636 w 145038"/>
                <a:gd name="csY22" fmla="*/ 243085 h 362452"/>
                <a:gd name="csX23" fmla="*/ 0 w 145038"/>
                <a:gd name="csY23" fmla="*/ 217471 h 362452"/>
                <a:gd name="csX24" fmla="*/ 0 w 145038"/>
                <a:gd name="csY24" fmla="*/ 163104 h 362452"/>
                <a:gd name="csX25" fmla="*/ 10636 w 145038"/>
                <a:gd name="csY25" fmla="*/ 137490 h 362452"/>
                <a:gd name="csX26" fmla="*/ 36260 w 145038"/>
                <a:gd name="csY26" fmla="*/ 126858 h 36245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145038" h="362452">
                  <a:moveTo>
                    <a:pt x="72519" y="0"/>
                  </a:moveTo>
                  <a:cubicBezTo>
                    <a:pt x="86902" y="0"/>
                    <a:pt x="100802" y="5678"/>
                    <a:pt x="110955" y="15948"/>
                  </a:cubicBezTo>
                  <a:cubicBezTo>
                    <a:pt x="121228" y="26097"/>
                    <a:pt x="126909" y="39991"/>
                    <a:pt x="126909" y="54368"/>
                  </a:cubicBezTo>
                  <a:cubicBezTo>
                    <a:pt x="126909" y="68745"/>
                    <a:pt x="121228" y="82639"/>
                    <a:pt x="110955" y="92788"/>
                  </a:cubicBezTo>
                  <a:cubicBezTo>
                    <a:pt x="100802" y="103057"/>
                    <a:pt x="86902" y="108736"/>
                    <a:pt x="72519" y="108736"/>
                  </a:cubicBezTo>
                  <a:cubicBezTo>
                    <a:pt x="58136" y="108736"/>
                    <a:pt x="44237" y="103057"/>
                    <a:pt x="34084" y="92788"/>
                  </a:cubicBezTo>
                  <a:cubicBezTo>
                    <a:pt x="23811" y="82639"/>
                    <a:pt x="18130" y="68745"/>
                    <a:pt x="18130" y="54368"/>
                  </a:cubicBezTo>
                  <a:cubicBezTo>
                    <a:pt x="18130" y="39991"/>
                    <a:pt x="23811" y="26097"/>
                    <a:pt x="34084" y="15948"/>
                  </a:cubicBezTo>
                  <a:cubicBezTo>
                    <a:pt x="44237" y="5678"/>
                    <a:pt x="58136" y="0"/>
                    <a:pt x="72519" y="0"/>
                  </a:cubicBezTo>
                  <a:close/>
                  <a:moveTo>
                    <a:pt x="108779" y="126858"/>
                  </a:moveTo>
                  <a:cubicBezTo>
                    <a:pt x="118448" y="126858"/>
                    <a:pt x="127634" y="130724"/>
                    <a:pt x="134403" y="137490"/>
                  </a:cubicBezTo>
                  <a:cubicBezTo>
                    <a:pt x="141171" y="144256"/>
                    <a:pt x="145039" y="153438"/>
                    <a:pt x="145039" y="163104"/>
                  </a:cubicBezTo>
                  <a:lnTo>
                    <a:pt x="145039" y="217471"/>
                  </a:lnTo>
                  <a:cubicBezTo>
                    <a:pt x="145039" y="227137"/>
                    <a:pt x="141171" y="236319"/>
                    <a:pt x="134403" y="243085"/>
                  </a:cubicBezTo>
                  <a:cubicBezTo>
                    <a:pt x="127634" y="249850"/>
                    <a:pt x="118448" y="253717"/>
                    <a:pt x="108779" y="253717"/>
                  </a:cubicBezTo>
                  <a:lnTo>
                    <a:pt x="108779" y="344330"/>
                  </a:lnTo>
                  <a:cubicBezTo>
                    <a:pt x="108779" y="349162"/>
                    <a:pt x="106845" y="353753"/>
                    <a:pt x="103461" y="357136"/>
                  </a:cubicBezTo>
                  <a:cubicBezTo>
                    <a:pt x="100077" y="360519"/>
                    <a:pt x="95484" y="362452"/>
                    <a:pt x="90649" y="362452"/>
                  </a:cubicBezTo>
                  <a:lnTo>
                    <a:pt x="54390" y="362452"/>
                  </a:lnTo>
                  <a:cubicBezTo>
                    <a:pt x="49555" y="362452"/>
                    <a:pt x="44962" y="360519"/>
                    <a:pt x="41578" y="357136"/>
                  </a:cubicBezTo>
                  <a:cubicBezTo>
                    <a:pt x="38194" y="353753"/>
                    <a:pt x="36260" y="349162"/>
                    <a:pt x="36260" y="344330"/>
                  </a:cubicBezTo>
                  <a:lnTo>
                    <a:pt x="36260" y="253717"/>
                  </a:lnTo>
                  <a:cubicBezTo>
                    <a:pt x="26590" y="253717"/>
                    <a:pt x="17405" y="249850"/>
                    <a:pt x="10636" y="243085"/>
                  </a:cubicBezTo>
                  <a:cubicBezTo>
                    <a:pt x="3868" y="236319"/>
                    <a:pt x="0" y="227137"/>
                    <a:pt x="0" y="217471"/>
                  </a:cubicBezTo>
                  <a:lnTo>
                    <a:pt x="0" y="163104"/>
                  </a:lnTo>
                  <a:cubicBezTo>
                    <a:pt x="0" y="153438"/>
                    <a:pt x="3868" y="144256"/>
                    <a:pt x="10636" y="137490"/>
                  </a:cubicBezTo>
                  <a:cubicBezTo>
                    <a:pt x="17405" y="130724"/>
                    <a:pt x="26590" y="126858"/>
                    <a:pt x="36260" y="126858"/>
                  </a:cubicBezTo>
                  <a:close/>
                </a:path>
              </a:pathLst>
            </a:custGeom>
            <a:solidFill>
              <a:srgbClr val="CCCCCC"/>
            </a:solidFill>
            <a:ln w="7245" cap="flat">
              <a:solidFill>
                <a:srgbClr val="6881B3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2" name="任意形状 181">
              <a:extLst>
                <a:ext uri="{FF2B5EF4-FFF2-40B4-BE49-F238E27FC236}">
                  <a16:creationId xmlns:a16="http://schemas.microsoft.com/office/drawing/2014/main" id="{6E33A316-2A7B-F8E5-3E65-ACEC1EA6C9AA}"/>
                </a:ext>
              </a:extLst>
            </p:cNvPr>
            <p:cNvSpPr/>
            <p:nvPr/>
          </p:nvSpPr>
          <p:spPr>
            <a:xfrm>
              <a:off x="1693593" y="5098494"/>
              <a:ext cx="145038" cy="362452"/>
            </a:xfrm>
            <a:custGeom>
              <a:avLst/>
              <a:gdLst>
                <a:gd name="csX0" fmla="*/ 72519 w 145038"/>
                <a:gd name="csY0" fmla="*/ 0 h 362452"/>
                <a:gd name="csX1" fmla="*/ 110955 w 145038"/>
                <a:gd name="csY1" fmla="*/ 15948 h 362452"/>
                <a:gd name="csX2" fmla="*/ 126909 w 145038"/>
                <a:gd name="csY2" fmla="*/ 54368 h 362452"/>
                <a:gd name="csX3" fmla="*/ 110955 w 145038"/>
                <a:gd name="csY3" fmla="*/ 92788 h 362452"/>
                <a:gd name="csX4" fmla="*/ 72519 w 145038"/>
                <a:gd name="csY4" fmla="*/ 108736 h 362452"/>
                <a:gd name="csX5" fmla="*/ 34084 w 145038"/>
                <a:gd name="csY5" fmla="*/ 92788 h 362452"/>
                <a:gd name="csX6" fmla="*/ 18130 w 145038"/>
                <a:gd name="csY6" fmla="*/ 54368 h 362452"/>
                <a:gd name="csX7" fmla="*/ 34084 w 145038"/>
                <a:gd name="csY7" fmla="*/ 15948 h 362452"/>
                <a:gd name="csX8" fmla="*/ 72519 w 145038"/>
                <a:gd name="csY8" fmla="*/ 0 h 362452"/>
                <a:gd name="csX9" fmla="*/ 108779 w 145038"/>
                <a:gd name="csY9" fmla="*/ 126858 h 362452"/>
                <a:gd name="csX10" fmla="*/ 134403 w 145038"/>
                <a:gd name="csY10" fmla="*/ 137490 h 362452"/>
                <a:gd name="csX11" fmla="*/ 145039 w 145038"/>
                <a:gd name="csY11" fmla="*/ 163104 h 362452"/>
                <a:gd name="csX12" fmla="*/ 145039 w 145038"/>
                <a:gd name="csY12" fmla="*/ 217471 h 362452"/>
                <a:gd name="csX13" fmla="*/ 134403 w 145038"/>
                <a:gd name="csY13" fmla="*/ 243085 h 362452"/>
                <a:gd name="csX14" fmla="*/ 108779 w 145038"/>
                <a:gd name="csY14" fmla="*/ 253717 h 362452"/>
                <a:gd name="csX15" fmla="*/ 108779 w 145038"/>
                <a:gd name="csY15" fmla="*/ 344330 h 362452"/>
                <a:gd name="csX16" fmla="*/ 103461 w 145038"/>
                <a:gd name="csY16" fmla="*/ 357136 h 362452"/>
                <a:gd name="csX17" fmla="*/ 90649 w 145038"/>
                <a:gd name="csY17" fmla="*/ 362452 h 362452"/>
                <a:gd name="csX18" fmla="*/ 54390 w 145038"/>
                <a:gd name="csY18" fmla="*/ 362452 h 362452"/>
                <a:gd name="csX19" fmla="*/ 41578 w 145038"/>
                <a:gd name="csY19" fmla="*/ 357136 h 362452"/>
                <a:gd name="csX20" fmla="*/ 36260 w 145038"/>
                <a:gd name="csY20" fmla="*/ 344330 h 362452"/>
                <a:gd name="csX21" fmla="*/ 36260 w 145038"/>
                <a:gd name="csY21" fmla="*/ 253717 h 362452"/>
                <a:gd name="csX22" fmla="*/ 10636 w 145038"/>
                <a:gd name="csY22" fmla="*/ 243085 h 362452"/>
                <a:gd name="csX23" fmla="*/ 0 w 145038"/>
                <a:gd name="csY23" fmla="*/ 217471 h 362452"/>
                <a:gd name="csX24" fmla="*/ 0 w 145038"/>
                <a:gd name="csY24" fmla="*/ 163104 h 362452"/>
                <a:gd name="csX25" fmla="*/ 10636 w 145038"/>
                <a:gd name="csY25" fmla="*/ 137490 h 362452"/>
                <a:gd name="csX26" fmla="*/ 36260 w 145038"/>
                <a:gd name="csY26" fmla="*/ 126858 h 36245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145038" h="362452">
                  <a:moveTo>
                    <a:pt x="72519" y="0"/>
                  </a:moveTo>
                  <a:cubicBezTo>
                    <a:pt x="86902" y="0"/>
                    <a:pt x="100802" y="5678"/>
                    <a:pt x="110955" y="15948"/>
                  </a:cubicBezTo>
                  <a:cubicBezTo>
                    <a:pt x="121228" y="26097"/>
                    <a:pt x="126909" y="39991"/>
                    <a:pt x="126909" y="54368"/>
                  </a:cubicBezTo>
                  <a:cubicBezTo>
                    <a:pt x="126909" y="68745"/>
                    <a:pt x="121228" y="82639"/>
                    <a:pt x="110955" y="92788"/>
                  </a:cubicBezTo>
                  <a:cubicBezTo>
                    <a:pt x="100802" y="103057"/>
                    <a:pt x="86902" y="108736"/>
                    <a:pt x="72519" y="108736"/>
                  </a:cubicBezTo>
                  <a:cubicBezTo>
                    <a:pt x="58136" y="108736"/>
                    <a:pt x="44237" y="103057"/>
                    <a:pt x="34084" y="92788"/>
                  </a:cubicBezTo>
                  <a:cubicBezTo>
                    <a:pt x="23811" y="82639"/>
                    <a:pt x="18130" y="68745"/>
                    <a:pt x="18130" y="54368"/>
                  </a:cubicBezTo>
                  <a:cubicBezTo>
                    <a:pt x="18130" y="39991"/>
                    <a:pt x="23811" y="26097"/>
                    <a:pt x="34084" y="15948"/>
                  </a:cubicBezTo>
                  <a:cubicBezTo>
                    <a:pt x="44237" y="5678"/>
                    <a:pt x="58136" y="0"/>
                    <a:pt x="72519" y="0"/>
                  </a:cubicBezTo>
                  <a:close/>
                  <a:moveTo>
                    <a:pt x="108779" y="126858"/>
                  </a:moveTo>
                  <a:cubicBezTo>
                    <a:pt x="118448" y="126858"/>
                    <a:pt x="127634" y="130724"/>
                    <a:pt x="134403" y="137490"/>
                  </a:cubicBezTo>
                  <a:cubicBezTo>
                    <a:pt x="141171" y="144256"/>
                    <a:pt x="145039" y="153438"/>
                    <a:pt x="145039" y="163104"/>
                  </a:cubicBezTo>
                  <a:lnTo>
                    <a:pt x="145039" y="217471"/>
                  </a:lnTo>
                  <a:cubicBezTo>
                    <a:pt x="145039" y="227137"/>
                    <a:pt x="141171" y="236319"/>
                    <a:pt x="134403" y="243085"/>
                  </a:cubicBezTo>
                  <a:cubicBezTo>
                    <a:pt x="127634" y="249850"/>
                    <a:pt x="118448" y="253717"/>
                    <a:pt x="108779" y="253717"/>
                  </a:cubicBezTo>
                  <a:lnTo>
                    <a:pt x="108779" y="344330"/>
                  </a:lnTo>
                  <a:cubicBezTo>
                    <a:pt x="108779" y="349162"/>
                    <a:pt x="106845" y="353753"/>
                    <a:pt x="103461" y="357136"/>
                  </a:cubicBezTo>
                  <a:cubicBezTo>
                    <a:pt x="100077" y="360519"/>
                    <a:pt x="95484" y="362452"/>
                    <a:pt x="90649" y="362452"/>
                  </a:cubicBezTo>
                  <a:lnTo>
                    <a:pt x="54390" y="362452"/>
                  </a:lnTo>
                  <a:cubicBezTo>
                    <a:pt x="49555" y="362452"/>
                    <a:pt x="44962" y="360519"/>
                    <a:pt x="41578" y="357136"/>
                  </a:cubicBezTo>
                  <a:cubicBezTo>
                    <a:pt x="38194" y="353753"/>
                    <a:pt x="36260" y="349162"/>
                    <a:pt x="36260" y="344330"/>
                  </a:cubicBezTo>
                  <a:lnTo>
                    <a:pt x="36260" y="253717"/>
                  </a:lnTo>
                  <a:cubicBezTo>
                    <a:pt x="26590" y="253717"/>
                    <a:pt x="17405" y="249850"/>
                    <a:pt x="10636" y="243085"/>
                  </a:cubicBezTo>
                  <a:cubicBezTo>
                    <a:pt x="3868" y="236319"/>
                    <a:pt x="0" y="227137"/>
                    <a:pt x="0" y="217471"/>
                  </a:cubicBezTo>
                  <a:lnTo>
                    <a:pt x="0" y="163104"/>
                  </a:lnTo>
                  <a:cubicBezTo>
                    <a:pt x="0" y="153438"/>
                    <a:pt x="3868" y="144256"/>
                    <a:pt x="10636" y="137490"/>
                  </a:cubicBezTo>
                  <a:cubicBezTo>
                    <a:pt x="17405" y="130724"/>
                    <a:pt x="26590" y="126858"/>
                    <a:pt x="36260" y="126858"/>
                  </a:cubicBezTo>
                  <a:close/>
                </a:path>
              </a:pathLst>
            </a:custGeom>
            <a:solidFill>
              <a:srgbClr val="CCCCCC"/>
            </a:solidFill>
            <a:ln w="7245" cap="flat">
              <a:solidFill>
                <a:srgbClr val="6881B3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183" name="图形 172">
              <a:extLst>
                <a:ext uri="{FF2B5EF4-FFF2-40B4-BE49-F238E27FC236}">
                  <a16:creationId xmlns:a16="http://schemas.microsoft.com/office/drawing/2014/main" id="{38C89133-6B05-B856-AC70-37DFA0BDD09C}"/>
                </a:ext>
              </a:extLst>
            </p:cNvPr>
            <p:cNvGrpSpPr/>
            <p:nvPr/>
          </p:nvGrpSpPr>
          <p:grpSpPr>
            <a:xfrm>
              <a:off x="2408513" y="4990604"/>
              <a:ext cx="165585" cy="457414"/>
              <a:chOff x="2408513" y="4990604"/>
              <a:chExt cx="165585" cy="457414"/>
            </a:xfrm>
          </p:grpSpPr>
          <p:sp>
            <p:nvSpPr>
              <p:cNvPr id="184" name="任意形状 183">
                <a:extLst>
                  <a:ext uri="{FF2B5EF4-FFF2-40B4-BE49-F238E27FC236}">
                    <a16:creationId xmlns:a16="http://schemas.microsoft.com/office/drawing/2014/main" id="{57015261-06AE-BA77-82F6-EEED710775D3}"/>
                  </a:ext>
                </a:extLst>
              </p:cNvPr>
              <p:cNvSpPr/>
              <p:nvPr/>
            </p:nvSpPr>
            <p:spPr>
              <a:xfrm>
                <a:off x="2443444" y="5051616"/>
                <a:ext cx="95725" cy="335389"/>
              </a:xfrm>
              <a:custGeom>
                <a:avLst/>
                <a:gdLst>
                  <a:gd name="csX0" fmla="*/ 95726 w 95725"/>
                  <a:gd name="csY0" fmla="*/ 335389 h 335389"/>
                  <a:gd name="csX1" fmla="*/ 0 w 95725"/>
                  <a:gd name="csY1" fmla="*/ 0 h 33538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95725" h="335389">
                    <a:moveTo>
                      <a:pt x="95726" y="335389"/>
                    </a:moveTo>
                    <a:lnTo>
                      <a:pt x="0" y="0"/>
                    </a:lnTo>
                  </a:path>
                </a:pathLst>
              </a:custGeom>
              <a:noFill/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5" name="任意形状 184">
                <a:extLst>
                  <a:ext uri="{FF2B5EF4-FFF2-40B4-BE49-F238E27FC236}">
                    <a16:creationId xmlns:a16="http://schemas.microsoft.com/office/drawing/2014/main" id="{953F604D-723F-AFF1-7456-E8B896BB5A6C}"/>
                  </a:ext>
                </a:extLst>
              </p:cNvPr>
              <p:cNvSpPr/>
              <p:nvPr/>
            </p:nvSpPr>
            <p:spPr>
              <a:xfrm>
                <a:off x="2492757" y="5354989"/>
                <a:ext cx="81342" cy="93029"/>
              </a:xfrm>
              <a:custGeom>
                <a:avLst/>
                <a:gdLst>
                  <a:gd name="csX0" fmla="*/ 63938 w 81342"/>
                  <a:gd name="csY0" fmla="*/ 93029 h 93029"/>
                  <a:gd name="csX1" fmla="*/ 0 w 81342"/>
                  <a:gd name="csY1" fmla="*/ 23318 h 93029"/>
                  <a:gd name="csX2" fmla="*/ 46412 w 81342"/>
                  <a:gd name="csY2" fmla="*/ 32017 h 93029"/>
                  <a:gd name="csX3" fmla="*/ 81343 w 81342"/>
                  <a:gd name="csY3" fmla="*/ 0 h 930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81342" h="93029">
                    <a:moveTo>
                      <a:pt x="63938" y="93029"/>
                    </a:moveTo>
                    <a:lnTo>
                      <a:pt x="0" y="23318"/>
                    </a:lnTo>
                    <a:lnTo>
                      <a:pt x="46412" y="32017"/>
                    </a:lnTo>
                    <a:lnTo>
                      <a:pt x="813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6" name="任意形状 185">
                <a:extLst>
                  <a:ext uri="{FF2B5EF4-FFF2-40B4-BE49-F238E27FC236}">
                    <a16:creationId xmlns:a16="http://schemas.microsoft.com/office/drawing/2014/main" id="{FB063799-CDB9-0359-C762-35BECAE60178}"/>
                  </a:ext>
                </a:extLst>
              </p:cNvPr>
              <p:cNvSpPr/>
              <p:nvPr/>
            </p:nvSpPr>
            <p:spPr>
              <a:xfrm>
                <a:off x="2408513" y="4990604"/>
                <a:ext cx="81342" cy="93029"/>
              </a:xfrm>
              <a:custGeom>
                <a:avLst/>
                <a:gdLst>
                  <a:gd name="csX0" fmla="*/ 17405 w 81342"/>
                  <a:gd name="csY0" fmla="*/ 0 h 93029"/>
                  <a:gd name="csX1" fmla="*/ 81343 w 81342"/>
                  <a:gd name="csY1" fmla="*/ 69712 h 93029"/>
                  <a:gd name="csX2" fmla="*/ 34930 w 81342"/>
                  <a:gd name="csY2" fmla="*/ 61013 h 93029"/>
                  <a:gd name="csX3" fmla="*/ 0 w 81342"/>
                  <a:gd name="csY3" fmla="*/ 93029 h 930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81342" h="93029">
                    <a:moveTo>
                      <a:pt x="17405" y="0"/>
                    </a:moveTo>
                    <a:lnTo>
                      <a:pt x="81343" y="69712"/>
                    </a:lnTo>
                    <a:lnTo>
                      <a:pt x="34930" y="61013"/>
                    </a:lnTo>
                    <a:lnTo>
                      <a:pt x="0" y="93029"/>
                    </a:lnTo>
                    <a:close/>
                  </a:path>
                </a:pathLst>
              </a:custGeom>
              <a:solidFill>
                <a:srgbClr val="000000"/>
              </a:solidFill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87" name="任意形状 186">
              <a:extLst>
                <a:ext uri="{FF2B5EF4-FFF2-40B4-BE49-F238E27FC236}">
                  <a16:creationId xmlns:a16="http://schemas.microsoft.com/office/drawing/2014/main" id="{61ACF333-8B9E-F0F4-5111-BBBD5CE1629D}"/>
                </a:ext>
              </a:extLst>
            </p:cNvPr>
            <p:cNvSpPr/>
            <p:nvPr/>
          </p:nvSpPr>
          <p:spPr>
            <a:xfrm>
              <a:off x="2539653" y="5460946"/>
              <a:ext cx="145038" cy="362452"/>
            </a:xfrm>
            <a:custGeom>
              <a:avLst/>
              <a:gdLst>
                <a:gd name="csX0" fmla="*/ 72519 w 145038"/>
                <a:gd name="csY0" fmla="*/ 0 h 362452"/>
                <a:gd name="csX1" fmla="*/ 110955 w 145038"/>
                <a:gd name="csY1" fmla="*/ 15948 h 362452"/>
                <a:gd name="csX2" fmla="*/ 126909 w 145038"/>
                <a:gd name="csY2" fmla="*/ 54368 h 362452"/>
                <a:gd name="csX3" fmla="*/ 110955 w 145038"/>
                <a:gd name="csY3" fmla="*/ 92788 h 362452"/>
                <a:gd name="csX4" fmla="*/ 72519 w 145038"/>
                <a:gd name="csY4" fmla="*/ 108736 h 362452"/>
                <a:gd name="csX5" fmla="*/ 34084 w 145038"/>
                <a:gd name="csY5" fmla="*/ 92788 h 362452"/>
                <a:gd name="csX6" fmla="*/ 18130 w 145038"/>
                <a:gd name="csY6" fmla="*/ 54368 h 362452"/>
                <a:gd name="csX7" fmla="*/ 34084 w 145038"/>
                <a:gd name="csY7" fmla="*/ 15948 h 362452"/>
                <a:gd name="csX8" fmla="*/ 72519 w 145038"/>
                <a:gd name="csY8" fmla="*/ 0 h 362452"/>
                <a:gd name="csX9" fmla="*/ 108779 w 145038"/>
                <a:gd name="csY9" fmla="*/ 126858 h 362452"/>
                <a:gd name="csX10" fmla="*/ 134403 w 145038"/>
                <a:gd name="csY10" fmla="*/ 137490 h 362452"/>
                <a:gd name="csX11" fmla="*/ 145039 w 145038"/>
                <a:gd name="csY11" fmla="*/ 163104 h 362452"/>
                <a:gd name="csX12" fmla="*/ 145039 w 145038"/>
                <a:gd name="csY12" fmla="*/ 217471 h 362452"/>
                <a:gd name="csX13" fmla="*/ 134403 w 145038"/>
                <a:gd name="csY13" fmla="*/ 243085 h 362452"/>
                <a:gd name="csX14" fmla="*/ 108779 w 145038"/>
                <a:gd name="csY14" fmla="*/ 253717 h 362452"/>
                <a:gd name="csX15" fmla="*/ 108779 w 145038"/>
                <a:gd name="csY15" fmla="*/ 344330 h 362452"/>
                <a:gd name="csX16" fmla="*/ 103461 w 145038"/>
                <a:gd name="csY16" fmla="*/ 357136 h 362452"/>
                <a:gd name="csX17" fmla="*/ 90649 w 145038"/>
                <a:gd name="csY17" fmla="*/ 362452 h 362452"/>
                <a:gd name="csX18" fmla="*/ 54390 w 145038"/>
                <a:gd name="csY18" fmla="*/ 362452 h 362452"/>
                <a:gd name="csX19" fmla="*/ 41578 w 145038"/>
                <a:gd name="csY19" fmla="*/ 357136 h 362452"/>
                <a:gd name="csX20" fmla="*/ 36260 w 145038"/>
                <a:gd name="csY20" fmla="*/ 344330 h 362452"/>
                <a:gd name="csX21" fmla="*/ 36260 w 145038"/>
                <a:gd name="csY21" fmla="*/ 253717 h 362452"/>
                <a:gd name="csX22" fmla="*/ 10636 w 145038"/>
                <a:gd name="csY22" fmla="*/ 243085 h 362452"/>
                <a:gd name="csX23" fmla="*/ 0 w 145038"/>
                <a:gd name="csY23" fmla="*/ 217471 h 362452"/>
                <a:gd name="csX24" fmla="*/ 0 w 145038"/>
                <a:gd name="csY24" fmla="*/ 163104 h 362452"/>
                <a:gd name="csX25" fmla="*/ 10636 w 145038"/>
                <a:gd name="csY25" fmla="*/ 137490 h 362452"/>
                <a:gd name="csX26" fmla="*/ 36260 w 145038"/>
                <a:gd name="csY26" fmla="*/ 126858 h 36245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145038" h="362452">
                  <a:moveTo>
                    <a:pt x="72519" y="0"/>
                  </a:moveTo>
                  <a:cubicBezTo>
                    <a:pt x="86902" y="0"/>
                    <a:pt x="100802" y="5678"/>
                    <a:pt x="110955" y="15948"/>
                  </a:cubicBezTo>
                  <a:cubicBezTo>
                    <a:pt x="121228" y="26097"/>
                    <a:pt x="126909" y="39991"/>
                    <a:pt x="126909" y="54368"/>
                  </a:cubicBezTo>
                  <a:cubicBezTo>
                    <a:pt x="126909" y="68745"/>
                    <a:pt x="121228" y="82639"/>
                    <a:pt x="110955" y="92788"/>
                  </a:cubicBezTo>
                  <a:cubicBezTo>
                    <a:pt x="100802" y="103057"/>
                    <a:pt x="86902" y="108736"/>
                    <a:pt x="72519" y="108736"/>
                  </a:cubicBezTo>
                  <a:cubicBezTo>
                    <a:pt x="58136" y="108736"/>
                    <a:pt x="44237" y="103057"/>
                    <a:pt x="34084" y="92788"/>
                  </a:cubicBezTo>
                  <a:cubicBezTo>
                    <a:pt x="23811" y="82639"/>
                    <a:pt x="18130" y="68745"/>
                    <a:pt x="18130" y="54368"/>
                  </a:cubicBezTo>
                  <a:cubicBezTo>
                    <a:pt x="18130" y="39991"/>
                    <a:pt x="23811" y="26097"/>
                    <a:pt x="34084" y="15948"/>
                  </a:cubicBezTo>
                  <a:cubicBezTo>
                    <a:pt x="44237" y="5678"/>
                    <a:pt x="58136" y="0"/>
                    <a:pt x="72519" y="0"/>
                  </a:cubicBezTo>
                  <a:close/>
                  <a:moveTo>
                    <a:pt x="108779" y="126858"/>
                  </a:moveTo>
                  <a:cubicBezTo>
                    <a:pt x="118448" y="126858"/>
                    <a:pt x="127634" y="130724"/>
                    <a:pt x="134403" y="137490"/>
                  </a:cubicBezTo>
                  <a:cubicBezTo>
                    <a:pt x="141171" y="144256"/>
                    <a:pt x="145039" y="153438"/>
                    <a:pt x="145039" y="163104"/>
                  </a:cubicBezTo>
                  <a:lnTo>
                    <a:pt x="145039" y="217471"/>
                  </a:lnTo>
                  <a:cubicBezTo>
                    <a:pt x="145039" y="227137"/>
                    <a:pt x="141171" y="236319"/>
                    <a:pt x="134403" y="243085"/>
                  </a:cubicBezTo>
                  <a:cubicBezTo>
                    <a:pt x="127634" y="249850"/>
                    <a:pt x="118448" y="253717"/>
                    <a:pt x="108779" y="253717"/>
                  </a:cubicBezTo>
                  <a:lnTo>
                    <a:pt x="108779" y="344330"/>
                  </a:lnTo>
                  <a:cubicBezTo>
                    <a:pt x="108779" y="349162"/>
                    <a:pt x="106845" y="353753"/>
                    <a:pt x="103461" y="357136"/>
                  </a:cubicBezTo>
                  <a:cubicBezTo>
                    <a:pt x="100077" y="360519"/>
                    <a:pt x="95484" y="362452"/>
                    <a:pt x="90649" y="362452"/>
                  </a:cubicBezTo>
                  <a:lnTo>
                    <a:pt x="54390" y="362452"/>
                  </a:lnTo>
                  <a:cubicBezTo>
                    <a:pt x="49555" y="362452"/>
                    <a:pt x="44962" y="360519"/>
                    <a:pt x="41578" y="357136"/>
                  </a:cubicBezTo>
                  <a:cubicBezTo>
                    <a:pt x="38194" y="353753"/>
                    <a:pt x="36260" y="349162"/>
                    <a:pt x="36260" y="344330"/>
                  </a:cubicBezTo>
                  <a:lnTo>
                    <a:pt x="36260" y="253717"/>
                  </a:lnTo>
                  <a:cubicBezTo>
                    <a:pt x="26590" y="253717"/>
                    <a:pt x="17405" y="249850"/>
                    <a:pt x="10636" y="243085"/>
                  </a:cubicBezTo>
                  <a:cubicBezTo>
                    <a:pt x="3868" y="236319"/>
                    <a:pt x="0" y="227137"/>
                    <a:pt x="0" y="217471"/>
                  </a:cubicBezTo>
                  <a:lnTo>
                    <a:pt x="0" y="163104"/>
                  </a:lnTo>
                  <a:cubicBezTo>
                    <a:pt x="0" y="153438"/>
                    <a:pt x="3868" y="144256"/>
                    <a:pt x="10636" y="137490"/>
                  </a:cubicBezTo>
                  <a:cubicBezTo>
                    <a:pt x="17405" y="130724"/>
                    <a:pt x="26590" y="126858"/>
                    <a:pt x="36260" y="126858"/>
                  </a:cubicBezTo>
                  <a:close/>
                </a:path>
              </a:pathLst>
            </a:custGeom>
            <a:solidFill>
              <a:srgbClr val="CCCCCC"/>
            </a:solidFill>
            <a:ln w="7245" cap="flat">
              <a:solidFill>
                <a:srgbClr val="6881B3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188" name="图形 172">
              <a:extLst>
                <a:ext uri="{FF2B5EF4-FFF2-40B4-BE49-F238E27FC236}">
                  <a16:creationId xmlns:a16="http://schemas.microsoft.com/office/drawing/2014/main" id="{5AAFC91D-B77B-3F6F-9984-33D49411D02A}"/>
                </a:ext>
              </a:extLst>
            </p:cNvPr>
            <p:cNvGrpSpPr/>
            <p:nvPr/>
          </p:nvGrpSpPr>
          <p:grpSpPr>
            <a:xfrm>
              <a:off x="2455047" y="4838736"/>
              <a:ext cx="555981" cy="277880"/>
              <a:chOff x="2455047" y="4838736"/>
              <a:chExt cx="555981" cy="277880"/>
            </a:xfrm>
          </p:grpSpPr>
          <p:sp>
            <p:nvSpPr>
              <p:cNvPr id="189" name="任意形状 188">
                <a:extLst>
                  <a:ext uri="{FF2B5EF4-FFF2-40B4-BE49-F238E27FC236}">
                    <a16:creationId xmlns:a16="http://schemas.microsoft.com/office/drawing/2014/main" id="{A83E1313-1EA0-EB49-6930-2297A8460733}"/>
                  </a:ext>
                </a:extLst>
              </p:cNvPr>
              <p:cNvSpPr/>
              <p:nvPr/>
            </p:nvSpPr>
            <p:spPr>
              <a:xfrm>
                <a:off x="2511853" y="4867128"/>
                <a:ext cx="442368" cy="221095"/>
              </a:xfrm>
              <a:custGeom>
                <a:avLst/>
                <a:gdLst>
                  <a:gd name="csX0" fmla="*/ 442368 w 442368"/>
                  <a:gd name="csY0" fmla="*/ 221096 h 221095"/>
                  <a:gd name="csX1" fmla="*/ 0 w 442368"/>
                  <a:gd name="csY1" fmla="*/ 0 h 2210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442368" h="221095">
                    <a:moveTo>
                      <a:pt x="442368" y="221096"/>
                    </a:moveTo>
                    <a:lnTo>
                      <a:pt x="0" y="0"/>
                    </a:lnTo>
                  </a:path>
                </a:pathLst>
              </a:custGeom>
              <a:noFill/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0" name="任意形状 189">
                <a:extLst>
                  <a:ext uri="{FF2B5EF4-FFF2-40B4-BE49-F238E27FC236}">
                    <a16:creationId xmlns:a16="http://schemas.microsoft.com/office/drawing/2014/main" id="{517C62A0-142F-07AD-C89A-57AF079E3CA9}"/>
                  </a:ext>
                </a:extLst>
              </p:cNvPr>
              <p:cNvSpPr/>
              <p:nvPr/>
            </p:nvSpPr>
            <p:spPr>
              <a:xfrm>
                <a:off x="2916391" y="5040984"/>
                <a:ext cx="94637" cy="75631"/>
              </a:xfrm>
              <a:custGeom>
                <a:avLst/>
                <a:gdLst>
                  <a:gd name="csX0" fmla="*/ 94638 w 94637"/>
                  <a:gd name="csY0" fmla="*/ 75632 h 75631"/>
                  <a:gd name="csX1" fmla="*/ 0 w 94637"/>
                  <a:gd name="csY1" fmla="*/ 75632 h 75631"/>
                  <a:gd name="csX2" fmla="*/ 37831 w 94637"/>
                  <a:gd name="csY2" fmla="*/ 47240 h 75631"/>
                  <a:gd name="csX3" fmla="*/ 37831 w 94637"/>
                  <a:gd name="csY3" fmla="*/ 0 h 756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94637" h="75631">
                    <a:moveTo>
                      <a:pt x="94638" y="75632"/>
                    </a:moveTo>
                    <a:lnTo>
                      <a:pt x="0" y="75632"/>
                    </a:lnTo>
                    <a:lnTo>
                      <a:pt x="37831" y="47240"/>
                    </a:lnTo>
                    <a:lnTo>
                      <a:pt x="378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1" name="任意形状 190">
                <a:extLst>
                  <a:ext uri="{FF2B5EF4-FFF2-40B4-BE49-F238E27FC236}">
                    <a16:creationId xmlns:a16="http://schemas.microsoft.com/office/drawing/2014/main" id="{6793F388-FB50-8A4E-2A50-5C7F8E9E8FD7}"/>
                  </a:ext>
                </a:extLst>
              </p:cNvPr>
              <p:cNvSpPr/>
              <p:nvPr/>
            </p:nvSpPr>
            <p:spPr>
              <a:xfrm>
                <a:off x="2455047" y="4838736"/>
                <a:ext cx="94637" cy="75631"/>
              </a:xfrm>
              <a:custGeom>
                <a:avLst/>
                <a:gdLst>
                  <a:gd name="csX0" fmla="*/ 0 w 94637"/>
                  <a:gd name="csY0" fmla="*/ 0 h 75631"/>
                  <a:gd name="csX1" fmla="*/ 94638 w 94637"/>
                  <a:gd name="csY1" fmla="*/ 0 h 75631"/>
                  <a:gd name="csX2" fmla="*/ 56807 w 94637"/>
                  <a:gd name="csY2" fmla="*/ 28392 h 75631"/>
                  <a:gd name="csX3" fmla="*/ 56807 w 94637"/>
                  <a:gd name="csY3" fmla="*/ 75632 h 756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94637" h="75631">
                    <a:moveTo>
                      <a:pt x="0" y="0"/>
                    </a:moveTo>
                    <a:lnTo>
                      <a:pt x="94638" y="0"/>
                    </a:lnTo>
                    <a:lnTo>
                      <a:pt x="56807" y="28392"/>
                    </a:lnTo>
                    <a:lnTo>
                      <a:pt x="56807" y="75632"/>
                    </a:lnTo>
                    <a:close/>
                  </a:path>
                </a:pathLst>
              </a:custGeom>
              <a:solidFill>
                <a:srgbClr val="000000"/>
              </a:solidFill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92" name="任意形状 191">
              <a:extLst>
                <a:ext uri="{FF2B5EF4-FFF2-40B4-BE49-F238E27FC236}">
                  <a16:creationId xmlns:a16="http://schemas.microsoft.com/office/drawing/2014/main" id="{6AC4AD40-CB73-E98E-82D2-929472EC67A7}"/>
                </a:ext>
              </a:extLst>
            </p:cNvPr>
            <p:cNvSpPr/>
            <p:nvPr/>
          </p:nvSpPr>
          <p:spPr>
            <a:xfrm>
              <a:off x="3023115" y="4977676"/>
              <a:ext cx="145038" cy="362452"/>
            </a:xfrm>
            <a:custGeom>
              <a:avLst/>
              <a:gdLst>
                <a:gd name="csX0" fmla="*/ 72519 w 145038"/>
                <a:gd name="csY0" fmla="*/ 0 h 362452"/>
                <a:gd name="csX1" fmla="*/ 110955 w 145038"/>
                <a:gd name="csY1" fmla="*/ 15948 h 362452"/>
                <a:gd name="csX2" fmla="*/ 126909 w 145038"/>
                <a:gd name="csY2" fmla="*/ 54368 h 362452"/>
                <a:gd name="csX3" fmla="*/ 110955 w 145038"/>
                <a:gd name="csY3" fmla="*/ 92788 h 362452"/>
                <a:gd name="csX4" fmla="*/ 72519 w 145038"/>
                <a:gd name="csY4" fmla="*/ 108736 h 362452"/>
                <a:gd name="csX5" fmla="*/ 34084 w 145038"/>
                <a:gd name="csY5" fmla="*/ 92788 h 362452"/>
                <a:gd name="csX6" fmla="*/ 18130 w 145038"/>
                <a:gd name="csY6" fmla="*/ 54368 h 362452"/>
                <a:gd name="csX7" fmla="*/ 34084 w 145038"/>
                <a:gd name="csY7" fmla="*/ 15948 h 362452"/>
                <a:gd name="csX8" fmla="*/ 72519 w 145038"/>
                <a:gd name="csY8" fmla="*/ 0 h 362452"/>
                <a:gd name="csX9" fmla="*/ 108779 w 145038"/>
                <a:gd name="csY9" fmla="*/ 126858 h 362452"/>
                <a:gd name="csX10" fmla="*/ 134403 w 145038"/>
                <a:gd name="csY10" fmla="*/ 137490 h 362452"/>
                <a:gd name="csX11" fmla="*/ 145039 w 145038"/>
                <a:gd name="csY11" fmla="*/ 163104 h 362452"/>
                <a:gd name="csX12" fmla="*/ 145039 w 145038"/>
                <a:gd name="csY12" fmla="*/ 217471 h 362452"/>
                <a:gd name="csX13" fmla="*/ 134403 w 145038"/>
                <a:gd name="csY13" fmla="*/ 243085 h 362452"/>
                <a:gd name="csX14" fmla="*/ 108779 w 145038"/>
                <a:gd name="csY14" fmla="*/ 253717 h 362452"/>
                <a:gd name="csX15" fmla="*/ 108779 w 145038"/>
                <a:gd name="csY15" fmla="*/ 344330 h 362452"/>
                <a:gd name="csX16" fmla="*/ 103461 w 145038"/>
                <a:gd name="csY16" fmla="*/ 357136 h 362452"/>
                <a:gd name="csX17" fmla="*/ 90649 w 145038"/>
                <a:gd name="csY17" fmla="*/ 362452 h 362452"/>
                <a:gd name="csX18" fmla="*/ 54390 w 145038"/>
                <a:gd name="csY18" fmla="*/ 362452 h 362452"/>
                <a:gd name="csX19" fmla="*/ 41578 w 145038"/>
                <a:gd name="csY19" fmla="*/ 357136 h 362452"/>
                <a:gd name="csX20" fmla="*/ 36260 w 145038"/>
                <a:gd name="csY20" fmla="*/ 344330 h 362452"/>
                <a:gd name="csX21" fmla="*/ 36260 w 145038"/>
                <a:gd name="csY21" fmla="*/ 253717 h 362452"/>
                <a:gd name="csX22" fmla="*/ 10636 w 145038"/>
                <a:gd name="csY22" fmla="*/ 243085 h 362452"/>
                <a:gd name="csX23" fmla="*/ 0 w 145038"/>
                <a:gd name="csY23" fmla="*/ 217471 h 362452"/>
                <a:gd name="csX24" fmla="*/ 0 w 145038"/>
                <a:gd name="csY24" fmla="*/ 163104 h 362452"/>
                <a:gd name="csX25" fmla="*/ 10636 w 145038"/>
                <a:gd name="csY25" fmla="*/ 137490 h 362452"/>
                <a:gd name="csX26" fmla="*/ 36260 w 145038"/>
                <a:gd name="csY26" fmla="*/ 126858 h 36245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145038" h="362452">
                  <a:moveTo>
                    <a:pt x="72519" y="0"/>
                  </a:moveTo>
                  <a:cubicBezTo>
                    <a:pt x="86902" y="0"/>
                    <a:pt x="100802" y="5678"/>
                    <a:pt x="110955" y="15948"/>
                  </a:cubicBezTo>
                  <a:cubicBezTo>
                    <a:pt x="121228" y="26097"/>
                    <a:pt x="126909" y="39991"/>
                    <a:pt x="126909" y="54368"/>
                  </a:cubicBezTo>
                  <a:cubicBezTo>
                    <a:pt x="126909" y="68745"/>
                    <a:pt x="121228" y="82639"/>
                    <a:pt x="110955" y="92788"/>
                  </a:cubicBezTo>
                  <a:cubicBezTo>
                    <a:pt x="100802" y="103057"/>
                    <a:pt x="86902" y="108736"/>
                    <a:pt x="72519" y="108736"/>
                  </a:cubicBezTo>
                  <a:cubicBezTo>
                    <a:pt x="58136" y="108736"/>
                    <a:pt x="44237" y="103057"/>
                    <a:pt x="34084" y="92788"/>
                  </a:cubicBezTo>
                  <a:cubicBezTo>
                    <a:pt x="23811" y="82639"/>
                    <a:pt x="18130" y="68745"/>
                    <a:pt x="18130" y="54368"/>
                  </a:cubicBezTo>
                  <a:cubicBezTo>
                    <a:pt x="18130" y="39991"/>
                    <a:pt x="23811" y="26097"/>
                    <a:pt x="34084" y="15948"/>
                  </a:cubicBezTo>
                  <a:cubicBezTo>
                    <a:pt x="44237" y="5678"/>
                    <a:pt x="58136" y="0"/>
                    <a:pt x="72519" y="0"/>
                  </a:cubicBezTo>
                  <a:close/>
                  <a:moveTo>
                    <a:pt x="108779" y="126858"/>
                  </a:moveTo>
                  <a:cubicBezTo>
                    <a:pt x="118448" y="126858"/>
                    <a:pt x="127634" y="130724"/>
                    <a:pt x="134403" y="137490"/>
                  </a:cubicBezTo>
                  <a:cubicBezTo>
                    <a:pt x="141171" y="144256"/>
                    <a:pt x="145039" y="153438"/>
                    <a:pt x="145039" y="163104"/>
                  </a:cubicBezTo>
                  <a:lnTo>
                    <a:pt x="145039" y="217471"/>
                  </a:lnTo>
                  <a:cubicBezTo>
                    <a:pt x="145039" y="227137"/>
                    <a:pt x="141171" y="236319"/>
                    <a:pt x="134403" y="243085"/>
                  </a:cubicBezTo>
                  <a:cubicBezTo>
                    <a:pt x="127634" y="249850"/>
                    <a:pt x="118448" y="253717"/>
                    <a:pt x="108779" y="253717"/>
                  </a:cubicBezTo>
                  <a:lnTo>
                    <a:pt x="108779" y="344330"/>
                  </a:lnTo>
                  <a:cubicBezTo>
                    <a:pt x="108779" y="349162"/>
                    <a:pt x="106845" y="353753"/>
                    <a:pt x="103461" y="357136"/>
                  </a:cubicBezTo>
                  <a:cubicBezTo>
                    <a:pt x="100077" y="360519"/>
                    <a:pt x="95484" y="362452"/>
                    <a:pt x="90649" y="362452"/>
                  </a:cubicBezTo>
                  <a:lnTo>
                    <a:pt x="54390" y="362452"/>
                  </a:lnTo>
                  <a:cubicBezTo>
                    <a:pt x="49555" y="362452"/>
                    <a:pt x="44962" y="360519"/>
                    <a:pt x="41578" y="357136"/>
                  </a:cubicBezTo>
                  <a:cubicBezTo>
                    <a:pt x="38194" y="353753"/>
                    <a:pt x="36260" y="349162"/>
                    <a:pt x="36260" y="344330"/>
                  </a:cubicBezTo>
                  <a:lnTo>
                    <a:pt x="36260" y="253717"/>
                  </a:lnTo>
                  <a:cubicBezTo>
                    <a:pt x="26590" y="253717"/>
                    <a:pt x="17405" y="249850"/>
                    <a:pt x="10636" y="243085"/>
                  </a:cubicBezTo>
                  <a:cubicBezTo>
                    <a:pt x="3868" y="236319"/>
                    <a:pt x="0" y="227137"/>
                    <a:pt x="0" y="217471"/>
                  </a:cubicBezTo>
                  <a:lnTo>
                    <a:pt x="0" y="163104"/>
                  </a:lnTo>
                  <a:cubicBezTo>
                    <a:pt x="0" y="153438"/>
                    <a:pt x="3868" y="144256"/>
                    <a:pt x="10636" y="137490"/>
                  </a:cubicBezTo>
                  <a:cubicBezTo>
                    <a:pt x="17405" y="130724"/>
                    <a:pt x="26590" y="126858"/>
                    <a:pt x="36260" y="126858"/>
                  </a:cubicBezTo>
                  <a:close/>
                </a:path>
              </a:pathLst>
            </a:custGeom>
            <a:solidFill>
              <a:srgbClr val="CCCCCC"/>
            </a:solidFill>
            <a:ln w="7245" cap="flat">
              <a:solidFill>
                <a:srgbClr val="6881B3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3" name="任意形状 192">
              <a:extLst>
                <a:ext uri="{FF2B5EF4-FFF2-40B4-BE49-F238E27FC236}">
                  <a16:creationId xmlns:a16="http://schemas.microsoft.com/office/drawing/2014/main" id="{B786164E-6154-4899-DE21-141ADE28E484}"/>
                </a:ext>
              </a:extLst>
            </p:cNvPr>
            <p:cNvSpPr/>
            <p:nvPr/>
          </p:nvSpPr>
          <p:spPr>
            <a:xfrm>
              <a:off x="2297921" y="4615224"/>
              <a:ext cx="145038" cy="362452"/>
            </a:xfrm>
            <a:custGeom>
              <a:avLst/>
              <a:gdLst>
                <a:gd name="csX0" fmla="*/ 72519 w 145038"/>
                <a:gd name="csY0" fmla="*/ 0 h 362452"/>
                <a:gd name="csX1" fmla="*/ 110955 w 145038"/>
                <a:gd name="csY1" fmla="*/ 15948 h 362452"/>
                <a:gd name="csX2" fmla="*/ 126909 w 145038"/>
                <a:gd name="csY2" fmla="*/ 54368 h 362452"/>
                <a:gd name="csX3" fmla="*/ 110955 w 145038"/>
                <a:gd name="csY3" fmla="*/ 92788 h 362452"/>
                <a:gd name="csX4" fmla="*/ 72519 w 145038"/>
                <a:gd name="csY4" fmla="*/ 108736 h 362452"/>
                <a:gd name="csX5" fmla="*/ 34084 w 145038"/>
                <a:gd name="csY5" fmla="*/ 92788 h 362452"/>
                <a:gd name="csX6" fmla="*/ 18130 w 145038"/>
                <a:gd name="csY6" fmla="*/ 54368 h 362452"/>
                <a:gd name="csX7" fmla="*/ 34084 w 145038"/>
                <a:gd name="csY7" fmla="*/ 15948 h 362452"/>
                <a:gd name="csX8" fmla="*/ 72519 w 145038"/>
                <a:gd name="csY8" fmla="*/ 0 h 362452"/>
                <a:gd name="csX9" fmla="*/ 108779 w 145038"/>
                <a:gd name="csY9" fmla="*/ 126858 h 362452"/>
                <a:gd name="csX10" fmla="*/ 134403 w 145038"/>
                <a:gd name="csY10" fmla="*/ 137490 h 362452"/>
                <a:gd name="csX11" fmla="*/ 145039 w 145038"/>
                <a:gd name="csY11" fmla="*/ 163104 h 362452"/>
                <a:gd name="csX12" fmla="*/ 145039 w 145038"/>
                <a:gd name="csY12" fmla="*/ 217471 h 362452"/>
                <a:gd name="csX13" fmla="*/ 134403 w 145038"/>
                <a:gd name="csY13" fmla="*/ 243085 h 362452"/>
                <a:gd name="csX14" fmla="*/ 108779 w 145038"/>
                <a:gd name="csY14" fmla="*/ 253717 h 362452"/>
                <a:gd name="csX15" fmla="*/ 108779 w 145038"/>
                <a:gd name="csY15" fmla="*/ 344330 h 362452"/>
                <a:gd name="csX16" fmla="*/ 103461 w 145038"/>
                <a:gd name="csY16" fmla="*/ 357136 h 362452"/>
                <a:gd name="csX17" fmla="*/ 90649 w 145038"/>
                <a:gd name="csY17" fmla="*/ 362452 h 362452"/>
                <a:gd name="csX18" fmla="*/ 54390 w 145038"/>
                <a:gd name="csY18" fmla="*/ 362452 h 362452"/>
                <a:gd name="csX19" fmla="*/ 41578 w 145038"/>
                <a:gd name="csY19" fmla="*/ 357136 h 362452"/>
                <a:gd name="csX20" fmla="*/ 36260 w 145038"/>
                <a:gd name="csY20" fmla="*/ 344330 h 362452"/>
                <a:gd name="csX21" fmla="*/ 36260 w 145038"/>
                <a:gd name="csY21" fmla="*/ 253717 h 362452"/>
                <a:gd name="csX22" fmla="*/ 10636 w 145038"/>
                <a:gd name="csY22" fmla="*/ 243085 h 362452"/>
                <a:gd name="csX23" fmla="*/ 0 w 145038"/>
                <a:gd name="csY23" fmla="*/ 217471 h 362452"/>
                <a:gd name="csX24" fmla="*/ 0 w 145038"/>
                <a:gd name="csY24" fmla="*/ 163104 h 362452"/>
                <a:gd name="csX25" fmla="*/ 10636 w 145038"/>
                <a:gd name="csY25" fmla="*/ 137490 h 362452"/>
                <a:gd name="csX26" fmla="*/ 36260 w 145038"/>
                <a:gd name="csY26" fmla="*/ 126858 h 36245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145038" h="362452">
                  <a:moveTo>
                    <a:pt x="72519" y="0"/>
                  </a:moveTo>
                  <a:cubicBezTo>
                    <a:pt x="86902" y="0"/>
                    <a:pt x="100802" y="5678"/>
                    <a:pt x="110955" y="15948"/>
                  </a:cubicBezTo>
                  <a:cubicBezTo>
                    <a:pt x="121228" y="26097"/>
                    <a:pt x="126909" y="39991"/>
                    <a:pt x="126909" y="54368"/>
                  </a:cubicBezTo>
                  <a:cubicBezTo>
                    <a:pt x="126909" y="68745"/>
                    <a:pt x="121228" y="82639"/>
                    <a:pt x="110955" y="92788"/>
                  </a:cubicBezTo>
                  <a:cubicBezTo>
                    <a:pt x="100802" y="103057"/>
                    <a:pt x="86902" y="108736"/>
                    <a:pt x="72519" y="108736"/>
                  </a:cubicBezTo>
                  <a:cubicBezTo>
                    <a:pt x="58136" y="108736"/>
                    <a:pt x="44237" y="103057"/>
                    <a:pt x="34084" y="92788"/>
                  </a:cubicBezTo>
                  <a:cubicBezTo>
                    <a:pt x="23811" y="82639"/>
                    <a:pt x="18130" y="68745"/>
                    <a:pt x="18130" y="54368"/>
                  </a:cubicBezTo>
                  <a:cubicBezTo>
                    <a:pt x="18130" y="39991"/>
                    <a:pt x="23811" y="26097"/>
                    <a:pt x="34084" y="15948"/>
                  </a:cubicBezTo>
                  <a:cubicBezTo>
                    <a:pt x="44237" y="5678"/>
                    <a:pt x="58136" y="0"/>
                    <a:pt x="72519" y="0"/>
                  </a:cubicBezTo>
                  <a:close/>
                  <a:moveTo>
                    <a:pt x="108779" y="126858"/>
                  </a:moveTo>
                  <a:cubicBezTo>
                    <a:pt x="118448" y="126858"/>
                    <a:pt x="127634" y="130724"/>
                    <a:pt x="134403" y="137490"/>
                  </a:cubicBezTo>
                  <a:cubicBezTo>
                    <a:pt x="141171" y="144256"/>
                    <a:pt x="145039" y="153438"/>
                    <a:pt x="145039" y="163104"/>
                  </a:cubicBezTo>
                  <a:lnTo>
                    <a:pt x="145039" y="217471"/>
                  </a:lnTo>
                  <a:cubicBezTo>
                    <a:pt x="145039" y="227137"/>
                    <a:pt x="141171" y="236319"/>
                    <a:pt x="134403" y="243085"/>
                  </a:cubicBezTo>
                  <a:cubicBezTo>
                    <a:pt x="127634" y="249850"/>
                    <a:pt x="118448" y="253717"/>
                    <a:pt x="108779" y="253717"/>
                  </a:cubicBezTo>
                  <a:lnTo>
                    <a:pt x="108779" y="344330"/>
                  </a:lnTo>
                  <a:cubicBezTo>
                    <a:pt x="108779" y="349162"/>
                    <a:pt x="106845" y="353753"/>
                    <a:pt x="103461" y="357136"/>
                  </a:cubicBezTo>
                  <a:cubicBezTo>
                    <a:pt x="100077" y="360519"/>
                    <a:pt x="95484" y="362452"/>
                    <a:pt x="90649" y="362452"/>
                  </a:cubicBezTo>
                  <a:lnTo>
                    <a:pt x="54390" y="362452"/>
                  </a:lnTo>
                  <a:cubicBezTo>
                    <a:pt x="49555" y="362452"/>
                    <a:pt x="44962" y="360519"/>
                    <a:pt x="41578" y="357136"/>
                  </a:cubicBezTo>
                  <a:cubicBezTo>
                    <a:pt x="38194" y="353753"/>
                    <a:pt x="36260" y="349162"/>
                    <a:pt x="36260" y="344330"/>
                  </a:cubicBezTo>
                  <a:lnTo>
                    <a:pt x="36260" y="253717"/>
                  </a:lnTo>
                  <a:cubicBezTo>
                    <a:pt x="26590" y="253717"/>
                    <a:pt x="17405" y="249850"/>
                    <a:pt x="10636" y="243085"/>
                  </a:cubicBezTo>
                  <a:cubicBezTo>
                    <a:pt x="3868" y="236319"/>
                    <a:pt x="0" y="227137"/>
                    <a:pt x="0" y="217471"/>
                  </a:cubicBezTo>
                  <a:lnTo>
                    <a:pt x="0" y="163104"/>
                  </a:lnTo>
                  <a:cubicBezTo>
                    <a:pt x="0" y="153438"/>
                    <a:pt x="3868" y="144256"/>
                    <a:pt x="10636" y="137490"/>
                  </a:cubicBezTo>
                  <a:cubicBezTo>
                    <a:pt x="17405" y="130724"/>
                    <a:pt x="26590" y="126858"/>
                    <a:pt x="36260" y="126858"/>
                  </a:cubicBezTo>
                  <a:close/>
                </a:path>
              </a:pathLst>
            </a:custGeom>
            <a:solidFill>
              <a:srgbClr val="CCCCCC"/>
            </a:solidFill>
            <a:ln w="7245" cap="flat">
              <a:solidFill>
                <a:srgbClr val="6C8EBF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" name="任意形状 193">
              <a:extLst>
                <a:ext uri="{FF2B5EF4-FFF2-40B4-BE49-F238E27FC236}">
                  <a16:creationId xmlns:a16="http://schemas.microsoft.com/office/drawing/2014/main" id="{7C79538A-B1BD-670F-D60C-DD215A7667FE}"/>
                </a:ext>
              </a:extLst>
            </p:cNvPr>
            <p:cNvSpPr/>
            <p:nvPr/>
          </p:nvSpPr>
          <p:spPr>
            <a:xfrm>
              <a:off x="4340551" y="5158902"/>
              <a:ext cx="145038" cy="362452"/>
            </a:xfrm>
            <a:custGeom>
              <a:avLst/>
              <a:gdLst>
                <a:gd name="csX0" fmla="*/ 72519 w 145038"/>
                <a:gd name="csY0" fmla="*/ 0 h 362452"/>
                <a:gd name="csX1" fmla="*/ 110955 w 145038"/>
                <a:gd name="csY1" fmla="*/ 15948 h 362452"/>
                <a:gd name="csX2" fmla="*/ 126909 w 145038"/>
                <a:gd name="csY2" fmla="*/ 54368 h 362452"/>
                <a:gd name="csX3" fmla="*/ 110955 w 145038"/>
                <a:gd name="csY3" fmla="*/ 92788 h 362452"/>
                <a:gd name="csX4" fmla="*/ 72519 w 145038"/>
                <a:gd name="csY4" fmla="*/ 108736 h 362452"/>
                <a:gd name="csX5" fmla="*/ 34084 w 145038"/>
                <a:gd name="csY5" fmla="*/ 92788 h 362452"/>
                <a:gd name="csX6" fmla="*/ 18130 w 145038"/>
                <a:gd name="csY6" fmla="*/ 54368 h 362452"/>
                <a:gd name="csX7" fmla="*/ 34084 w 145038"/>
                <a:gd name="csY7" fmla="*/ 15948 h 362452"/>
                <a:gd name="csX8" fmla="*/ 72519 w 145038"/>
                <a:gd name="csY8" fmla="*/ 0 h 362452"/>
                <a:gd name="csX9" fmla="*/ 108779 w 145038"/>
                <a:gd name="csY9" fmla="*/ 126858 h 362452"/>
                <a:gd name="csX10" fmla="*/ 134403 w 145038"/>
                <a:gd name="csY10" fmla="*/ 137490 h 362452"/>
                <a:gd name="csX11" fmla="*/ 145039 w 145038"/>
                <a:gd name="csY11" fmla="*/ 163104 h 362452"/>
                <a:gd name="csX12" fmla="*/ 145039 w 145038"/>
                <a:gd name="csY12" fmla="*/ 217471 h 362452"/>
                <a:gd name="csX13" fmla="*/ 134403 w 145038"/>
                <a:gd name="csY13" fmla="*/ 243085 h 362452"/>
                <a:gd name="csX14" fmla="*/ 108779 w 145038"/>
                <a:gd name="csY14" fmla="*/ 253717 h 362452"/>
                <a:gd name="csX15" fmla="*/ 108779 w 145038"/>
                <a:gd name="csY15" fmla="*/ 344330 h 362452"/>
                <a:gd name="csX16" fmla="*/ 103461 w 145038"/>
                <a:gd name="csY16" fmla="*/ 357136 h 362452"/>
                <a:gd name="csX17" fmla="*/ 90649 w 145038"/>
                <a:gd name="csY17" fmla="*/ 362452 h 362452"/>
                <a:gd name="csX18" fmla="*/ 54390 w 145038"/>
                <a:gd name="csY18" fmla="*/ 362452 h 362452"/>
                <a:gd name="csX19" fmla="*/ 41578 w 145038"/>
                <a:gd name="csY19" fmla="*/ 357136 h 362452"/>
                <a:gd name="csX20" fmla="*/ 36260 w 145038"/>
                <a:gd name="csY20" fmla="*/ 344330 h 362452"/>
                <a:gd name="csX21" fmla="*/ 36260 w 145038"/>
                <a:gd name="csY21" fmla="*/ 253717 h 362452"/>
                <a:gd name="csX22" fmla="*/ 10636 w 145038"/>
                <a:gd name="csY22" fmla="*/ 243085 h 362452"/>
                <a:gd name="csX23" fmla="*/ 0 w 145038"/>
                <a:gd name="csY23" fmla="*/ 217471 h 362452"/>
                <a:gd name="csX24" fmla="*/ 0 w 145038"/>
                <a:gd name="csY24" fmla="*/ 163104 h 362452"/>
                <a:gd name="csX25" fmla="*/ 10636 w 145038"/>
                <a:gd name="csY25" fmla="*/ 137490 h 362452"/>
                <a:gd name="csX26" fmla="*/ 36260 w 145038"/>
                <a:gd name="csY26" fmla="*/ 126858 h 36245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145038" h="362452">
                  <a:moveTo>
                    <a:pt x="72519" y="0"/>
                  </a:moveTo>
                  <a:cubicBezTo>
                    <a:pt x="86902" y="0"/>
                    <a:pt x="100802" y="5678"/>
                    <a:pt x="110955" y="15948"/>
                  </a:cubicBezTo>
                  <a:cubicBezTo>
                    <a:pt x="121228" y="26097"/>
                    <a:pt x="126909" y="39991"/>
                    <a:pt x="126909" y="54368"/>
                  </a:cubicBezTo>
                  <a:cubicBezTo>
                    <a:pt x="126909" y="68745"/>
                    <a:pt x="121228" y="82639"/>
                    <a:pt x="110955" y="92788"/>
                  </a:cubicBezTo>
                  <a:cubicBezTo>
                    <a:pt x="100802" y="103057"/>
                    <a:pt x="86902" y="108736"/>
                    <a:pt x="72519" y="108736"/>
                  </a:cubicBezTo>
                  <a:cubicBezTo>
                    <a:pt x="58136" y="108736"/>
                    <a:pt x="44237" y="103057"/>
                    <a:pt x="34084" y="92788"/>
                  </a:cubicBezTo>
                  <a:cubicBezTo>
                    <a:pt x="23811" y="82639"/>
                    <a:pt x="18130" y="68745"/>
                    <a:pt x="18130" y="54368"/>
                  </a:cubicBezTo>
                  <a:cubicBezTo>
                    <a:pt x="18130" y="39991"/>
                    <a:pt x="23811" y="26097"/>
                    <a:pt x="34084" y="15948"/>
                  </a:cubicBezTo>
                  <a:cubicBezTo>
                    <a:pt x="44237" y="5678"/>
                    <a:pt x="58136" y="0"/>
                    <a:pt x="72519" y="0"/>
                  </a:cubicBezTo>
                  <a:close/>
                  <a:moveTo>
                    <a:pt x="108779" y="126858"/>
                  </a:moveTo>
                  <a:cubicBezTo>
                    <a:pt x="118448" y="126858"/>
                    <a:pt x="127634" y="130724"/>
                    <a:pt x="134403" y="137490"/>
                  </a:cubicBezTo>
                  <a:cubicBezTo>
                    <a:pt x="141171" y="144256"/>
                    <a:pt x="145039" y="153438"/>
                    <a:pt x="145039" y="163104"/>
                  </a:cubicBezTo>
                  <a:lnTo>
                    <a:pt x="145039" y="217471"/>
                  </a:lnTo>
                  <a:cubicBezTo>
                    <a:pt x="145039" y="227137"/>
                    <a:pt x="141171" y="236319"/>
                    <a:pt x="134403" y="243085"/>
                  </a:cubicBezTo>
                  <a:cubicBezTo>
                    <a:pt x="127634" y="249850"/>
                    <a:pt x="118448" y="253717"/>
                    <a:pt x="108779" y="253717"/>
                  </a:cubicBezTo>
                  <a:lnTo>
                    <a:pt x="108779" y="344330"/>
                  </a:lnTo>
                  <a:cubicBezTo>
                    <a:pt x="108779" y="349162"/>
                    <a:pt x="106845" y="353753"/>
                    <a:pt x="103461" y="357136"/>
                  </a:cubicBezTo>
                  <a:cubicBezTo>
                    <a:pt x="100077" y="360519"/>
                    <a:pt x="95484" y="362452"/>
                    <a:pt x="90649" y="362452"/>
                  </a:cubicBezTo>
                  <a:lnTo>
                    <a:pt x="54390" y="362452"/>
                  </a:lnTo>
                  <a:cubicBezTo>
                    <a:pt x="49555" y="362452"/>
                    <a:pt x="44962" y="360519"/>
                    <a:pt x="41578" y="357136"/>
                  </a:cubicBezTo>
                  <a:cubicBezTo>
                    <a:pt x="38194" y="353753"/>
                    <a:pt x="36260" y="349162"/>
                    <a:pt x="36260" y="344330"/>
                  </a:cubicBezTo>
                  <a:lnTo>
                    <a:pt x="36260" y="253717"/>
                  </a:lnTo>
                  <a:cubicBezTo>
                    <a:pt x="26590" y="253717"/>
                    <a:pt x="17405" y="249850"/>
                    <a:pt x="10636" y="243085"/>
                  </a:cubicBezTo>
                  <a:cubicBezTo>
                    <a:pt x="3868" y="236319"/>
                    <a:pt x="0" y="227137"/>
                    <a:pt x="0" y="217471"/>
                  </a:cubicBezTo>
                  <a:lnTo>
                    <a:pt x="0" y="163104"/>
                  </a:lnTo>
                  <a:cubicBezTo>
                    <a:pt x="0" y="153438"/>
                    <a:pt x="3868" y="144256"/>
                    <a:pt x="10636" y="137490"/>
                  </a:cubicBezTo>
                  <a:cubicBezTo>
                    <a:pt x="17405" y="130724"/>
                    <a:pt x="26590" y="126858"/>
                    <a:pt x="36260" y="126858"/>
                  </a:cubicBezTo>
                  <a:close/>
                </a:path>
              </a:pathLst>
            </a:custGeom>
            <a:solidFill>
              <a:srgbClr val="CCCCCC"/>
            </a:solidFill>
            <a:ln w="7245" cap="flat">
              <a:solidFill>
                <a:srgbClr val="6C8EBF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" name="任意形状 194">
              <a:extLst>
                <a:ext uri="{FF2B5EF4-FFF2-40B4-BE49-F238E27FC236}">
                  <a16:creationId xmlns:a16="http://schemas.microsoft.com/office/drawing/2014/main" id="{E29E2DD7-7D2A-D46B-9BD6-BEC6652C4D46}"/>
                </a:ext>
              </a:extLst>
            </p:cNvPr>
            <p:cNvSpPr/>
            <p:nvPr/>
          </p:nvSpPr>
          <p:spPr>
            <a:xfrm>
              <a:off x="4775667" y="5642172"/>
              <a:ext cx="145038" cy="362452"/>
            </a:xfrm>
            <a:custGeom>
              <a:avLst/>
              <a:gdLst>
                <a:gd name="csX0" fmla="*/ 72519 w 145038"/>
                <a:gd name="csY0" fmla="*/ 0 h 362452"/>
                <a:gd name="csX1" fmla="*/ 110955 w 145038"/>
                <a:gd name="csY1" fmla="*/ 15948 h 362452"/>
                <a:gd name="csX2" fmla="*/ 126909 w 145038"/>
                <a:gd name="csY2" fmla="*/ 54368 h 362452"/>
                <a:gd name="csX3" fmla="*/ 110955 w 145038"/>
                <a:gd name="csY3" fmla="*/ 92788 h 362452"/>
                <a:gd name="csX4" fmla="*/ 72519 w 145038"/>
                <a:gd name="csY4" fmla="*/ 108736 h 362452"/>
                <a:gd name="csX5" fmla="*/ 34084 w 145038"/>
                <a:gd name="csY5" fmla="*/ 92788 h 362452"/>
                <a:gd name="csX6" fmla="*/ 18130 w 145038"/>
                <a:gd name="csY6" fmla="*/ 54368 h 362452"/>
                <a:gd name="csX7" fmla="*/ 34084 w 145038"/>
                <a:gd name="csY7" fmla="*/ 15948 h 362452"/>
                <a:gd name="csX8" fmla="*/ 72519 w 145038"/>
                <a:gd name="csY8" fmla="*/ 0 h 362452"/>
                <a:gd name="csX9" fmla="*/ 108779 w 145038"/>
                <a:gd name="csY9" fmla="*/ 126858 h 362452"/>
                <a:gd name="csX10" fmla="*/ 134403 w 145038"/>
                <a:gd name="csY10" fmla="*/ 137490 h 362452"/>
                <a:gd name="csX11" fmla="*/ 145039 w 145038"/>
                <a:gd name="csY11" fmla="*/ 163104 h 362452"/>
                <a:gd name="csX12" fmla="*/ 145039 w 145038"/>
                <a:gd name="csY12" fmla="*/ 217471 h 362452"/>
                <a:gd name="csX13" fmla="*/ 134403 w 145038"/>
                <a:gd name="csY13" fmla="*/ 243085 h 362452"/>
                <a:gd name="csX14" fmla="*/ 108779 w 145038"/>
                <a:gd name="csY14" fmla="*/ 253717 h 362452"/>
                <a:gd name="csX15" fmla="*/ 108779 w 145038"/>
                <a:gd name="csY15" fmla="*/ 344330 h 362452"/>
                <a:gd name="csX16" fmla="*/ 103461 w 145038"/>
                <a:gd name="csY16" fmla="*/ 357136 h 362452"/>
                <a:gd name="csX17" fmla="*/ 90649 w 145038"/>
                <a:gd name="csY17" fmla="*/ 362452 h 362452"/>
                <a:gd name="csX18" fmla="*/ 54390 w 145038"/>
                <a:gd name="csY18" fmla="*/ 362452 h 362452"/>
                <a:gd name="csX19" fmla="*/ 41578 w 145038"/>
                <a:gd name="csY19" fmla="*/ 357136 h 362452"/>
                <a:gd name="csX20" fmla="*/ 36260 w 145038"/>
                <a:gd name="csY20" fmla="*/ 344330 h 362452"/>
                <a:gd name="csX21" fmla="*/ 36260 w 145038"/>
                <a:gd name="csY21" fmla="*/ 253717 h 362452"/>
                <a:gd name="csX22" fmla="*/ 10636 w 145038"/>
                <a:gd name="csY22" fmla="*/ 243085 h 362452"/>
                <a:gd name="csX23" fmla="*/ 0 w 145038"/>
                <a:gd name="csY23" fmla="*/ 217471 h 362452"/>
                <a:gd name="csX24" fmla="*/ 0 w 145038"/>
                <a:gd name="csY24" fmla="*/ 163104 h 362452"/>
                <a:gd name="csX25" fmla="*/ 10636 w 145038"/>
                <a:gd name="csY25" fmla="*/ 137490 h 362452"/>
                <a:gd name="csX26" fmla="*/ 36260 w 145038"/>
                <a:gd name="csY26" fmla="*/ 126858 h 36245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145038" h="362452">
                  <a:moveTo>
                    <a:pt x="72519" y="0"/>
                  </a:moveTo>
                  <a:cubicBezTo>
                    <a:pt x="86902" y="0"/>
                    <a:pt x="100802" y="5678"/>
                    <a:pt x="110955" y="15948"/>
                  </a:cubicBezTo>
                  <a:cubicBezTo>
                    <a:pt x="121228" y="26097"/>
                    <a:pt x="126909" y="39991"/>
                    <a:pt x="126909" y="54368"/>
                  </a:cubicBezTo>
                  <a:cubicBezTo>
                    <a:pt x="126909" y="68745"/>
                    <a:pt x="121228" y="82639"/>
                    <a:pt x="110955" y="92788"/>
                  </a:cubicBezTo>
                  <a:cubicBezTo>
                    <a:pt x="100802" y="103057"/>
                    <a:pt x="86902" y="108736"/>
                    <a:pt x="72519" y="108736"/>
                  </a:cubicBezTo>
                  <a:cubicBezTo>
                    <a:pt x="58136" y="108736"/>
                    <a:pt x="44237" y="103057"/>
                    <a:pt x="34084" y="92788"/>
                  </a:cubicBezTo>
                  <a:cubicBezTo>
                    <a:pt x="23811" y="82639"/>
                    <a:pt x="18130" y="68745"/>
                    <a:pt x="18130" y="54368"/>
                  </a:cubicBezTo>
                  <a:cubicBezTo>
                    <a:pt x="18130" y="39991"/>
                    <a:pt x="23811" y="26097"/>
                    <a:pt x="34084" y="15948"/>
                  </a:cubicBezTo>
                  <a:cubicBezTo>
                    <a:pt x="44237" y="5678"/>
                    <a:pt x="58136" y="0"/>
                    <a:pt x="72519" y="0"/>
                  </a:cubicBezTo>
                  <a:close/>
                  <a:moveTo>
                    <a:pt x="108779" y="126858"/>
                  </a:moveTo>
                  <a:cubicBezTo>
                    <a:pt x="118448" y="126858"/>
                    <a:pt x="127634" y="130725"/>
                    <a:pt x="134403" y="137490"/>
                  </a:cubicBezTo>
                  <a:cubicBezTo>
                    <a:pt x="141171" y="144256"/>
                    <a:pt x="145039" y="153438"/>
                    <a:pt x="145039" y="163104"/>
                  </a:cubicBezTo>
                  <a:lnTo>
                    <a:pt x="145039" y="217471"/>
                  </a:lnTo>
                  <a:cubicBezTo>
                    <a:pt x="145039" y="227137"/>
                    <a:pt x="141171" y="236319"/>
                    <a:pt x="134403" y="243085"/>
                  </a:cubicBezTo>
                  <a:cubicBezTo>
                    <a:pt x="127634" y="249850"/>
                    <a:pt x="118448" y="253717"/>
                    <a:pt x="108779" y="253717"/>
                  </a:cubicBezTo>
                  <a:lnTo>
                    <a:pt x="108779" y="344330"/>
                  </a:lnTo>
                  <a:cubicBezTo>
                    <a:pt x="108779" y="349162"/>
                    <a:pt x="106845" y="353753"/>
                    <a:pt x="103461" y="357136"/>
                  </a:cubicBezTo>
                  <a:cubicBezTo>
                    <a:pt x="100077" y="360519"/>
                    <a:pt x="95484" y="362452"/>
                    <a:pt x="90649" y="362452"/>
                  </a:cubicBezTo>
                  <a:lnTo>
                    <a:pt x="54390" y="362452"/>
                  </a:lnTo>
                  <a:cubicBezTo>
                    <a:pt x="49555" y="362452"/>
                    <a:pt x="44962" y="360519"/>
                    <a:pt x="41578" y="357136"/>
                  </a:cubicBezTo>
                  <a:cubicBezTo>
                    <a:pt x="38194" y="353753"/>
                    <a:pt x="36260" y="349162"/>
                    <a:pt x="36260" y="344330"/>
                  </a:cubicBezTo>
                  <a:lnTo>
                    <a:pt x="36260" y="253717"/>
                  </a:lnTo>
                  <a:cubicBezTo>
                    <a:pt x="26591" y="253717"/>
                    <a:pt x="17405" y="249850"/>
                    <a:pt x="10636" y="243085"/>
                  </a:cubicBezTo>
                  <a:cubicBezTo>
                    <a:pt x="3868" y="236319"/>
                    <a:pt x="0" y="227137"/>
                    <a:pt x="0" y="217471"/>
                  </a:cubicBezTo>
                  <a:lnTo>
                    <a:pt x="0" y="163104"/>
                  </a:lnTo>
                  <a:cubicBezTo>
                    <a:pt x="0" y="153438"/>
                    <a:pt x="3868" y="144256"/>
                    <a:pt x="10636" y="137490"/>
                  </a:cubicBezTo>
                  <a:cubicBezTo>
                    <a:pt x="17405" y="130725"/>
                    <a:pt x="26591" y="126858"/>
                    <a:pt x="36260" y="126858"/>
                  </a:cubicBezTo>
                  <a:close/>
                </a:path>
              </a:pathLst>
            </a:custGeom>
            <a:solidFill>
              <a:srgbClr val="CCCCCC"/>
            </a:solidFill>
            <a:ln w="7245" cap="flat">
              <a:solidFill>
                <a:srgbClr val="6881B3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" name="任意形状 195">
              <a:extLst>
                <a:ext uri="{FF2B5EF4-FFF2-40B4-BE49-F238E27FC236}">
                  <a16:creationId xmlns:a16="http://schemas.microsoft.com/office/drawing/2014/main" id="{44C01634-969A-E2B0-20AC-8787C99775DD}"/>
                </a:ext>
              </a:extLst>
            </p:cNvPr>
            <p:cNvSpPr/>
            <p:nvPr/>
          </p:nvSpPr>
          <p:spPr>
            <a:xfrm>
              <a:off x="4098820" y="5702581"/>
              <a:ext cx="145038" cy="362452"/>
            </a:xfrm>
            <a:custGeom>
              <a:avLst/>
              <a:gdLst>
                <a:gd name="csX0" fmla="*/ 72519 w 145038"/>
                <a:gd name="csY0" fmla="*/ 0 h 362452"/>
                <a:gd name="csX1" fmla="*/ 110955 w 145038"/>
                <a:gd name="csY1" fmla="*/ 15948 h 362452"/>
                <a:gd name="csX2" fmla="*/ 126909 w 145038"/>
                <a:gd name="csY2" fmla="*/ 54368 h 362452"/>
                <a:gd name="csX3" fmla="*/ 110955 w 145038"/>
                <a:gd name="csY3" fmla="*/ 92788 h 362452"/>
                <a:gd name="csX4" fmla="*/ 72519 w 145038"/>
                <a:gd name="csY4" fmla="*/ 108736 h 362452"/>
                <a:gd name="csX5" fmla="*/ 34084 w 145038"/>
                <a:gd name="csY5" fmla="*/ 92788 h 362452"/>
                <a:gd name="csX6" fmla="*/ 18130 w 145038"/>
                <a:gd name="csY6" fmla="*/ 54368 h 362452"/>
                <a:gd name="csX7" fmla="*/ 34084 w 145038"/>
                <a:gd name="csY7" fmla="*/ 15948 h 362452"/>
                <a:gd name="csX8" fmla="*/ 72519 w 145038"/>
                <a:gd name="csY8" fmla="*/ 0 h 362452"/>
                <a:gd name="csX9" fmla="*/ 108779 w 145038"/>
                <a:gd name="csY9" fmla="*/ 126858 h 362452"/>
                <a:gd name="csX10" fmla="*/ 134403 w 145038"/>
                <a:gd name="csY10" fmla="*/ 137490 h 362452"/>
                <a:gd name="csX11" fmla="*/ 145039 w 145038"/>
                <a:gd name="csY11" fmla="*/ 163104 h 362452"/>
                <a:gd name="csX12" fmla="*/ 145039 w 145038"/>
                <a:gd name="csY12" fmla="*/ 217471 h 362452"/>
                <a:gd name="csX13" fmla="*/ 134403 w 145038"/>
                <a:gd name="csY13" fmla="*/ 243085 h 362452"/>
                <a:gd name="csX14" fmla="*/ 108779 w 145038"/>
                <a:gd name="csY14" fmla="*/ 253717 h 362452"/>
                <a:gd name="csX15" fmla="*/ 108779 w 145038"/>
                <a:gd name="csY15" fmla="*/ 344330 h 362452"/>
                <a:gd name="csX16" fmla="*/ 103461 w 145038"/>
                <a:gd name="csY16" fmla="*/ 357136 h 362452"/>
                <a:gd name="csX17" fmla="*/ 90649 w 145038"/>
                <a:gd name="csY17" fmla="*/ 362452 h 362452"/>
                <a:gd name="csX18" fmla="*/ 54390 w 145038"/>
                <a:gd name="csY18" fmla="*/ 362452 h 362452"/>
                <a:gd name="csX19" fmla="*/ 41578 w 145038"/>
                <a:gd name="csY19" fmla="*/ 357136 h 362452"/>
                <a:gd name="csX20" fmla="*/ 36260 w 145038"/>
                <a:gd name="csY20" fmla="*/ 344330 h 362452"/>
                <a:gd name="csX21" fmla="*/ 36260 w 145038"/>
                <a:gd name="csY21" fmla="*/ 253717 h 362452"/>
                <a:gd name="csX22" fmla="*/ 10636 w 145038"/>
                <a:gd name="csY22" fmla="*/ 243085 h 362452"/>
                <a:gd name="csX23" fmla="*/ 0 w 145038"/>
                <a:gd name="csY23" fmla="*/ 217471 h 362452"/>
                <a:gd name="csX24" fmla="*/ 0 w 145038"/>
                <a:gd name="csY24" fmla="*/ 163104 h 362452"/>
                <a:gd name="csX25" fmla="*/ 10636 w 145038"/>
                <a:gd name="csY25" fmla="*/ 137490 h 362452"/>
                <a:gd name="csX26" fmla="*/ 36260 w 145038"/>
                <a:gd name="csY26" fmla="*/ 126858 h 36245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145038" h="362452">
                  <a:moveTo>
                    <a:pt x="72519" y="0"/>
                  </a:moveTo>
                  <a:cubicBezTo>
                    <a:pt x="86902" y="0"/>
                    <a:pt x="100802" y="5678"/>
                    <a:pt x="110955" y="15948"/>
                  </a:cubicBezTo>
                  <a:cubicBezTo>
                    <a:pt x="121228" y="26097"/>
                    <a:pt x="126909" y="39991"/>
                    <a:pt x="126909" y="54368"/>
                  </a:cubicBezTo>
                  <a:cubicBezTo>
                    <a:pt x="126909" y="68745"/>
                    <a:pt x="121228" y="82639"/>
                    <a:pt x="110955" y="92788"/>
                  </a:cubicBezTo>
                  <a:cubicBezTo>
                    <a:pt x="100802" y="103057"/>
                    <a:pt x="86902" y="108736"/>
                    <a:pt x="72519" y="108736"/>
                  </a:cubicBezTo>
                  <a:cubicBezTo>
                    <a:pt x="58136" y="108736"/>
                    <a:pt x="44237" y="103057"/>
                    <a:pt x="34084" y="92788"/>
                  </a:cubicBezTo>
                  <a:cubicBezTo>
                    <a:pt x="23811" y="82639"/>
                    <a:pt x="18130" y="68745"/>
                    <a:pt x="18130" y="54368"/>
                  </a:cubicBezTo>
                  <a:cubicBezTo>
                    <a:pt x="18130" y="39991"/>
                    <a:pt x="23811" y="26097"/>
                    <a:pt x="34084" y="15948"/>
                  </a:cubicBezTo>
                  <a:cubicBezTo>
                    <a:pt x="44237" y="5678"/>
                    <a:pt x="58136" y="0"/>
                    <a:pt x="72519" y="0"/>
                  </a:cubicBezTo>
                  <a:close/>
                  <a:moveTo>
                    <a:pt x="108779" y="126858"/>
                  </a:moveTo>
                  <a:cubicBezTo>
                    <a:pt x="118448" y="126858"/>
                    <a:pt x="127634" y="130725"/>
                    <a:pt x="134403" y="137490"/>
                  </a:cubicBezTo>
                  <a:cubicBezTo>
                    <a:pt x="141171" y="144256"/>
                    <a:pt x="145039" y="153438"/>
                    <a:pt x="145039" y="163104"/>
                  </a:cubicBezTo>
                  <a:lnTo>
                    <a:pt x="145039" y="217471"/>
                  </a:lnTo>
                  <a:cubicBezTo>
                    <a:pt x="145039" y="227137"/>
                    <a:pt x="141171" y="236319"/>
                    <a:pt x="134403" y="243085"/>
                  </a:cubicBezTo>
                  <a:cubicBezTo>
                    <a:pt x="127634" y="249850"/>
                    <a:pt x="118448" y="253717"/>
                    <a:pt x="108779" y="253717"/>
                  </a:cubicBezTo>
                  <a:lnTo>
                    <a:pt x="108779" y="344330"/>
                  </a:lnTo>
                  <a:cubicBezTo>
                    <a:pt x="108779" y="349162"/>
                    <a:pt x="106845" y="353753"/>
                    <a:pt x="103461" y="357136"/>
                  </a:cubicBezTo>
                  <a:cubicBezTo>
                    <a:pt x="100077" y="360519"/>
                    <a:pt x="95484" y="362452"/>
                    <a:pt x="90649" y="362452"/>
                  </a:cubicBezTo>
                  <a:lnTo>
                    <a:pt x="54390" y="362452"/>
                  </a:lnTo>
                  <a:cubicBezTo>
                    <a:pt x="49555" y="362452"/>
                    <a:pt x="44962" y="360519"/>
                    <a:pt x="41578" y="357136"/>
                  </a:cubicBezTo>
                  <a:cubicBezTo>
                    <a:pt x="38194" y="353753"/>
                    <a:pt x="36260" y="349162"/>
                    <a:pt x="36260" y="344330"/>
                  </a:cubicBezTo>
                  <a:lnTo>
                    <a:pt x="36260" y="253717"/>
                  </a:lnTo>
                  <a:cubicBezTo>
                    <a:pt x="26590" y="253717"/>
                    <a:pt x="17405" y="249850"/>
                    <a:pt x="10636" y="243085"/>
                  </a:cubicBezTo>
                  <a:cubicBezTo>
                    <a:pt x="3868" y="236319"/>
                    <a:pt x="0" y="227137"/>
                    <a:pt x="0" y="217471"/>
                  </a:cubicBezTo>
                  <a:lnTo>
                    <a:pt x="0" y="163104"/>
                  </a:lnTo>
                  <a:cubicBezTo>
                    <a:pt x="0" y="153438"/>
                    <a:pt x="3868" y="144256"/>
                    <a:pt x="10636" y="137490"/>
                  </a:cubicBezTo>
                  <a:cubicBezTo>
                    <a:pt x="17405" y="130725"/>
                    <a:pt x="26590" y="126858"/>
                    <a:pt x="36260" y="126858"/>
                  </a:cubicBezTo>
                  <a:close/>
                </a:path>
              </a:pathLst>
            </a:custGeom>
            <a:solidFill>
              <a:srgbClr val="CCCCCC"/>
            </a:solidFill>
            <a:ln w="7245" cap="flat">
              <a:solidFill>
                <a:srgbClr val="6881B3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197" name="图形 172">
              <a:extLst>
                <a:ext uri="{FF2B5EF4-FFF2-40B4-BE49-F238E27FC236}">
                  <a16:creationId xmlns:a16="http://schemas.microsoft.com/office/drawing/2014/main" id="{7841E437-CE05-F440-963F-3BE11A79D097}"/>
                </a:ext>
              </a:extLst>
            </p:cNvPr>
            <p:cNvGrpSpPr/>
            <p:nvPr/>
          </p:nvGrpSpPr>
          <p:grpSpPr>
            <a:xfrm>
              <a:off x="2088461" y="4420587"/>
              <a:ext cx="201362" cy="268456"/>
              <a:chOff x="2088461" y="4420587"/>
              <a:chExt cx="201362" cy="268456"/>
            </a:xfrm>
          </p:grpSpPr>
          <p:sp>
            <p:nvSpPr>
              <p:cNvPr id="198" name="任意形状 197">
                <a:extLst>
                  <a:ext uri="{FF2B5EF4-FFF2-40B4-BE49-F238E27FC236}">
                    <a16:creationId xmlns:a16="http://schemas.microsoft.com/office/drawing/2014/main" id="{7E75C17B-ECA7-8ACB-1619-DC3DA32593D4}"/>
                  </a:ext>
                </a:extLst>
              </p:cNvPr>
              <p:cNvSpPr/>
              <p:nvPr/>
            </p:nvSpPr>
            <p:spPr>
              <a:xfrm>
                <a:off x="2126534" y="4471330"/>
                <a:ext cx="125216" cy="166969"/>
              </a:xfrm>
              <a:custGeom>
                <a:avLst/>
                <a:gdLst>
                  <a:gd name="csX0" fmla="*/ 0 w 125216"/>
                  <a:gd name="csY0" fmla="*/ 0 h 166969"/>
                  <a:gd name="csX1" fmla="*/ 125217 w 125216"/>
                  <a:gd name="csY1" fmla="*/ 166970 h 16696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125216" h="166969">
                    <a:moveTo>
                      <a:pt x="0" y="0"/>
                    </a:moveTo>
                    <a:lnTo>
                      <a:pt x="125217" y="166970"/>
                    </a:lnTo>
                  </a:path>
                </a:pathLst>
              </a:custGeom>
              <a:noFill/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9" name="任意形状 198">
                <a:extLst>
                  <a:ext uri="{FF2B5EF4-FFF2-40B4-BE49-F238E27FC236}">
                    <a16:creationId xmlns:a16="http://schemas.microsoft.com/office/drawing/2014/main" id="{FF8B9431-835C-8898-5F34-216E33B9A715}"/>
                  </a:ext>
                </a:extLst>
              </p:cNvPr>
              <p:cNvSpPr/>
              <p:nvPr/>
            </p:nvSpPr>
            <p:spPr>
              <a:xfrm>
                <a:off x="2088461" y="4420587"/>
                <a:ext cx="84605" cy="93029"/>
              </a:xfrm>
              <a:custGeom>
                <a:avLst/>
                <a:gdLst>
                  <a:gd name="csX0" fmla="*/ 0 w 84605"/>
                  <a:gd name="csY0" fmla="*/ 0 h 93029"/>
                  <a:gd name="csX1" fmla="*/ 84606 w 84605"/>
                  <a:gd name="csY1" fmla="*/ 42286 h 93029"/>
                  <a:gd name="csX2" fmla="*/ 38073 w 84605"/>
                  <a:gd name="csY2" fmla="*/ 50743 h 93029"/>
                  <a:gd name="csX3" fmla="*/ 16921 w 84605"/>
                  <a:gd name="csY3" fmla="*/ 93029 h 930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84605" h="93029">
                    <a:moveTo>
                      <a:pt x="0" y="0"/>
                    </a:moveTo>
                    <a:lnTo>
                      <a:pt x="84606" y="42286"/>
                    </a:lnTo>
                    <a:lnTo>
                      <a:pt x="38073" y="50743"/>
                    </a:lnTo>
                    <a:lnTo>
                      <a:pt x="16921" y="93029"/>
                    </a:lnTo>
                    <a:close/>
                  </a:path>
                </a:pathLst>
              </a:custGeom>
              <a:solidFill>
                <a:srgbClr val="000000"/>
              </a:solidFill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0" name="任意形状 199">
                <a:extLst>
                  <a:ext uri="{FF2B5EF4-FFF2-40B4-BE49-F238E27FC236}">
                    <a16:creationId xmlns:a16="http://schemas.microsoft.com/office/drawing/2014/main" id="{679B3175-80D7-7FA6-A9DD-66BA87EE63BA}"/>
                  </a:ext>
                </a:extLst>
              </p:cNvPr>
              <p:cNvSpPr/>
              <p:nvPr/>
            </p:nvSpPr>
            <p:spPr>
              <a:xfrm>
                <a:off x="2205217" y="4596014"/>
                <a:ext cx="84605" cy="93029"/>
              </a:xfrm>
              <a:custGeom>
                <a:avLst/>
                <a:gdLst>
                  <a:gd name="csX0" fmla="*/ 84606 w 84605"/>
                  <a:gd name="csY0" fmla="*/ 93029 h 93029"/>
                  <a:gd name="csX1" fmla="*/ 0 w 84605"/>
                  <a:gd name="csY1" fmla="*/ 50743 h 93029"/>
                  <a:gd name="csX2" fmla="*/ 46533 w 84605"/>
                  <a:gd name="csY2" fmla="*/ 42286 h 93029"/>
                  <a:gd name="csX3" fmla="*/ 67685 w 84605"/>
                  <a:gd name="csY3" fmla="*/ 0 h 930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84605" h="93029">
                    <a:moveTo>
                      <a:pt x="84606" y="93029"/>
                    </a:moveTo>
                    <a:lnTo>
                      <a:pt x="0" y="50743"/>
                    </a:lnTo>
                    <a:lnTo>
                      <a:pt x="46533" y="42286"/>
                    </a:lnTo>
                    <a:lnTo>
                      <a:pt x="67685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01" name="图形 172">
              <a:extLst>
                <a:ext uri="{FF2B5EF4-FFF2-40B4-BE49-F238E27FC236}">
                  <a16:creationId xmlns:a16="http://schemas.microsoft.com/office/drawing/2014/main" id="{1B575B75-FFCC-9AAD-763D-E0C7956F1D5E}"/>
                </a:ext>
              </a:extLst>
            </p:cNvPr>
            <p:cNvGrpSpPr/>
            <p:nvPr/>
          </p:nvGrpSpPr>
          <p:grpSpPr>
            <a:xfrm>
              <a:off x="1849147" y="4862900"/>
              <a:ext cx="438258" cy="350370"/>
              <a:chOff x="1849147" y="4862900"/>
              <a:chExt cx="438258" cy="350370"/>
            </a:xfrm>
          </p:grpSpPr>
          <p:sp>
            <p:nvSpPr>
              <p:cNvPr id="202" name="任意形状 201">
                <a:extLst>
                  <a:ext uri="{FF2B5EF4-FFF2-40B4-BE49-F238E27FC236}">
                    <a16:creationId xmlns:a16="http://schemas.microsoft.com/office/drawing/2014/main" id="{3D16808B-F8C6-26A6-9015-18972BFA1F16}"/>
                  </a:ext>
                </a:extLst>
              </p:cNvPr>
              <p:cNvSpPr/>
              <p:nvPr/>
            </p:nvSpPr>
            <p:spPr>
              <a:xfrm>
                <a:off x="1898702" y="4902528"/>
                <a:ext cx="339149" cy="271114"/>
              </a:xfrm>
              <a:custGeom>
                <a:avLst/>
                <a:gdLst>
                  <a:gd name="csX0" fmla="*/ 0 w 339149"/>
                  <a:gd name="csY0" fmla="*/ 271114 h 271114"/>
                  <a:gd name="csX1" fmla="*/ 339149 w 339149"/>
                  <a:gd name="csY1" fmla="*/ 0 h 2711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339149" h="271114">
                    <a:moveTo>
                      <a:pt x="0" y="271114"/>
                    </a:moveTo>
                    <a:lnTo>
                      <a:pt x="339149" y="0"/>
                    </a:lnTo>
                  </a:path>
                </a:pathLst>
              </a:custGeom>
              <a:noFill/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3" name="任意形状 202">
                <a:extLst>
                  <a:ext uri="{FF2B5EF4-FFF2-40B4-BE49-F238E27FC236}">
                    <a16:creationId xmlns:a16="http://schemas.microsoft.com/office/drawing/2014/main" id="{187F369F-F7B7-4217-6458-C2A6ADAB97EC}"/>
                  </a:ext>
                </a:extLst>
              </p:cNvPr>
              <p:cNvSpPr/>
              <p:nvPr/>
            </p:nvSpPr>
            <p:spPr>
              <a:xfrm>
                <a:off x="1849147" y="5127490"/>
                <a:ext cx="92583" cy="85780"/>
              </a:xfrm>
              <a:custGeom>
                <a:avLst/>
                <a:gdLst>
                  <a:gd name="csX0" fmla="*/ 0 w 92583"/>
                  <a:gd name="csY0" fmla="*/ 85780 h 85780"/>
                  <a:gd name="csX1" fmla="*/ 39644 w 92583"/>
                  <a:gd name="csY1" fmla="*/ 0 h 85780"/>
                  <a:gd name="csX2" fmla="*/ 49555 w 92583"/>
                  <a:gd name="csY2" fmla="*/ 46152 h 85780"/>
                  <a:gd name="csX3" fmla="*/ 92583 w 92583"/>
                  <a:gd name="csY3" fmla="*/ 65966 h 857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92583" h="85780">
                    <a:moveTo>
                      <a:pt x="0" y="85780"/>
                    </a:moveTo>
                    <a:lnTo>
                      <a:pt x="39644" y="0"/>
                    </a:lnTo>
                    <a:lnTo>
                      <a:pt x="49555" y="46152"/>
                    </a:lnTo>
                    <a:lnTo>
                      <a:pt x="92583" y="65966"/>
                    </a:lnTo>
                    <a:close/>
                  </a:path>
                </a:pathLst>
              </a:custGeom>
              <a:solidFill>
                <a:srgbClr val="000000"/>
              </a:solidFill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4" name="任意形状 203">
                <a:extLst>
                  <a:ext uri="{FF2B5EF4-FFF2-40B4-BE49-F238E27FC236}">
                    <a16:creationId xmlns:a16="http://schemas.microsoft.com/office/drawing/2014/main" id="{BC5976D6-E702-61D9-55F1-B5BCD090417C}"/>
                  </a:ext>
                </a:extLst>
              </p:cNvPr>
              <p:cNvSpPr/>
              <p:nvPr/>
            </p:nvSpPr>
            <p:spPr>
              <a:xfrm>
                <a:off x="2194823" y="4862900"/>
                <a:ext cx="92583" cy="85780"/>
              </a:xfrm>
              <a:custGeom>
                <a:avLst/>
                <a:gdLst>
                  <a:gd name="csX0" fmla="*/ 92583 w 92583"/>
                  <a:gd name="csY0" fmla="*/ 0 h 85780"/>
                  <a:gd name="csX1" fmla="*/ 52939 w 92583"/>
                  <a:gd name="csY1" fmla="*/ 85780 h 85780"/>
                  <a:gd name="csX2" fmla="*/ 43028 w 92583"/>
                  <a:gd name="csY2" fmla="*/ 39628 h 85780"/>
                  <a:gd name="csX3" fmla="*/ 0 w 92583"/>
                  <a:gd name="csY3" fmla="*/ 19814 h 857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92583" h="85780">
                    <a:moveTo>
                      <a:pt x="92583" y="0"/>
                    </a:moveTo>
                    <a:lnTo>
                      <a:pt x="52939" y="85780"/>
                    </a:lnTo>
                    <a:lnTo>
                      <a:pt x="43028" y="39628"/>
                    </a:lnTo>
                    <a:lnTo>
                      <a:pt x="0" y="19814"/>
                    </a:lnTo>
                    <a:close/>
                  </a:path>
                </a:pathLst>
              </a:custGeom>
              <a:solidFill>
                <a:srgbClr val="000000"/>
              </a:solidFill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05" name="图形 172">
              <a:extLst>
                <a:ext uri="{FF2B5EF4-FFF2-40B4-BE49-F238E27FC236}">
                  <a16:creationId xmlns:a16="http://schemas.microsoft.com/office/drawing/2014/main" id="{11940FDC-5A18-10D6-0AE3-A4F9D06493CD}"/>
                </a:ext>
              </a:extLst>
            </p:cNvPr>
            <p:cNvGrpSpPr/>
            <p:nvPr/>
          </p:nvGrpSpPr>
          <p:grpSpPr>
            <a:xfrm>
              <a:off x="2093779" y="4290467"/>
              <a:ext cx="891746" cy="166244"/>
              <a:chOff x="2093779" y="4290467"/>
              <a:chExt cx="891746" cy="166244"/>
            </a:xfrm>
          </p:grpSpPr>
          <p:sp>
            <p:nvSpPr>
              <p:cNvPr id="206" name="任意形状 205">
                <a:extLst>
                  <a:ext uri="{FF2B5EF4-FFF2-40B4-BE49-F238E27FC236}">
                    <a16:creationId xmlns:a16="http://schemas.microsoft.com/office/drawing/2014/main" id="{6A48D642-A90D-36D4-D8D8-89F29A709BAB}"/>
                  </a:ext>
                </a:extLst>
              </p:cNvPr>
              <p:cNvSpPr/>
              <p:nvPr/>
            </p:nvSpPr>
            <p:spPr>
              <a:xfrm>
                <a:off x="2156871" y="4330095"/>
                <a:ext cx="765562" cy="86988"/>
              </a:xfrm>
              <a:custGeom>
                <a:avLst/>
                <a:gdLst>
                  <a:gd name="csX0" fmla="*/ 765563 w 765562"/>
                  <a:gd name="csY0" fmla="*/ 86989 h 86988"/>
                  <a:gd name="csX1" fmla="*/ 0 w 765562"/>
                  <a:gd name="csY1" fmla="*/ 0 h 869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765562" h="86988">
                    <a:moveTo>
                      <a:pt x="765563" y="86989"/>
                    </a:moveTo>
                    <a:lnTo>
                      <a:pt x="0" y="0"/>
                    </a:lnTo>
                  </a:path>
                </a:pathLst>
              </a:custGeom>
              <a:noFill/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" name="任意形状 206">
                <a:extLst>
                  <a:ext uri="{FF2B5EF4-FFF2-40B4-BE49-F238E27FC236}">
                    <a16:creationId xmlns:a16="http://schemas.microsoft.com/office/drawing/2014/main" id="{753DDA39-9B45-F26B-F408-1A75A8E3F9B0}"/>
                  </a:ext>
                </a:extLst>
              </p:cNvPr>
              <p:cNvSpPr/>
              <p:nvPr/>
            </p:nvSpPr>
            <p:spPr>
              <a:xfrm>
                <a:off x="2896690" y="4372623"/>
                <a:ext cx="88836" cy="84088"/>
              </a:xfrm>
              <a:custGeom>
                <a:avLst/>
                <a:gdLst>
                  <a:gd name="csX0" fmla="*/ 88836 w 88836"/>
                  <a:gd name="csY0" fmla="*/ 51589 h 84088"/>
                  <a:gd name="csX1" fmla="*/ 0 w 88836"/>
                  <a:gd name="csY1" fmla="*/ 84089 h 84088"/>
                  <a:gd name="csX2" fmla="*/ 25744 w 88836"/>
                  <a:gd name="csY2" fmla="*/ 44461 h 84088"/>
                  <a:gd name="csX3" fmla="*/ 9548 w 88836"/>
                  <a:gd name="csY3" fmla="*/ 0 h 840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88836" h="84088">
                    <a:moveTo>
                      <a:pt x="88836" y="51589"/>
                    </a:moveTo>
                    <a:lnTo>
                      <a:pt x="0" y="84089"/>
                    </a:lnTo>
                    <a:lnTo>
                      <a:pt x="25744" y="44461"/>
                    </a:lnTo>
                    <a:lnTo>
                      <a:pt x="95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" name="任意形状 207">
                <a:extLst>
                  <a:ext uri="{FF2B5EF4-FFF2-40B4-BE49-F238E27FC236}">
                    <a16:creationId xmlns:a16="http://schemas.microsoft.com/office/drawing/2014/main" id="{F2BE301F-72E2-352C-849F-8EA6C262468A}"/>
                  </a:ext>
                </a:extLst>
              </p:cNvPr>
              <p:cNvSpPr/>
              <p:nvPr/>
            </p:nvSpPr>
            <p:spPr>
              <a:xfrm>
                <a:off x="2093779" y="4290467"/>
                <a:ext cx="88836" cy="84088"/>
              </a:xfrm>
              <a:custGeom>
                <a:avLst/>
                <a:gdLst>
                  <a:gd name="csX0" fmla="*/ 0 w 88836"/>
                  <a:gd name="csY0" fmla="*/ 32500 h 84088"/>
                  <a:gd name="csX1" fmla="*/ 88836 w 88836"/>
                  <a:gd name="csY1" fmla="*/ 0 h 84088"/>
                  <a:gd name="csX2" fmla="*/ 63092 w 88836"/>
                  <a:gd name="csY2" fmla="*/ 39628 h 84088"/>
                  <a:gd name="csX3" fmla="*/ 79288 w 88836"/>
                  <a:gd name="csY3" fmla="*/ 84089 h 840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88836" h="84088">
                    <a:moveTo>
                      <a:pt x="0" y="32500"/>
                    </a:moveTo>
                    <a:lnTo>
                      <a:pt x="88836" y="0"/>
                    </a:lnTo>
                    <a:lnTo>
                      <a:pt x="63092" y="39628"/>
                    </a:lnTo>
                    <a:lnTo>
                      <a:pt x="79288" y="84089"/>
                    </a:lnTo>
                    <a:close/>
                  </a:path>
                </a:pathLst>
              </a:custGeom>
              <a:solidFill>
                <a:srgbClr val="000000"/>
              </a:solidFill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09" name="图形 172">
              <a:extLst>
                <a:ext uri="{FF2B5EF4-FFF2-40B4-BE49-F238E27FC236}">
                  <a16:creationId xmlns:a16="http://schemas.microsoft.com/office/drawing/2014/main" id="{FF37E503-01CC-11DC-23DA-67C027A87B17}"/>
                </a:ext>
              </a:extLst>
            </p:cNvPr>
            <p:cNvGrpSpPr/>
            <p:nvPr/>
          </p:nvGrpSpPr>
          <p:grpSpPr>
            <a:xfrm>
              <a:off x="1794153" y="4507455"/>
              <a:ext cx="185649" cy="577990"/>
              <a:chOff x="1794153" y="4507455"/>
              <a:chExt cx="185649" cy="577990"/>
            </a:xfrm>
          </p:grpSpPr>
          <p:sp>
            <p:nvSpPr>
              <p:cNvPr id="210" name="任意形状 209">
                <a:extLst>
                  <a:ext uri="{FF2B5EF4-FFF2-40B4-BE49-F238E27FC236}">
                    <a16:creationId xmlns:a16="http://schemas.microsoft.com/office/drawing/2014/main" id="{52667055-1B7F-452D-41D8-84A91B9464D6}"/>
                  </a:ext>
                </a:extLst>
              </p:cNvPr>
              <p:cNvSpPr/>
              <p:nvPr/>
            </p:nvSpPr>
            <p:spPr>
              <a:xfrm>
                <a:off x="1830050" y="4569072"/>
                <a:ext cx="113855" cy="454756"/>
              </a:xfrm>
              <a:custGeom>
                <a:avLst/>
                <a:gdLst>
                  <a:gd name="csX0" fmla="*/ 0 w 113855"/>
                  <a:gd name="csY0" fmla="*/ 454757 h 454756"/>
                  <a:gd name="csX1" fmla="*/ 113855 w 113855"/>
                  <a:gd name="csY1" fmla="*/ 0 h 45475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113855" h="454756">
                    <a:moveTo>
                      <a:pt x="0" y="454757"/>
                    </a:moveTo>
                    <a:lnTo>
                      <a:pt x="113855" y="0"/>
                    </a:lnTo>
                  </a:path>
                </a:pathLst>
              </a:custGeom>
              <a:noFill/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" name="任意形状 210">
                <a:extLst>
                  <a:ext uri="{FF2B5EF4-FFF2-40B4-BE49-F238E27FC236}">
                    <a16:creationId xmlns:a16="http://schemas.microsoft.com/office/drawing/2014/main" id="{61D3201F-F569-1550-0AA0-A6602EDB26BA}"/>
                  </a:ext>
                </a:extLst>
              </p:cNvPr>
              <p:cNvSpPr/>
              <p:nvPr/>
            </p:nvSpPr>
            <p:spPr>
              <a:xfrm>
                <a:off x="1794153" y="4993141"/>
                <a:ext cx="82067" cy="92304"/>
              </a:xfrm>
              <a:custGeom>
                <a:avLst/>
                <a:gdLst>
                  <a:gd name="csX0" fmla="*/ 20547 w 82067"/>
                  <a:gd name="csY0" fmla="*/ 92304 h 92304"/>
                  <a:gd name="csX1" fmla="*/ 0 w 82067"/>
                  <a:gd name="csY1" fmla="*/ 0 h 92304"/>
                  <a:gd name="csX2" fmla="*/ 35897 w 82067"/>
                  <a:gd name="csY2" fmla="*/ 30688 h 92304"/>
                  <a:gd name="csX3" fmla="*/ 82068 w 82067"/>
                  <a:gd name="csY3" fmla="*/ 20418 h 9230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82067" h="92304">
                    <a:moveTo>
                      <a:pt x="20547" y="92304"/>
                    </a:moveTo>
                    <a:lnTo>
                      <a:pt x="0" y="0"/>
                    </a:lnTo>
                    <a:lnTo>
                      <a:pt x="35897" y="30688"/>
                    </a:lnTo>
                    <a:lnTo>
                      <a:pt x="82068" y="20418"/>
                    </a:lnTo>
                    <a:close/>
                  </a:path>
                </a:pathLst>
              </a:custGeom>
              <a:solidFill>
                <a:srgbClr val="000000"/>
              </a:solidFill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" name="任意形状 211">
                <a:extLst>
                  <a:ext uri="{FF2B5EF4-FFF2-40B4-BE49-F238E27FC236}">
                    <a16:creationId xmlns:a16="http://schemas.microsoft.com/office/drawing/2014/main" id="{80F8E743-327D-36A0-E354-5E381CFBC8CD}"/>
                  </a:ext>
                </a:extLst>
              </p:cNvPr>
              <p:cNvSpPr/>
              <p:nvPr/>
            </p:nvSpPr>
            <p:spPr>
              <a:xfrm>
                <a:off x="1897735" y="4507455"/>
                <a:ext cx="82067" cy="92304"/>
              </a:xfrm>
              <a:custGeom>
                <a:avLst/>
                <a:gdLst>
                  <a:gd name="csX0" fmla="*/ 61521 w 82067"/>
                  <a:gd name="csY0" fmla="*/ 0 h 92304"/>
                  <a:gd name="csX1" fmla="*/ 82068 w 82067"/>
                  <a:gd name="csY1" fmla="*/ 92304 h 92304"/>
                  <a:gd name="csX2" fmla="*/ 46171 w 82067"/>
                  <a:gd name="csY2" fmla="*/ 61617 h 92304"/>
                  <a:gd name="csX3" fmla="*/ 0 w 82067"/>
                  <a:gd name="csY3" fmla="*/ 71886 h 9230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82067" h="92304">
                    <a:moveTo>
                      <a:pt x="61521" y="0"/>
                    </a:moveTo>
                    <a:lnTo>
                      <a:pt x="82068" y="92304"/>
                    </a:lnTo>
                    <a:lnTo>
                      <a:pt x="46171" y="61617"/>
                    </a:lnTo>
                    <a:lnTo>
                      <a:pt x="0" y="71886"/>
                    </a:lnTo>
                    <a:close/>
                  </a:path>
                </a:pathLst>
              </a:custGeom>
              <a:solidFill>
                <a:srgbClr val="000000"/>
              </a:solidFill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13" name="图形 172">
              <a:extLst>
                <a:ext uri="{FF2B5EF4-FFF2-40B4-BE49-F238E27FC236}">
                  <a16:creationId xmlns:a16="http://schemas.microsoft.com/office/drawing/2014/main" id="{185AA1F6-01F4-4BC9-2E8E-D56F1ED07BC5}"/>
                </a:ext>
              </a:extLst>
            </p:cNvPr>
            <p:cNvGrpSpPr/>
            <p:nvPr/>
          </p:nvGrpSpPr>
          <p:grpSpPr>
            <a:xfrm>
              <a:off x="2082418" y="4484983"/>
              <a:ext cx="455180" cy="985386"/>
              <a:chOff x="2082418" y="4484983"/>
              <a:chExt cx="455180" cy="985386"/>
            </a:xfrm>
          </p:grpSpPr>
          <p:sp>
            <p:nvSpPr>
              <p:cNvPr id="214" name="任意形状 213">
                <a:extLst>
                  <a:ext uri="{FF2B5EF4-FFF2-40B4-BE49-F238E27FC236}">
                    <a16:creationId xmlns:a16="http://schemas.microsoft.com/office/drawing/2014/main" id="{1B2F38FD-9E26-CC4C-13D3-32EC528E32B1}"/>
                  </a:ext>
                </a:extLst>
              </p:cNvPr>
              <p:cNvSpPr/>
              <p:nvPr/>
            </p:nvSpPr>
            <p:spPr>
              <a:xfrm>
                <a:off x="2112272" y="4542733"/>
                <a:ext cx="395472" cy="869885"/>
              </a:xfrm>
              <a:custGeom>
                <a:avLst/>
                <a:gdLst>
                  <a:gd name="csX0" fmla="*/ 395472 w 395472"/>
                  <a:gd name="csY0" fmla="*/ 869885 h 869885"/>
                  <a:gd name="csX1" fmla="*/ 0 w 395472"/>
                  <a:gd name="csY1" fmla="*/ 0 h 86988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395472" h="869885">
                    <a:moveTo>
                      <a:pt x="395472" y="869885"/>
                    </a:moveTo>
                    <a:lnTo>
                      <a:pt x="0" y="0"/>
                    </a:lnTo>
                  </a:path>
                </a:pathLst>
              </a:custGeom>
              <a:noFill/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" name="任意形状 214">
                <a:extLst>
                  <a:ext uri="{FF2B5EF4-FFF2-40B4-BE49-F238E27FC236}">
                    <a16:creationId xmlns:a16="http://schemas.microsoft.com/office/drawing/2014/main" id="{45903F8A-4985-AE9A-18FF-93014F989D95}"/>
                  </a:ext>
                </a:extLst>
              </p:cNvPr>
              <p:cNvSpPr/>
              <p:nvPr/>
            </p:nvSpPr>
            <p:spPr>
              <a:xfrm>
                <a:off x="2460486" y="5375890"/>
                <a:ext cx="77112" cy="94479"/>
              </a:xfrm>
              <a:custGeom>
                <a:avLst/>
                <a:gdLst>
                  <a:gd name="csX0" fmla="*/ 73607 w 77112"/>
                  <a:gd name="csY0" fmla="*/ 94479 h 94479"/>
                  <a:gd name="csX1" fmla="*/ 0 w 77112"/>
                  <a:gd name="csY1" fmla="*/ 35037 h 94479"/>
                  <a:gd name="csX2" fmla="*/ 47259 w 77112"/>
                  <a:gd name="csY2" fmla="*/ 36729 h 94479"/>
                  <a:gd name="csX3" fmla="*/ 77112 w 77112"/>
                  <a:gd name="csY3" fmla="*/ 0 h 944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77112" h="94479">
                    <a:moveTo>
                      <a:pt x="73607" y="94479"/>
                    </a:moveTo>
                    <a:lnTo>
                      <a:pt x="0" y="35037"/>
                    </a:lnTo>
                    <a:lnTo>
                      <a:pt x="47259" y="36729"/>
                    </a:lnTo>
                    <a:lnTo>
                      <a:pt x="771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" name="任意形状 215">
                <a:extLst>
                  <a:ext uri="{FF2B5EF4-FFF2-40B4-BE49-F238E27FC236}">
                    <a16:creationId xmlns:a16="http://schemas.microsoft.com/office/drawing/2014/main" id="{6A437D30-19DD-31A3-106E-1A75481E04E4}"/>
                  </a:ext>
                </a:extLst>
              </p:cNvPr>
              <p:cNvSpPr/>
              <p:nvPr/>
            </p:nvSpPr>
            <p:spPr>
              <a:xfrm>
                <a:off x="2082418" y="4484983"/>
                <a:ext cx="77112" cy="94479"/>
              </a:xfrm>
              <a:custGeom>
                <a:avLst/>
                <a:gdLst>
                  <a:gd name="csX0" fmla="*/ 3505 w 77112"/>
                  <a:gd name="csY0" fmla="*/ 0 h 94479"/>
                  <a:gd name="csX1" fmla="*/ 77112 w 77112"/>
                  <a:gd name="csY1" fmla="*/ 59442 h 94479"/>
                  <a:gd name="csX2" fmla="*/ 29854 w 77112"/>
                  <a:gd name="csY2" fmla="*/ 57751 h 94479"/>
                  <a:gd name="csX3" fmla="*/ 0 w 77112"/>
                  <a:gd name="csY3" fmla="*/ 94479 h 944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77112" h="94479">
                    <a:moveTo>
                      <a:pt x="3505" y="0"/>
                    </a:moveTo>
                    <a:lnTo>
                      <a:pt x="77112" y="59442"/>
                    </a:lnTo>
                    <a:lnTo>
                      <a:pt x="29854" y="57751"/>
                    </a:lnTo>
                    <a:lnTo>
                      <a:pt x="0" y="94479"/>
                    </a:lnTo>
                    <a:close/>
                  </a:path>
                </a:pathLst>
              </a:custGeom>
              <a:solidFill>
                <a:srgbClr val="000000"/>
              </a:solidFill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17" name="图形 172">
              <a:extLst>
                <a:ext uri="{FF2B5EF4-FFF2-40B4-BE49-F238E27FC236}">
                  <a16:creationId xmlns:a16="http://schemas.microsoft.com/office/drawing/2014/main" id="{3E2BE519-D33C-6F8D-4A1B-37149D4EB1A6}"/>
                </a:ext>
              </a:extLst>
            </p:cNvPr>
            <p:cNvGrpSpPr/>
            <p:nvPr/>
          </p:nvGrpSpPr>
          <p:grpSpPr>
            <a:xfrm>
              <a:off x="2090999" y="4377818"/>
              <a:ext cx="921479" cy="716447"/>
              <a:chOff x="2090999" y="4377818"/>
              <a:chExt cx="921479" cy="716447"/>
            </a:xfrm>
          </p:grpSpPr>
          <p:sp>
            <p:nvSpPr>
              <p:cNvPr id="218" name="任意形状 217">
                <a:extLst>
                  <a:ext uri="{FF2B5EF4-FFF2-40B4-BE49-F238E27FC236}">
                    <a16:creationId xmlns:a16="http://schemas.microsoft.com/office/drawing/2014/main" id="{B8A79BE2-4052-84CC-9B14-A6295EE5BA29}"/>
                  </a:ext>
                </a:extLst>
              </p:cNvPr>
              <p:cNvSpPr/>
              <p:nvPr/>
            </p:nvSpPr>
            <p:spPr>
              <a:xfrm>
                <a:off x="2141159" y="4416842"/>
                <a:ext cx="821161" cy="638399"/>
              </a:xfrm>
              <a:custGeom>
                <a:avLst/>
                <a:gdLst>
                  <a:gd name="csX0" fmla="*/ 821161 w 821161"/>
                  <a:gd name="csY0" fmla="*/ 638399 h 638399"/>
                  <a:gd name="csX1" fmla="*/ 0 w 821161"/>
                  <a:gd name="csY1" fmla="*/ 0 h 63839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821161" h="638399">
                    <a:moveTo>
                      <a:pt x="821161" y="638399"/>
                    </a:moveTo>
                    <a:lnTo>
                      <a:pt x="0" y="0"/>
                    </a:lnTo>
                  </a:path>
                </a:pathLst>
              </a:custGeom>
              <a:noFill/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" name="任意形状 218">
                <a:extLst>
                  <a:ext uri="{FF2B5EF4-FFF2-40B4-BE49-F238E27FC236}">
                    <a16:creationId xmlns:a16="http://schemas.microsoft.com/office/drawing/2014/main" id="{FA3049E8-3CAF-477C-12B8-17EE34C317E6}"/>
                  </a:ext>
                </a:extLst>
              </p:cNvPr>
              <p:cNvSpPr/>
              <p:nvPr/>
            </p:nvSpPr>
            <p:spPr>
              <a:xfrm>
                <a:off x="2919654" y="5008968"/>
                <a:ext cx="92824" cy="85297"/>
              </a:xfrm>
              <a:custGeom>
                <a:avLst/>
                <a:gdLst>
                  <a:gd name="csX0" fmla="*/ 92825 w 92824"/>
                  <a:gd name="csY0" fmla="*/ 85297 h 85297"/>
                  <a:gd name="csX1" fmla="*/ 0 w 92824"/>
                  <a:gd name="csY1" fmla="*/ 66691 h 85297"/>
                  <a:gd name="csX2" fmla="*/ 42666 w 92824"/>
                  <a:gd name="csY2" fmla="*/ 46273 h 85297"/>
                  <a:gd name="csX3" fmla="*/ 51972 w 92824"/>
                  <a:gd name="csY3" fmla="*/ 0 h 852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92824" h="85297">
                    <a:moveTo>
                      <a:pt x="92825" y="85297"/>
                    </a:moveTo>
                    <a:lnTo>
                      <a:pt x="0" y="66691"/>
                    </a:lnTo>
                    <a:lnTo>
                      <a:pt x="42666" y="46273"/>
                    </a:lnTo>
                    <a:lnTo>
                      <a:pt x="5197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" name="任意形状 219">
                <a:extLst>
                  <a:ext uri="{FF2B5EF4-FFF2-40B4-BE49-F238E27FC236}">
                    <a16:creationId xmlns:a16="http://schemas.microsoft.com/office/drawing/2014/main" id="{CB0F4D16-C6B4-C82A-7544-3ED12617ACB2}"/>
                  </a:ext>
                </a:extLst>
              </p:cNvPr>
              <p:cNvSpPr/>
              <p:nvPr/>
            </p:nvSpPr>
            <p:spPr>
              <a:xfrm>
                <a:off x="2090999" y="4377818"/>
                <a:ext cx="92824" cy="85297"/>
              </a:xfrm>
              <a:custGeom>
                <a:avLst/>
                <a:gdLst>
                  <a:gd name="csX0" fmla="*/ 0 w 92824"/>
                  <a:gd name="csY0" fmla="*/ 0 h 85297"/>
                  <a:gd name="csX1" fmla="*/ 92825 w 92824"/>
                  <a:gd name="csY1" fmla="*/ 18606 h 85297"/>
                  <a:gd name="csX2" fmla="*/ 50159 w 92824"/>
                  <a:gd name="csY2" fmla="*/ 39024 h 85297"/>
                  <a:gd name="csX3" fmla="*/ 40853 w 92824"/>
                  <a:gd name="csY3" fmla="*/ 85297 h 852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92824" h="85297">
                    <a:moveTo>
                      <a:pt x="0" y="0"/>
                    </a:moveTo>
                    <a:lnTo>
                      <a:pt x="92825" y="18606"/>
                    </a:lnTo>
                    <a:lnTo>
                      <a:pt x="50159" y="39024"/>
                    </a:lnTo>
                    <a:lnTo>
                      <a:pt x="40853" y="85297"/>
                    </a:lnTo>
                    <a:close/>
                  </a:path>
                </a:pathLst>
              </a:custGeom>
              <a:solidFill>
                <a:srgbClr val="000000"/>
              </a:solidFill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21" name="图形 172">
              <a:extLst>
                <a:ext uri="{FF2B5EF4-FFF2-40B4-BE49-F238E27FC236}">
                  <a16:creationId xmlns:a16="http://schemas.microsoft.com/office/drawing/2014/main" id="{3F7E4330-37B8-B88E-5F74-00D178EAFB24}"/>
                </a:ext>
              </a:extLst>
            </p:cNvPr>
            <p:cNvGrpSpPr/>
            <p:nvPr/>
          </p:nvGrpSpPr>
          <p:grpSpPr>
            <a:xfrm>
              <a:off x="1851081" y="5310528"/>
              <a:ext cx="676122" cy="300835"/>
              <a:chOff x="1851081" y="5310528"/>
              <a:chExt cx="676122" cy="300835"/>
            </a:xfrm>
          </p:grpSpPr>
          <p:sp>
            <p:nvSpPr>
              <p:cNvPr id="222" name="任意形状 221">
                <a:extLst>
                  <a:ext uri="{FF2B5EF4-FFF2-40B4-BE49-F238E27FC236}">
                    <a16:creationId xmlns:a16="http://schemas.microsoft.com/office/drawing/2014/main" id="{38E2C686-C7A6-F032-B8D7-417CD8EB9148}"/>
                  </a:ext>
                </a:extLst>
              </p:cNvPr>
              <p:cNvSpPr/>
              <p:nvPr/>
            </p:nvSpPr>
            <p:spPr>
              <a:xfrm>
                <a:off x="1909338" y="5341095"/>
                <a:ext cx="559607" cy="239701"/>
              </a:xfrm>
              <a:custGeom>
                <a:avLst/>
                <a:gdLst>
                  <a:gd name="csX0" fmla="*/ 0 w 559607"/>
                  <a:gd name="csY0" fmla="*/ 0 h 239701"/>
                  <a:gd name="csX1" fmla="*/ 559608 w 559607"/>
                  <a:gd name="csY1" fmla="*/ 239702 h 2397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559607" h="239701">
                    <a:moveTo>
                      <a:pt x="0" y="0"/>
                    </a:moveTo>
                    <a:lnTo>
                      <a:pt x="559608" y="239702"/>
                    </a:lnTo>
                  </a:path>
                </a:pathLst>
              </a:custGeom>
              <a:noFill/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" name="任意形状 222">
                <a:extLst>
                  <a:ext uri="{FF2B5EF4-FFF2-40B4-BE49-F238E27FC236}">
                    <a16:creationId xmlns:a16="http://schemas.microsoft.com/office/drawing/2014/main" id="{BEE99023-3395-6878-D6F9-55652E19385D}"/>
                  </a:ext>
                </a:extLst>
              </p:cNvPr>
              <p:cNvSpPr/>
              <p:nvPr/>
            </p:nvSpPr>
            <p:spPr>
              <a:xfrm>
                <a:off x="1851081" y="5310528"/>
                <a:ext cx="94396" cy="77806"/>
              </a:xfrm>
              <a:custGeom>
                <a:avLst/>
                <a:gdLst>
                  <a:gd name="csX0" fmla="*/ 0 w 94396"/>
                  <a:gd name="csY0" fmla="*/ 5558 h 77806"/>
                  <a:gd name="csX1" fmla="*/ 94396 w 94396"/>
                  <a:gd name="csY1" fmla="*/ 0 h 77806"/>
                  <a:gd name="csX2" fmla="*/ 58257 w 94396"/>
                  <a:gd name="csY2" fmla="*/ 30567 h 77806"/>
                  <a:gd name="csX3" fmla="*/ 61037 w 94396"/>
                  <a:gd name="csY3" fmla="*/ 77806 h 778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94396" h="77806">
                    <a:moveTo>
                      <a:pt x="0" y="5558"/>
                    </a:moveTo>
                    <a:lnTo>
                      <a:pt x="94396" y="0"/>
                    </a:lnTo>
                    <a:lnTo>
                      <a:pt x="58257" y="30567"/>
                    </a:lnTo>
                    <a:lnTo>
                      <a:pt x="61037" y="77806"/>
                    </a:lnTo>
                    <a:close/>
                  </a:path>
                </a:pathLst>
              </a:custGeom>
              <a:solidFill>
                <a:srgbClr val="000000"/>
              </a:solidFill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" name="任意形状 223">
                <a:extLst>
                  <a:ext uri="{FF2B5EF4-FFF2-40B4-BE49-F238E27FC236}">
                    <a16:creationId xmlns:a16="http://schemas.microsoft.com/office/drawing/2014/main" id="{F788AC70-7DCE-F491-736E-B21D82257E08}"/>
                  </a:ext>
                </a:extLst>
              </p:cNvPr>
              <p:cNvSpPr/>
              <p:nvPr/>
            </p:nvSpPr>
            <p:spPr>
              <a:xfrm>
                <a:off x="2432807" y="5533557"/>
                <a:ext cx="94396" cy="77806"/>
              </a:xfrm>
              <a:custGeom>
                <a:avLst/>
                <a:gdLst>
                  <a:gd name="csX0" fmla="*/ 94396 w 94396"/>
                  <a:gd name="csY0" fmla="*/ 72249 h 77806"/>
                  <a:gd name="csX1" fmla="*/ 0 w 94396"/>
                  <a:gd name="csY1" fmla="*/ 77806 h 77806"/>
                  <a:gd name="csX2" fmla="*/ 36139 w 94396"/>
                  <a:gd name="csY2" fmla="*/ 47240 h 77806"/>
                  <a:gd name="csX3" fmla="*/ 33359 w 94396"/>
                  <a:gd name="csY3" fmla="*/ 0 h 778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94396" h="77806">
                    <a:moveTo>
                      <a:pt x="94396" y="72249"/>
                    </a:moveTo>
                    <a:lnTo>
                      <a:pt x="0" y="77806"/>
                    </a:lnTo>
                    <a:lnTo>
                      <a:pt x="36139" y="47240"/>
                    </a:lnTo>
                    <a:lnTo>
                      <a:pt x="333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25" name="图形 172">
              <a:extLst>
                <a:ext uri="{FF2B5EF4-FFF2-40B4-BE49-F238E27FC236}">
                  <a16:creationId xmlns:a16="http://schemas.microsoft.com/office/drawing/2014/main" id="{128561C4-B37A-2612-639B-4209B711CAF4}"/>
                </a:ext>
              </a:extLst>
            </p:cNvPr>
            <p:cNvGrpSpPr/>
            <p:nvPr/>
          </p:nvGrpSpPr>
          <p:grpSpPr>
            <a:xfrm>
              <a:off x="3038465" y="4628755"/>
              <a:ext cx="90165" cy="335389"/>
              <a:chOff x="3038465" y="4628755"/>
              <a:chExt cx="90165" cy="335389"/>
            </a:xfrm>
          </p:grpSpPr>
          <p:sp>
            <p:nvSpPr>
              <p:cNvPr id="226" name="任意形状 225">
                <a:extLst>
                  <a:ext uri="{FF2B5EF4-FFF2-40B4-BE49-F238E27FC236}">
                    <a16:creationId xmlns:a16="http://schemas.microsoft.com/office/drawing/2014/main" id="{03D1FBB8-82A0-7C08-D58E-C73F7046188A}"/>
                  </a:ext>
                </a:extLst>
              </p:cNvPr>
              <p:cNvSpPr/>
              <p:nvPr/>
            </p:nvSpPr>
            <p:spPr>
              <a:xfrm>
                <a:off x="3080043" y="4692064"/>
                <a:ext cx="7010" cy="208772"/>
              </a:xfrm>
              <a:custGeom>
                <a:avLst/>
                <a:gdLst>
                  <a:gd name="csX0" fmla="*/ 0 w 7010"/>
                  <a:gd name="csY0" fmla="*/ 0 h 208772"/>
                  <a:gd name="csX1" fmla="*/ 7010 w 7010"/>
                  <a:gd name="csY1" fmla="*/ 208772 h 2087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7010" h="208772">
                    <a:moveTo>
                      <a:pt x="0" y="0"/>
                    </a:moveTo>
                    <a:lnTo>
                      <a:pt x="7010" y="208772"/>
                    </a:lnTo>
                  </a:path>
                </a:pathLst>
              </a:custGeom>
              <a:noFill/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" name="任意形状 226">
                <a:extLst>
                  <a:ext uri="{FF2B5EF4-FFF2-40B4-BE49-F238E27FC236}">
                    <a16:creationId xmlns:a16="http://schemas.microsoft.com/office/drawing/2014/main" id="{1AE14774-CBBD-6142-1FC1-B64B7C734F4D}"/>
                  </a:ext>
                </a:extLst>
              </p:cNvPr>
              <p:cNvSpPr/>
              <p:nvPr/>
            </p:nvSpPr>
            <p:spPr>
              <a:xfrm>
                <a:off x="3038465" y="4628755"/>
                <a:ext cx="84605" cy="85901"/>
              </a:xfrm>
              <a:custGeom>
                <a:avLst/>
                <a:gdLst>
                  <a:gd name="csX0" fmla="*/ 39523 w 84605"/>
                  <a:gd name="csY0" fmla="*/ 0 h 85901"/>
                  <a:gd name="csX1" fmla="*/ 84606 w 84605"/>
                  <a:gd name="csY1" fmla="*/ 83122 h 85901"/>
                  <a:gd name="csX2" fmla="*/ 41578 w 84605"/>
                  <a:gd name="csY2" fmla="*/ 63308 h 85901"/>
                  <a:gd name="csX3" fmla="*/ 0 w 84605"/>
                  <a:gd name="csY3" fmla="*/ 85901 h 859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84605" h="85901">
                    <a:moveTo>
                      <a:pt x="39523" y="0"/>
                    </a:moveTo>
                    <a:lnTo>
                      <a:pt x="84606" y="83122"/>
                    </a:lnTo>
                    <a:lnTo>
                      <a:pt x="41578" y="63308"/>
                    </a:lnTo>
                    <a:lnTo>
                      <a:pt x="0" y="85901"/>
                    </a:lnTo>
                    <a:close/>
                  </a:path>
                </a:pathLst>
              </a:custGeom>
              <a:solidFill>
                <a:srgbClr val="000000"/>
              </a:solidFill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" name="任意形状 227">
                <a:extLst>
                  <a:ext uri="{FF2B5EF4-FFF2-40B4-BE49-F238E27FC236}">
                    <a16:creationId xmlns:a16="http://schemas.microsoft.com/office/drawing/2014/main" id="{FD1B5ADC-0D29-D50E-94E8-C56C0CFA4C77}"/>
                  </a:ext>
                </a:extLst>
              </p:cNvPr>
              <p:cNvSpPr/>
              <p:nvPr/>
            </p:nvSpPr>
            <p:spPr>
              <a:xfrm>
                <a:off x="3044025" y="4878243"/>
                <a:ext cx="84605" cy="85901"/>
              </a:xfrm>
              <a:custGeom>
                <a:avLst/>
                <a:gdLst>
                  <a:gd name="csX0" fmla="*/ 45083 w 84605"/>
                  <a:gd name="csY0" fmla="*/ 85901 h 85901"/>
                  <a:gd name="csX1" fmla="*/ 0 w 84605"/>
                  <a:gd name="csY1" fmla="*/ 2779 h 85901"/>
                  <a:gd name="csX2" fmla="*/ 43028 w 84605"/>
                  <a:gd name="csY2" fmla="*/ 22593 h 85901"/>
                  <a:gd name="csX3" fmla="*/ 84606 w 84605"/>
                  <a:gd name="csY3" fmla="*/ 0 h 859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84605" h="85901">
                    <a:moveTo>
                      <a:pt x="45083" y="85901"/>
                    </a:moveTo>
                    <a:lnTo>
                      <a:pt x="0" y="2779"/>
                    </a:lnTo>
                    <a:lnTo>
                      <a:pt x="43028" y="22593"/>
                    </a:lnTo>
                    <a:lnTo>
                      <a:pt x="84606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29" name="图形 172">
              <a:extLst>
                <a:ext uri="{FF2B5EF4-FFF2-40B4-BE49-F238E27FC236}">
                  <a16:creationId xmlns:a16="http://schemas.microsoft.com/office/drawing/2014/main" id="{7D361CA7-BD65-78A6-7372-4DAF96E5C8FB}"/>
                </a:ext>
              </a:extLst>
            </p:cNvPr>
            <p:cNvGrpSpPr/>
            <p:nvPr/>
          </p:nvGrpSpPr>
          <p:grpSpPr>
            <a:xfrm>
              <a:off x="2694240" y="5240937"/>
              <a:ext cx="319327" cy="319199"/>
              <a:chOff x="2694240" y="5240937"/>
              <a:chExt cx="319327" cy="319199"/>
            </a:xfrm>
          </p:grpSpPr>
          <p:sp>
            <p:nvSpPr>
              <p:cNvPr id="230" name="任意形状 229">
                <a:extLst>
                  <a:ext uri="{FF2B5EF4-FFF2-40B4-BE49-F238E27FC236}">
                    <a16:creationId xmlns:a16="http://schemas.microsoft.com/office/drawing/2014/main" id="{31F93E09-71CF-E5E9-770C-975CF818D838}"/>
                  </a:ext>
                </a:extLst>
              </p:cNvPr>
              <p:cNvSpPr/>
              <p:nvPr/>
            </p:nvSpPr>
            <p:spPr>
              <a:xfrm>
                <a:off x="2739081" y="5285760"/>
                <a:ext cx="229644" cy="229553"/>
              </a:xfrm>
              <a:custGeom>
                <a:avLst/>
                <a:gdLst>
                  <a:gd name="csX0" fmla="*/ 229645 w 229644"/>
                  <a:gd name="csY0" fmla="*/ 0 h 229553"/>
                  <a:gd name="csX1" fmla="*/ 0 w 229644"/>
                  <a:gd name="csY1" fmla="*/ 229553 h 2295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229644" h="229553">
                    <a:moveTo>
                      <a:pt x="229645" y="0"/>
                    </a:moveTo>
                    <a:lnTo>
                      <a:pt x="0" y="229553"/>
                    </a:lnTo>
                  </a:path>
                </a:pathLst>
              </a:custGeom>
              <a:noFill/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" name="任意形状 230">
                <a:extLst>
                  <a:ext uri="{FF2B5EF4-FFF2-40B4-BE49-F238E27FC236}">
                    <a16:creationId xmlns:a16="http://schemas.microsoft.com/office/drawing/2014/main" id="{8253F987-ADCE-233B-6398-941BAD5FE713}"/>
                  </a:ext>
                </a:extLst>
              </p:cNvPr>
              <p:cNvSpPr/>
              <p:nvPr/>
            </p:nvSpPr>
            <p:spPr>
              <a:xfrm>
                <a:off x="2923764" y="5240937"/>
                <a:ext cx="89803" cy="89767"/>
              </a:xfrm>
              <a:custGeom>
                <a:avLst/>
                <a:gdLst>
                  <a:gd name="csX0" fmla="*/ 89803 w 89803"/>
                  <a:gd name="csY0" fmla="*/ 0 h 89767"/>
                  <a:gd name="csX1" fmla="*/ 59829 w 89803"/>
                  <a:gd name="csY1" fmla="*/ 89767 h 89767"/>
                  <a:gd name="csX2" fmla="*/ 44962 w 89803"/>
                  <a:gd name="csY2" fmla="*/ 44823 h 89767"/>
                  <a:gd name="csX3" fmla="*/ 0 w 89803"/>
                  <a:gd name="csY3" fmla="*/ 29963 h 897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89803" h="89767">
                    <a:moveTo>
                      <a:pt x="89803" y="0"/>
                    </a:moveTo>
                    <a:lnTo>
                      <a:pt x="59829" y="89767"/>
                    </a:lnTo>
                    <a:lnTo>
                      <a:pt x="44962" y="44823"/>
                    </a:lnTo>
                    <a:lnTo>
                      <a:pt x="0" y="29963"/>
                    </a:lnTo>
                    <a:close/>
                  </a:path>
                </a:pathLst>
              </a:custGeom>
              <a:solidFill>
                <a:srgbClr val="000000"/>
              </a:solidFill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" name="任意形状 231">
                <a:extLst>
                  <a:ext uri="{FF2B5EF4-FFF2-40B4-BE49-F238E27FC236}">
                    <a16:creationId xmlns:a16="http://schemas.microsoft.com/office/drawing/2014/main" id="{5B3D4F43-3A94-BDD5-21B5-B2B9748A44AD}"/>
                  </a:ext>
                </a:extLst>
              </p:cNvPr>
              <p:cNvSpPr/>
              <p:nvPr/>
            </p:nvSpPr>
            <p:spPr>
              <a:xfrm>
                <a:off x="2694240" y="5470369"/>
                <a:ext cx="89803" cy="89767"/>
              </a:xfrm>
              <a:custGeom>
                <a:avLst/>
                <a:gdLst>
                  <a:gd name="csX0" fmla="*/ 0 w 89803"/>
                  <a:gd name="csY0" fmla="*/ 89767 h 89767"/>
                  <a:gd name="csX1" fmla="*/ 29975 w 89803"/>
                  <a:gd name="csY1" fmla="*/ 0 h 89767"/>
                  <a:gd name="csX2" fmla="*/ 44841 w 89803"/>
                  <a:gd name="csY2" fmla="*/ 44944 h 89767"/>
                  <a:gd name="csX3" fmla="*/ 89803 w 89803"/>
                  <a:gd name="csY3" fmla="*/ 59805 h 897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89803" h="89767">
                    <a:moveTo>
                      <a:pt x="0" y="89767"/>
                    </a:moveTo>
                    <a:lnTo>
                      <a:pt x="29975" y="0"/>
                    </a:lnTo>
                    <a:lnTo>
                      <a:pt x="44841" y="44944"/>
                    </a:lnTo>
                    <a:lnTo>
                      <a:pt x="89803" y="59805"/>
                    </a:lnTo>
                    <a:close/>
                  </a:path>
                </a:pathLst>
              </a:custGeom>
              <a:solidFill>
                <a:srgbClr val="000000"/>
              </a:solidFill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33" name="图形 172">
              <a:extLst>
                <a:ext uri="{FF2B5EF4-FFF2-40B4-BE49-F238E27FC236}">
                  <a16:creationId xmlns:a16="http://schemas.microsoft.com/office/drawing/2014/main" id="{245ED62C-D436-4DBD-4467-DDE00EE4C0FF}"/>
                </a:ext>
              </a:extLst>
            </p:cNvPr>
            <p:cNvGrpSpPr/>
            <p:nvPr/>
          </p:nvGrpSpPr>
          <p:grpSpPr>
            <a:xfrm>
              <a:off x="2676352" y="4627910"/>
              <a:ext cx="330930" cy="820350"/>
              <a:chOff x="2676352" y="4627910"/>
              <a:chExt cx="330930" cy="820350"/>
            </a:xfrm>
          </p:grpSpPr>
          <p:sp>
            <p:nvSpPr>
              <p:cNvPr id="234" name="任意形状 233">
                <a:extLst>
                  <a:ext uri="{FF2B5EF4-FFF2-40B4-BE49-F238E27FC236}">
                    <a16:creationId xmlns:a16="http://schemas.microsoft.com/office/drawing/2014/main" id="{E5003783-1816-9B3C-A725-5E979CC9C0E2}"/>
                  </a:ext>
                </a:extLst>
              </p:cNvPr>
              <p:cNvSpPr/>
              <p:nvPr/>
            </p:nvSpPr>
            <p:spPr>
              <a:xfrm>
                <a:off x="2708381" y="4687110"/>
                <a:ext cx="266871" cy="701949"/>
              </a:xfrm>
              <a:custGeom>
                <a:avLst/>
                <a:gdLst>
                  <a:gd name="csX0" fmla="*/ 0 w 266871"/>
                  <a:gd name="csY0" fmla="*/ 701949 h 701949"/>
                  <a:gd name="csX1" fmla="*/ 266871 w 266871"/>
                  <a:gd name="csY1" fmla="*/ 0 h 7019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266871" h="701949">
                    <a:moveTo>
                      <a:pt x="0" y="701949"/>
                    </a:moveTo>
                    <a:lnTo>
                      <a:pt x="266871" y="0"/>
                    </a:lnTo>
                  </a:path>
                </a:pathLst>
              </a:custGeom>
              <a:noFill/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" name="任意形状 234">
                <a:extLst>
                  <a:ext uri="{FF2B5EF4-FFF2-40B4-BE49-F238E27FC236}">
                    <a16:creationId xmlns:a16="http://schemas.microsoft.com/office/drawing/2014/main" id="{6F66246B-9B04-761A-97F6-45089CF516A0}"/>
                  </a:ext>
                </a:extLst>
              </p:cNvPr>
              <p:cNvSpPr/>
              <p:nvPr/>
            </p:nvSpPr>
            <p:spPr>
              <a:xfrm>
                <a:off x="2676352" y="5354264"/>
                <a:ext cx="79167" cy="93995"/>
              </a:xfrm>
              <a:custGeom>
                <a:avLst/>
                <a:gdLst>
                  <a:gd name="csX0" fmla="*/ 9548 w 79167"/>
                  <a:gd name="csY0" fmla="*/ 93996 h 93995"/>
                  <a:gd name="csX1" fmla="*/ 0 w 79167"/>
                  <a:gd name="csY1" fmla="*/ 0 h 93995"/>
                  <a:gd name="csX2" fmla="*/ 32029 w 79167"/>
                  <a:gd name="csY2" fmla="*/ 34795 h 93995"/>
                  <a:gd name="csX3" fmla="*/ 79167 w 79167"/>
                  <a:gd name="csY3" fmla="*/ 29963 h 939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79167" h="93995">
                    <a:moveTo>
                      <a:pt x="9548" y="93996"/>
                    </a:moveTo>
                    <a:lnTo>
                      <a:pt x="0" y="0"/>
                    </a:lnTo>
                    <a:lnTo>
                      <a:pt x="32029" y="34795"/>
                    </a:lnTo>
                    <a:lnTo>
                      <a:pt x="79167" y="29963"/>
                    </a:lnTo>
                    <a:close/>
                  </a:path>
                </a:pathLst>
              </a:custGeom>
              <a:solidFill>
                <a:srgbClr val="000000"/>
              </a:solidFill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" name="任意形状 235">
                <a:extLst>
                  <a:ext uri="{FF2B5EF4-FFF2-40B4-BE49-F238E27FC236}">
                    <a16:creationId xmlns:a16="http://schemas.microsoft.com/office/drawing/2014/main" id="{74DACCEB-5638-064B-C0CD-916A0AD13C1D}"/>
                  </a:ext>
                </a:extLst>
              </p:cNvPr>
              <p:cNvSpPr/>
              <p:nvPr/>
            </p:nvSpPr>
            <p:spPr>
              <a:xfrm>
                <a:off x="2928115" y="4627910"/>
                <a:ext cx="79167" cy="93995"/>
              </a:xfrm>
              <a:custGeom>
                <a:avLst/>
                <a:gdLst>
                  <a:gd name="csX0" fmla="*/ 69619 w 79167"/>
                  <a:gd name="csY0" fmla="*/ 0 h 93995"/>
                  <a:gd name="csX1" fmla="*/ 79167 w 79167"/>
                  <a:gd name="csY1" fmla="*/ 93996 h 93995"/>
                  <a:gd name="csX2" fmla="*/ 47138 w 79167"/>
                  <a:gd name="csY2" fmla="*/ 59201 h 93995"/>
                  <a:gd name="csX3" fmla="*/ 0 w 79167"/>
                  <a:gd name="csY3" fmla="*/ 64033 h 939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79167" h="93995">
                    <a:moveTo>
                      <a:pt x="69619" y="0"/>
                    </a:moveTo>
                    <a:lnTo>
                      <a:pt x="79167" y="93996"/>
                    </a:lnTo>
                    <a:lnTo>
                      <a:pt x="47138" y="59201"/>
                    </a:lnTo>
                    <a:lnTo>
                      <a:pt x="0" y="64033"/>
                    </a:lnTo>
                    <a:close/>
                  </a:path>
                </a:pathLst>
              </a:custGeom>
              <a:solidFill>
                <a:srgbClr val="000000"/>
              </a:solidFill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37" name="图形 172">
              <a:extLst>
                <a:ext uri="{FF2B5EF4-FFF2-40B4-BE49-F238E27FC236}">
                  <a16:creationId xmlns:a16="http://schemas.microsoft.com/office/drawing/2014/main" id="{DF63C808-F9A3-99A5-1520-D5F887AE8B08}"/>
                </a:ext>
              </a:extLst>
            </p:cNvPr>
            <p:cNvGrpSpPr/>
            <p:nvPr/>
          </p:nvGrpSpPr>
          <p:grpSpPr>
            <a:xfrm>
              <a:off x="1852048" y="5132202"/>
              <a:ext cx="1157651" cy="174218"/>
              <a:chOff x="1852048" y="5132202"/>
              <a:chExt cx="1157651" cy="174218"/>
            </a:xfrm>
          </p:grpSpPr>
          <p:sp>
            <p:nvSpPr>
              <p:cNvPr id="238" name="任意形状 237">
                <a:extLst>
                  <a:ext uri="{FF2B5EF4-FFF2-40B4-BE49-F238E27FC236}">
                    <a16:creationId xmlns:a16="http://schemas.microsoft.com/office/drawing/2014/main" id="{6CB43C15-3CD6-E15D-8CB1-EFC242663310}"/>
                  </a:ext>
                </a:extLst>
              </p:cNvPr>
              <p:cNvSpPr/>
              <p:nvPr/>
            </p:nvSpPr>
            <p:spPr>
              <a:xfrm>
                <a:off x="1915261" y="5172434"/>
                <a:ext cx="1031225" cy="93754"/>
              </a:xfrm>
              <a:custGeom>
                <a:avLst/>
                <a:gdLst>
                  <a:gd name="csX0" fmla="*/ 0 w 1031225"/>
                  <a:gd name="csY0" fmla="*/ 93754 h 93754"/>
                  <a:gd name="csX1" fmla="*/ 1031226 w 1031225"/>
                  <a:gd name="csY1" fmla="*/ 0 h 937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1031225" h="93754">
                    <a:moveTo>
                      <a:pt x="0" y="93754"/>
                    </a:moveTo>
                    <a:lnTo>
                      <a:pt x="1031226" y="0"/>
                    </a:lnTo>
                  </a:path>
                </a:pathLst>
              </a:custGeom>
              <a:noFill/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" name="任意形状 238">
                <a:extLst>
                  <a:ext uri="{FF2B5EF4-FFF2-40B4-BE49-F238E27FC236}">
                    <a16:creationId xmlns:a16="http://schemas.microsoft.com/office/drawing/2014/main" id="{938B24D4-B8F8-6805-1A1A-4755E992E946}"/>
                  </a:ext>
                </a:extLst>
              </p:cNvPr>
              <p:cNvSpPr/>
              <p:nvPr/>
            </p:nvSpPr>
            <p:spPr>
              <a:xfrm>
                <a:off x="1852048" y="5222090"/>
                <a:ext cx="88111" cy="84330"/>
              </a:xfrm>
              <a:custGeom>
                <a:avLst/>
                <a:gdLst>
                  <a:gd name="csX0" fmla="*/ 0 w 88111"/>
                  <a:gd name="csY0" fmla="*/ 49777 h 84330"/>
                  <a:gd name="csX1" fmla="*/ 80497 w 88111"/>
                  <a:gd name="csY1" fmla="*/ 0 h 84330"/>
                  <a:gd name="csX2" fmla="*/ 63213 w 88111"/>
                  <a:gd name="csY2" fmla="*/ 44098 h 84330"/>
                  <a:gd name="csX3" fmla="*/ 88111 w 88111"/>
                  <a:gd name="csY3" fmla="*/ 84331 h 843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88111" h="84330">
                    <a:moveTo>
                      <a:pt x="0" y="49777"/>
                    </a:moveTo>
                    <a:lnTo>
                      <a:pt x="80497" y="0"/>
                    </a:lnTo>
                    <a:lnTo>
                      <a:pt x="63213" y="44098"/>
                    </a:lnTo>
                    <a:lnTo>
                      <a:pt x="88111" y="84331"/>
                    </a:lnTo>
                    <a:close/>
                  </a:path>
                </a:pathLst>
              </a:custGeom>
              <a:solidFill>
                <a:srgbClr val="000000"/>
              </a:solidFill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" name="任意形状 239">
                <a:extLst>
                  <a:ext uri="{FF2B5EF4-FFF2-40B4-BE49-F238E27FC236}">
                    <a16:creationId xmlns:a16="http://schemas.microsoft.com/office/drawing/2014/main" id="{23DFA58F-0415-40D5-EFDD-6B1C03A44292}"/>
                  </a:ext>
                </a:extLst>
              </p:cNvPr>
              <p:cNvSpPr/>
              <p:nvPr/>
            </p:nvSpPr>
            <p:spPr>
              <a:xfrm>
                <a:off x="2921588" y="5132202"/>
                <a:ext cx="88111" cy="84330"/>
              </a:xfrm>
              <a:custGeom>
                <a:avLst/>
                <a:gdLst>
                  <a:gd name="csX0" fmla="*/ 88111 w 88111"/>
                  <a:gd name="csY0" fmla="*/ 34554 h 84330"/>
                  <a:gd name="csX1" fmla="*/ 7615 w 88111"/>
                  <a:gd name="csY1" fmla="*/ 84331 h 84330"/>
                  <a:gd name="csX2" fmla="*/ 24898 w 88111"/>
                  <a:gd name="csY2" fmla="*/ 40232 h 84330"/>
                  <a:gd name="csX3" fmla="*/ 0 w 88111"/>
                  <a:gd name="csY3" fmla="*/ 0 h 843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88111" h="84330">
                    <a:moveTo>
                      <a:pt x="88111" y="34554"/>
                    </a:moveTo>
                    <a:lnTo>
                      <a:pt x="7615" y="84331"/>
                    </a:lnTo>
                    <a:lnTo>
                      <a:pt x="24898" y="402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41" name="图形 172">
              <a:extLst>
                <a:ext uri="{FF2B5EF4-FFF2-40B4-BE49-F238E27FC236}">
                  <a16:creationId xmlns:a16="http://schemas.microsoft.com/office/drawing/2014/main" id="{27CBF741-B9D1-0949-6246-2CF76FBD3615}"/>
                </a:ext>
              </a:extLst>
            </p:cNvPr>
            <p:cNvGrpSpPr/>
            <p:nvPr/>
          </p:nvGrpSpPr>
          <p:grpSpPr>
            <a:xfrm>
              <a:off x="4245067" y="5515555"/>
              <a:ext cx="94275" cy="192824"/>
              <a:chOff x="4245067" y="5515555"/>
              <a:chExt cx="94275" cy="192824"/>
            </a:xfrm>
          </p:grpSpPr>
          <p:sp>
            <p:nvSpPr>
              <p:cNvPr id="242" name="任意形状 241">
                <a:extLst>
                  <a:ext uri="{FF2B5EF4-FFF2-40B4-BE49-F238E27FC236}">
                    <a16:creationId xmlns:a16="http://schemas.microsoft.com/office/drawing/2014/main" id="{3A7592DA-A86C-5BEE-B414-FC67E0AE0E8B}"/>
                  </a:ext>
                </a:extLst>
              </p:cNvPr>
              <p:cNvSpPr/>
              <p:nvPr/>
            </p:nvSpPr>
            <p:spPr>
              <a:xfrm>
                <a:off x="4275162" y="5573548"/>
                <a:ext cx="34084" cy="76839"/>
              </a:xfrm>
              <a:custGeom>
                <a:avLst/>
                <a:gdLst>
                  <a:gd name="csX0" fmla="*/ 34084 w 34084"/>
                  <a:gd name="csY0" fmla="*/ 0 h 76839"/>
                  <a:gd name="csX1" fmla="*/ 0 w 34084"/>
                  <a:gd name="csY1" fmla="*/ 76840 h 7683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34084" h="76839">
                    <a:moveTo>
                      <a:pt x="34084" y="0"/>
                    </a:moveTo>
                    <a:lnTo>
                      <a:pt x="0" y="76840"/>
                    </a:lnTo>
                  </a:path>
                </a:pathLst>
              </a:custGeom>
              <a:noFill/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" name="任意形状 242">
                <a:extLst>
                  <a:ext uri="{FF2B5EF4-FFF2-40B4-BE49-F238E27FC236}">
                    <a16:creationId xmlns:a16="http://schemas.microsoft.com/office/drawing/2014/main" id="{BAB7F093-277D-DE49-E4FB-D8B2C95188D8}"/>
                  </a:ext>
                </a:extLst>
              </p:cNvPr>
              <p:cNvSpPr/>
              <p:nvPr/>
            </p:nvSpPr>
            <p:spPr>
              <a:xfrm>
                <a:off x="4261988" y="5515555"/>
                <a:ext cx="77353" cy="94479"/>
              </a:xfrm>
              <a:custGeom>
                <a:avLst/>
                <a:gdLst>
                  <a:gd name="csX0" fmla="*/ 73124 w 77353"/>
                  <a:gd name="csY0" fmla="*/ 0 h 94479"/>
                  <a:gd name="csX1" fmla="*/ 77354 w 77353"/>
                  <a:gd name="csY1" fmla="*/ 94479 h 94479"/>
                  <a:gd name="csX2" fmla="*/ 47259 w 77353"/>
                  <a:gd name="csY2" fmla="*/ 57992 h 94479"/>
                  <a:gd name="csX3" fmla="*/ 0 w 77353"/>
                  <a:gd name="csY3" fmla="*/ 60167 h 944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77353" h="94479">
                    <a:moveTo>
                      <a:pt x="73124" y="0"/>
                    </a:moveTo>
                    <a:lnTo>
                      <a:pt x="77354" y="94479"/>
                    </a:lnTo>
                    <a:lnTo>
                      <a:pt x="47259" y="57992"/>
                    </a:lnTo>
                    <a:lnTo>
                      <a:pt x="0" y="60167"/>
                    </a:lnTo>
                    <a:close/>
                  </a:path>
                </a:pathLst>
              </a:custGeom>
              <a:solidFill>
                <a:srgbClr val="000000"/>
              </a:solidFill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" name="任意形状 243">
                <a:extLst>
                  <a:ext uri="{FF2B5EF4-FFF2-40B4-BE49-F238E27FC236}">
                    <a16:creationId xmlns:a16="http://schemas.microsoft.com/office/drawing/2014/main" id="{F8444E7D-81D1-80CD-5B8C-59B78E054F72}"/>
                  </a:ext>
                </a:extLst>
              </p:cNvPr>
              <p:cNvSpPr/>
              <p:nvPr/>
            </p:nvSpPr>
            <p:spPr>
              <a:xfrm>
                <a:off x="4245067" y="5613901"/>
                <a:ext cx="77353" cy="94479"/>
              </a:xfrm>
              <a:custGeom>
                <a:avLst/>
                <a:gdLst>
                  <a:gd name="csX0" fmla="*/ 4230 w 77353"/>
                  <a:gd name="csY0" fmla="*/ 94479 h 94479"/>
                  <a:gd name="csX1" fmla="*/ 0 w 77353"/>
                  <a:gd name="csY1" fmla="*/ 0 h 94479"/>
                  <a:gd name="csX2" fmla="*/ 30095 w 77353"/>
                  <a:gd name="csY2" fmla="*/ 36487 h 94479"/>
                  <a:gd name="csX3" fmla="*/ 77354 w 77353"/>
                  <a:gd name="csY3" fmla="*/ 34312 h 944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77353" h="94479">
                    <a:moveTo>
                      <a:pt x="4230" y="94479"/>
                    </a:moveTo>
                    <a:lnTo>
                      <a:pt x="0" y="0"/>
                    </a:lnTo>
                    <a:lnTo>
                      <a:pt x="30095" y="36487"/>
                    </a:lnTo>
                    <a:lnTo>
                      <a:pt x="77354" y="34312"/>
                    </a:lnTo>
                    <a:close/>
                  </a:path>
                </a:pathLst>
              </a:custGeom>
              <a:solidFill>
                <a:srgbClr val="000000"/>
              </a:solidFill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45" name="图形 172">
              <a:extLst>
                <a:ext uri="{FF2B5EF4-FFF2-40B4-BE49-F238E27FC236}">
                  <a16:creationId xmlns:a16="http://schemas.microsoft.com/office/drawing/2014/main" id="{99178654-9CE5-BA22-F8CA-6AD05C3A3C79}"/>
                </a:ext>
              </a:extLst>
            </p:cNvPr>
            <p:cNvGrpSpPr/>
            <p:nvPr/>
          </p:nvGrpSpPr>
          <p:grpSpPr>
            <a:xfrm>
              <a:off x="4257274" y="5796456"/>
              <a:ext cx="504976" cy="114293"/>
              <a:chOff x="4257274" y="5796456"/>
              <a:chExt cx="504976" cy="114293"/>
            </a:xfrm>
          </p:grpSpPr>
          <p:sp>
            <p:nvSpPr>
              <p:cNvPr id="246" name="任意形状 245">
                <a:extLst>
                  <a:ext uri="{FF2B5EF4-FFF2-40B4-BE49-F238E27FC236}">
                    <a16:creationId xmlns:a16="http://schemas.microsoft.com/office/drawing/2014/main" id="{47DD4A75-8005-231D-3223-65C19BBD1A3C}"/>
                  </a:ext>
                </a:extLst>
              </p:cNvPr>
              <p:cNvSpPr/>
              <p:nvPr/>
            </p:nvSpPr>
            <p:spPr>
              <a:xfrm>
                <a:off x="4320487" y="5836688"/>
                <a:ext cx="378551" cy="33828"/>
              </a:xfrm>
              <a:custGeom>
                <a:avLst/>
                <a:gdLst>
                  <a:gd name="csX0" fmla="*/ 378551 w 378551"/>
                  <a:gd name="csY0" fmla="*/ 0 h 33828"/>
                  <a:gd name="csX1" fmla="*/ 0 w 378551"/>
                  <a:gd name="csY1" fmla="*/ 33829 h 3382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378551" h="33828">
                    <a:moveTo>
                      <a:pt x="378551" y="0"/>
                    </a:moveTo>
                    <a:lnTo>
                      <a:pt x="0" y="33829"/>
                    </a:lnTo>
                  </a:path>
                </a:pathLst>
              </a:custGeom>
              <a:noFill/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7" name="任意形状 246">
                <a:extLst>
                  <a:ext uri="{FF2B5EF4-FFF2-40B4-BE49-F238E27FC236}">
                    <a16:creationId xmlns:a16="http://schemas.microsoft.com/office/drawing/2014/main" id="{3E556D7E-439F-760E-1FCF-8A76B8B761F5}"/>
                  </a:ext>
                </a:extLst>
              </p:cNvPr>
              <p:cNvSpPr/>
              <p:nvPr/>
            </p:nvSpPr>
            <p:spPr>
              <a:xfrm>
                <a:off x="4674140" y="5796456"/>
                <a:ext cx="88110" cy="84209"/>
              </a:xfrm>
              <a:custGeom>
                <a:avLst/>
                <a:gdLst>
                  <a:gd name="csX0" fmla="*/ 88111 w 88110"/>
                  <a:gd name="csY0" fmla="*/ 34675 h 84209"/>
                  <a:gd name="csX1" fmla="*/ 7614 w 88110"/>
                  <a:gd name="csY1" fmla="*/ 84210 h 84209"/>
                  <a:gd name="csX2" fmla="*/ 24898 w 88110"/>
                  <a:gd name="csY2" fmla="*/ 40232 h 84209"/>
                  <a:gd name="csX3" fmla="*/ 0 w 88110"/>
                  <a:gd name="csY3" fmla="*/ 0 h 842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88110" h="84209">
                    <a:moveTo>
                      <a:pt x="88111" y="34675"/>
                    </a:moveTo>
                    <a:lnTo>
                      <a:pt x="7614" y="84210"/>
                    </a:lnTo>
                    <a:lnTo>
                      <a:pt x="24898" y="402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8" name="任意形状 247">
                <a:extLst>
                  <a:ext uri="{FF2B5EF4-FFF2-40B4-BE49-F238E27FC236}">
                    <a16:creationId xmlns:a16="http://schemas.microsoft.com/office/drawing/2014/main" id="{7C643517-7F2A-19DB-BFB4-43C0DCC07F0D}"/>
                  </a:ext>
                </a:extLst>
              </p:cNvPr>
              <p:cNvSpPr/>
              <p:nvPr/>
            </p:nvSpPr>
            <p:spPr>
              <a:xfrm>
                <a:off x="4257274" y="5826539"/>
                <a:ext cx="88110" cy="84209"/>
              </a:xfrm>
              <a:custGeom>
                <a:avLst/>
                <a:gdLst>
                  <a:gd name="csX0" fmla="*/ 0 w 88110"/>
                  <a:gd name="csY0" fmla="*/ 49535 h 84209"/>
                  <a:gd name="csX1" fmla="*/ 80497 w 88110"/>
                  <a:gd name="csY1" fmla="*/ 0 h 84209"/>
                  <a:gd name="csX2" fmla="*/ 63213 w 88110"/>
                  <a:gd name="csY2" fmla="*/ 43978 h 84209"/>
                  <a:gd name="csX3" fmla="*/ 88111 w 88110"/>
                  <a:gd name="csY3" fmla="*/ 84210 h 842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88110" h="84209">
                    <a:moveTo>
                      <a:pt x="0" y="49535"/>
                    </a:moveTo>
                    <a:lnTo>
                      <a:pt x="80497" y="0"/>
                    </a:lnTo>
                    <a:lnTo>
                      <a:pt x="63213" y="43978"/>
                    </a:lnTo>
                    <a:lnTo>
                      <a:pt x="88111" y="84210"/>
                    </a:lnTo>
                    <a:close/>
                  </a:path>
                </a:pathLst>
              </a:custGeom>
              <a:solidFill>
                <a:srgbClr val="000000"/>
              </a:solidFill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49" name="图形 172">
              <a:extLst>
                <a:ext uri="{FF2B5EF4-FFF2-40B4-BE49-F238E27FC236}">
                  <a16:creationId xmlns:a16="http://schemas.microsoft.com/office/drawing/2014/main" id="{4A6932D6-C60A-1C84-9F59-9B8971AB3B14}"/>
                </a:ext>
              </a:extLst>
            </p:cNvPr>
            <p:cNvGrpSpPr/>
            <p:nvPr/>
          </p:nvGrpSpPr>
          <p:grpSpPr>
            <a:xfrm>
              <a:off x="4494655" y="5430741"/>
              <a:ext cx="271947" cy="302043"/>
              <a:chOff x="4494655" y="5430741"/>
              <a:chExt cx="271947" cy="302043"/>
            </a:xfrm>
          </p:grpSpPr>
          <p:sp>
            <p:nvSpPr>
              <p:cNvPr id="250" name="任意形状 249">
                <a:extLst>
                  <a:ext uri="{FF2B5EF4-FFF2-40B4-BE49-F238E27FC236}">
                    <a16:creationId xmlns:a16="http://schemas.microsoft.com/office/drawing/2014/main" id="{FFEC3469-719A-0037-08EB-1BD4590C3EFA}"/>
                  </a:ext>
                </a:extLst>
              </p:cNvPr>
              <p:cNvSpPr/>
              <p:nvPr/>
            </p:nvSpPr>
            <p:spPr>
              <a:xfrm>
                <a:off x="4537078" y="5477860"/>
                <a:ext cx="187100" cy="207805"/>
              </a:xfrm>
              <a:custGeom>
                <a:avLst/>
                <a:gdLst>
                  <a:gd name="csX0" fmla="*/ 187100 w 187100"/>
                  <a:gd name="csY0" fmla="*/ 207806 h 207805"/>
                  <a:gd name="csX1" fmla="*/ 0 w 187100"/>
                  <a:gd name="csY1" fmla="*/ 0 h 2078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187100" h="207805">
                    <a:moveTo>
                      <a:pt x="187100" y="207806"/>
                    </a:moveTo>
                    <a:lnTo>
                      <a:pt x="0" y="0"/>
                    </a:lnTo>
                  </a:path>
                </a:pathLst>
              </a:custGeom>
              <a:noFill/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1" name="任意形状 250">
                <a:extLst>
                  <a:ext uri="{FF2B5EF4-FFF2-40B4-BE49-F238E27FC236}">
                    <a16:creationId xmlns:a16="http://schemas.microsoft.com/office/drawing/2014/main" id="{239FBE31-B3BD-97DA-66EB-E92E372E4537}"/>
                  </a:ext>
                </a:extLst>
              </p:cNvPr>
              <p:cNvSpPr/>
              <p:nvPr/>
            </p:nvSpPr>
            <p:spPr>
              <a:xfrm>
                <a:off x="4678612" y="5641689"/>
                <a:ext cx="87990" cy="91096"/>
              </a:xfrm>
              <a:custGeom>
                <a:avLst/>
                <a:gdLst>
                  <a:gd name="csX0" fmla="*/ 87990 w 87990"/>
                  <a:gd name="csY0" fmla="*/ 91096 h 91096"/>
                  <a:gd name="csX1" fmla="*/ 0 w 87990"/>
                  <a:gd name="csY1" fmla="*/ 56543 h 91096"/>
                  <a:gd name="csX2" fmla="*/ 45566 w 87990"/>
                  <a:gd name="csY2" fmla="*/ 43978 h 91096"/>
                  <a:gd name="csX3" fmla="*/ 62850 w 87990"/>
                  <a:gd name="csY3" fmla="*/ 0 h 910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87990" h="91096">
                    <a:moveTo>
                      <a:pt x="87990" y="91096"/>
                    </a:moveTo>
                    <a:lnTo>
                      <a:pt x="0" y="56543"/>
                    </a:lnTo>
                    <a:lnTo>
                      <a:pt x="45566" y="43978"/>
                    </a:lnTo>
                    <a:lnTo>
                      <a:pt x="628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2" name="任意形状 251">
                <a:extLst>
                  <a:ext uri="{FF2B5EF4-FFF2-40B4-BE49-F238E27FC236}">
                    <a16:creationId xmlns:a16="http://schemas.microsoft.com/office/drawing/2014/main" id="{F4B165DC-0B43-80EF-6BF8-D251C7DC8CE3}"/>
                  </a:ext>
                </a:extLst>
              </p:cNvPr>
              <p:cNvSpPr/>
              <p:nvPr/>
            </p:nvSpPr>
            <p:spPr>
              <a:xfrm>
                <a:off x="4494655" y="5430741"/>
                <a:ext cx="87990" cy="91096"/>
              </a:xfrm>
              <a:custGeom>
                <a:avLst/>
                <a:gdLst>
                  <a:gd name="csX0" fmla="*/ 0 w 87990"/>
                  <a:gd name="csY0" fmla="*/ 0 h 91096"/>
                  <a:gd name="csX1" fmla="*/ 87990 w 87990"/>
                  <a:gd name="csY1" fmla="*/ 34554 h 91096"/>
                  <a:gd name="csX2" fmla="*/ 42424 w 87990"/>
                  <a:gd name="csY2" fmla="*/ 47119 h 91096"/>
                  <a:gd name="csX3" fmla="*/ 25140 w 87990"/>
                  <a:gd name="csY3" fmla="*/ 91096 h 910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87990" h="91096">
                    <a:moveTo>
                      <a:pt x="0" y="0"/>
                    </a:moveTo>
                    <a:lnTo>
                      <a:pt x="87990" y="34554"/>
                    </a:lnTo>
                    <a:lnTo>
                      <a:pt x="42424" y="47119"/>
                    </a:lnTo>
                    <a:lnTo>
                      <a:pt x="25140" y="91096"/>
                    </a:lnTo>
                    <a:close/>
                  </a:path>
                </a:pathLst>
              </a:custGeom>
              <a:solidFill>
                <a:srgbClr val="000000"/>
              </a:solidFill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53" name="任意形状 252">
              <a:extLst>
                <a:ext uri="{FF2B5EF4-FFF2-40B4-BE49-F238E27FC236}">
                  <a16:creationId xmlns:a16="http://schemas.microsoft.com/office/drawing/2014/main" id="{73A84D80-B8CC-CEA0-7763-C95A4383FE9F}"/>
                </a:ext>
              </a:extLst>
            </p:cNvPr>
            <p:cNvSpPr/>
            <p:nvPr/>
          </p:nvSpPr>
          <p:spPr>
            <a:xfrm rot="900000">
              <a:off x="3203328" y="5340113"/>
              <a:ext cx="968979" cy="151021"/>
            </a:xfrm>
            <a:custGeom>
              <a:avLst/>
              <a:gdLst>
                <a:gd name="csX0" fmla="*/ 101044 w 968979"/>
                <a:gd name="csY0" fmla="*/ 49898 h 151021"/>
                <a:gd name="csX1" fmla="*/ 867936 w 968979"/>
                <a:gd name="csY1" fmla="*/ 49898 h 151021"/>
                <a:gd name="csX2" fmla="*/ 867936 w 968979"/>
                <a:gd name="csY2" fmla="*/ 0 h 151021"/>
                <a:gd name="csX3" fmla="*/ 968980 w 968979"/>
                <a:gd name="csY3" fmla="*/ 75511 h 151021"/>
                <a:gd name="csX4" fmla="*/ 867936 w 968979"/>
                <a:gd name="csY4" fmla="*/ 151022 h 151021"/>
                <a:gd name="csX5" fmla="*/ 867936 w 968979"/>
                <a:gd name="csY5" fmla="*/ 101245 h 151021"/>
                <a:gd name="csX6" fmla="*/ 101044 w 968979"/>
                <a:gd name="csY6" fmla="*/ 101245 h 151021"/>
                <a:gd name="csX7" fmla="*/ 101044 w 968979"/>
                <a:gd name="csY7" fmla="*/ 151022 h 151021"/>
                <a:gd name="csX8" fmla="*/ 0 w 968979"/>
                <a:gd name="csY8" fmla="*/ 75511 h 151021"/>
                <a:gd name="csX9" fmla="*/ 101044 w 968979"/>
                <a:gd name="csY9" fmla="*/ 0 h 15102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968979" h="151021">
                  <a:moveTo>
                    <a:pt x="101044" y="49898"/>
                  </a:moveTo>
                  <a:lnTo>
                    <a:pt x="867936" y="49898"/>
                  </a:lnTo>
                  <a:lnTo>
                    <a:pt x="867936" y="0"/>
                  </a:lnTo>
                  <a:lnTo>
                    <a:pt x="968980" y="75511"/>
                  </a:lnTo>
                  <a:lnTo>
                    <a:pt x="867936" y="151022"/>
                  </a:lnTo>
                  <a:lnTo>
                    <a:pt x="867936" y="101245"/>
                  </a:lnTo>
                  <a:lnTo>
                    <a:pt x="101044" y="101245"/>
                  </a:lnTo>
                  <a:lnTo>
                    <a:pt x="101044" y="151022"/>
                  </a:lnTo>
                  <a:lnTo>
                    <a:pt x="0" y="75511"/>
                  </a:lnTo>
                  <a:lnTo>
                    <a:pt x="101044" y="0"/>
                  </a:lnTo>
                  <a:close/>
                </a:path>
              </a:pathLst>
            </a:custGeom>
            <a:noFill/>
            <a:ln w="12074" cap="flat">
              <a:solidFill>
                <a:srgbClr val="333333"/>
              </a:solidFill>
              <a:custDash>
                <a:ds d="225000" sp="225000"/>
              </a:custDash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254" name="图形 172">
              <a:extLst>
                <a:ext uri="{FF2B5EF4-FFF2-40B4-BE49-F238E27FC236}">
                  <a16:creationId xmlns:a16="http://schemas.microsoft.com/office/drawing/2014/main" id="{35BE6764-D93D-B5F0-8CB7-67BC5D9369DC}"/>
                </a:ext>
              </a:extLst>
            </p:cNvPr>
            <p:cNvGrpSpPr/>
            <p:nvPr/>
          </p:nvGrpSpPr>
          <p:grpSpPr>
            <a:xfrm>
              <a:off x="3385712" y="4373589"/>
              <a:ext cx="1321817" cy="845747"/>
              <a:chOff x="3385712" y="4373589"/>
              <a:chExt cx="1321817" cy="845747"/>
            </a:xfrm>
          </p:grpSpPr>
          <p:sp>
            <p:nvSpPr>
              <p:cNvPr id="255" name="任意形状 254">
                <a:extLst>
                  <a:ext uri="{FF2B5EF4-FFF2-40B4-BE49-F238E27FC236}">
                    <a16:creationId xmlns:a16="http://schemas.microsoft.com/office/drawing/2014/main" id="{9983AF05-E839-44C9-7725-D43920C3EA06}"/>
                  </a:ext>
                </a:extLst>
              </p:cNvPr>
              <p:cNvSpPr/>
              <p:nvPr/>
            </p:nvSpPr>
            <p:spPr>
              <a:xfrm>
                <a:off x="3405111" y="4373589"/>
                <a:ext cx="1302417" cy="627888"/>
              </a:xfrm>
              <a:custGeom>
                <a:avLst/>
                <a:gdLst>
                  <a:gd name="csX0" fmla="*/ 158515 w 1302417"/>
                  <a:gd name="csY0" fmla="*/ 437963 h 627888"/>
                  <a:gd name="csX1" fmla="*/ 23387 w 1302417"/>
                  <a:gd name="csY1" fmla="*/ 400751 h 627888"/>
                  <a:gd name="csX2" fmla="*/ 23387 w 1302417"/>
                  <a:gd name="csY2" fmla="*/ 268698 h 627888"/>
                  <a:gd name="csX3" fmla="*/ 158515 w 1302417"/>
                  <a:gd name="csY3" fmla="*/ 231365 h 627888"/>
                  <a:gd name="csX4" fmla="*/ 272129 w 1302417"/>
                  <a:gd name="csY4" fmla="*/ 76115 h 627888"/>
                  <a:gd name="csX5" fmla="*/ 467327 w 1302417"/>
                  <a:gd name="csY5" fmla="*/ 121180 h 627888"/>
                  <a:gd name="csX6" fmla="*/ 658536 w 1302417"/>
                  <a:gd name="csY6" fmla="*/ 0 h 627888"/>
                  <a:gd name="csX7" fmla="*/ 849746 w 1302417"/>
                  <a:gd name="csY7" fmla="*/ 121180 h 627888"/>
                  <a:gd name="csX8" fmla="*/ 1033341 w 1302417"/>
                  <a:gd name="csY8" fmla="*/ 90492 h 627888"/>
                  <a:gd name="csX9" fmla="*/ 1143812 w 1302417"/>
                  <a:gd name="csY9" fmla="*/ 231365 h 627888"/>
                  <a:gd name="csX10" fmla="*/ 1278940 w 1302417"/>
                  <a:gd name="csY10" fmla="*/ 268698 h 627888"/>
                  <a:gd name="csX11" fmla="*/ 1278940 w 1302417"/>
                  <a:gd name="csY11" fmla="*/ 400751 h 627888"/>
                  <a:gd name="csX12" fmla="*/ 1143812 w 1302417"/>
                  <a:gd name="csY12" fmla="*/ 437963 h 627888"/>
                  <a:gd name="csX13" fmla="*/ 1023672 w 1302417"/>
                  <a:gd name="csY13" fmla="*/ 582461 h 627888"/>
                  <a:gd name="csX14" fmla="*/ 835000 w 1302417"/>
                  <a:gd name="csY14" fmla="*/ 534375 h 627888"/>
                  <a:gd name="csX15" fmla="*/ 658536 w 1302417"/>
                  <a:gd name="csY15" fmla="*/ 627888 h 627888"/>
                  <a:gd name="csX16" fmla="*/ 482073 w 1302417"/>
                  <a:gd name="csY16" fmla="*/ 534375 h 627888"/>
                  <a:gd name="csX17" fmla="*/ 255933 w 1302417"/>
                  <a:gd name="csY17" fmla="*/ 607470 h 627888"/>
                  <a:gd name="csX18" fmla="*/ 158515 w 1302417"/>
                  <a:gd name="csY18" fmla="*/ 437963 h 6278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</a:cxnLst>
                <a:rect l="l" t="t" r="r" b="b"/>
                <a:pathLst>
                  <a:path w="1302417" h="627888">
                    <a:moveTo>
                      <a:pt x="158515" y="437963"/>
                    </a:moveTo>
                    <a:cubicBezTo>
                      <a:pt x="109685" y="454998"/>
                      <a:pt x="54571" y="439775"/>
                      <a:pt x="23387" y="400751"/>
                    </a:cubicBezTo>
                    <a:cubicBezTo>
                      <a:pt x="-7796" y="361607"/>
                      <a:pt x="-7796" y="307843"/>
                      <a:pt x="23387" y="268698"/>
                    </a:cubicBezTo>
                    <a:cubicBezTo>
                      <a:pt x="54571" y="229553"/>
                      <a:pt x="109685" y="214451"/>
                      <a:pt x="158515" y="231365"/>
                    </a:cubicBezTo>
                    <a:cubicBezTo>
                      <a:pt x="158153" y="162499"/>
                      <a:pt x="203477" y="100641"/>
                      <a:pt x="272129" y="76115"/>
                    </a:cubicBezTo>
                    <a:cubicBezTo>
                      <a:pt x="340902" y="51589"/>
                      <a:pt x="418739" y="69591"/>
                      <a:pt x="467327" y="121180"/>
                    </a:cubicBezTo>
                    <a:cubicBezTo>
                      <a:pt x="498631" y="47965"/>
                      <a:pt x="574293" y="0"/>
                      <a:pt x="658536" y="0"/>
                    </a:cubicBezTo>
                    <a:cubicBezTo>
                      <a:pt x="742780" y="0"/>
                      <a:pt x="818442" y="47965"/>
                      <a:pt x="849746" y="121180"/>
                    </a:cubicBezTo>
                    <a:cubicBezTo>
                      <a:pt x="899663" y="79015"/>
                      <a:pt x="970974" y="67054"/>
                      <a:pt x="1033341" y="90492"/>
                    </a:cubicBezTo>
                    <a:cubicBezTo>
                      <a:pt x="1095828" y="113931"/>
                      <a:pt x="1138736" y="168540"/>
                      <a:pt x="1143812" y="231365"/>
                    </a:cubicBezTo>
                    <a:cubicBezTo>
                      <a:pt x="1192763" y="214451"/>
                      <a:pt x="1247757" y="229553"/>
                      <a:pt x="1278940" y="268698"/>
                    </a:cubicBezTo>
                    <a:cubicBezTo>
                      <a:pt x="1310244" y="307843"/>
                      <a:pt x="1310244" y="361607"/>
                      <a:pt x="1278940" y="400751"/>
                    </a:cubicBezTo>
                    <a:cubicBezTo>
                      <a:pt x="1247757" y="439775"/>
                      <a:pt x="1192763" y="454998"/>
                      <a:pt x="1143812" y="437963"/>
                    </a:cubicBezTo>
                    <a:cubicBezTo>
                      <a:pt x="1138494" y="504413"/>
                      <a:pt x="1091115" y="561318"/>
                      <a:pt x="1023672" y="582461"/>
                    </a:cubicBezTo>
                    <a:cubicBezTo>
                      <a:pt x="956229" y="603483"/>
                      <a:pt x="881775" y="584635"/>
                      <a:pt x="835000" y="534375"/>
                    </a:cubicBezTo>
                    <a:cubicBezTo>
                      <a:pt x="797774" y="592489"/>
                      <a:pt x="730814" y="627888"/>
                      <a:pt x="658536" y="627888"/>
                    </a:cubicBezTo>
                    <a:cubicBezTo>
                      <a:pt x="586259" y="627888"/>
                      <a:pt x="519299" y="592489"/>
                      <a:pt x="482073" y="534375"/>
                    </a:cubicBezTo>
                    <a:cubicBezTo>
                      <a:pt x="446538" y="601429"/>
                      <a:pt x="345253" y="634050"/>
                      <a:pt x="255933" y="607470"/>
                    </a:cubicBezTo>
                    <a:cubicBezTo>
                      <a:pt x="166613" y="580769"/>
                      <a:pt x="122981" y="504896"/>
                      <a:pt x="158515" y="4379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074" cap="flat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6" name="椭圆 255">
                <a:extLst>
                  <a:ext uri="{FF2B5EF4-FFF2-40B4-BE49-F238E27FC236}">
                    <a16:creationId xmlns:a16="http://schemas.microsoft.com/office/drawing/2014/main" id="{9E5438DE-ABC3-7A67-E0FD-870D289190F9}"/>
                  </a:ext>
                </a:extLst>
              </p:cNvPr>
              <p:cNvSpPr/>
              <p:nvPr/>
            </p:nvSpPr>
            <p:spPr>
              <a:xfrm>
                <a:off x="3519510" y="5008627"/>
                <a:ext cx="176465" cy="74379"/>
              </a:xfrm>
              <a:prstGeom prst="ellipse">
                <a:avLst/>
              </a:prstGeom>
              <a:solidFill>
                <a:srgbClr val="FFFFFF"/>
              </a:solidFill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7" name="椭圆 256">
                <a:extLst>
                  <a:ext uri="{FF2B5EF4-FFF2-40B4-BE49-F238E27FC236}">
                    <a16:creationId xmlns:a16="http://schemas.microsoft.com/office/drawing/2014/main" id="{22AF7772-FAA5-7E4D-8A9C-DD8BDDD402AE}"/>
                  </a:ext>
                </a:extLst>
              </p:cNvPr>
              <p:cNvSpPr/>
              <p:nvPr/>
            </p:nvSpPr>
            <p:spPr>
              <a:xfrm>
                <a:off x="3449005" y="5110550"/>
                <a:ext cx="111761" cy="49586"/>
              </a:xfrm>
              <a:prstGeom prst="ellipse">
                <a:avLst/>
              </a:prstGeom>
              <a:solidFill>
                <a:srgbClr val="FFFFFF"/>
              </a:solidFill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8" name="椭圆 257">
                <a:extLst>
                  <a:ext uri="{FF2B5EF4-FFF2-40B4-BE49-F238E27FC236}">
                    <a16:creationId xmlns:a16="http://schemas.microsoft.com/office/drawing/2014/main" id="{D72ACD72-934C-2E8E-CE24-FD93E7FF5B9F}"/>
                  </a:ext>
                </a:extLst>
              </p:cNvPr>
              <p:cNvSpPr/>
              <p:nvPr/>
            </p:nvSpPr>
            <p:spPr>
              <a:xfrm>
                <a:off x="3385712" y="5183524"/>
                <a:ext cx="70586" cy="35812"/>
              </a:xfrm>
              <a:prstGeom prst="ellipse">
                <a:avLst/>
              </a:prstGeom>
              <a:solidFill>
                <a:srgbClr val="FFFFFF"/>
              </a:solidFill>
              <a:ln w="120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59" name="文本框 258">
              <a:extLst>
                <a:ext uri="{FF2B5EF4-FFF2-40B4-BE49-F238E27FC236}">
                  <a16:creationId xmlns:a16="http://schemas.microsoft.com/office/drawing/2014/main" id="{0174C80D-7B33-5C27-53A3-97288BDF33FF}"/>
                </a:ext>
              </a:extLst>
            </p:cNvPr>
            <p:cNvSpPr txBox="1"/>
            <p:nvPr/>
          </p:nvSpPr>
          <p:spPr>
            <a:xfrm>
              <a:off x="3520732" y="4512248"/>
              <a:ext cx="1151277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050" spc="0" baseline="0">
                  <a:ln/>
                  <a:solidFill>
                    <a:srgbClr val="0000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sym typeface="宋体"/>
                  <a:rtl val="0"/>
                </a:rPr>
                <a:t>更に</a:t>
              </a:r>
              <a:r>
                <a:rPr lang="ja-JP" altLang="en-US" sz="1050" spc="0" baseline="0">
                  <a:ln/>
                  <a:solidFill>
                    <a:srgbClr val="0000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sym typeface="Helvetica"/>
                  <a:rtl val="0"/>
                </a:rPr>
                <a:t> 6x3 </a:t>
              </a:r>
              <a:r>
                <a:rPr lang="ja-JP" altLang="en-US" sz="1050" spc="0" baseline="0">
                  <a:ln/>
                  <a:solidFill>
                    <a:srgbClr val="0000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sym typeface="宋体"/>
                  <a:rtl val="0"/>
                </a:rPr>
                <a:t>接続？</a:t>
              </a:r>
              <a:endParaRPr lang="en-US" altLang="ja-JP" sz="1050" dirty="0">
                <a:ln/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  <a:sym typeface="宋体"/>
                <a:rtl val="0"/>
              </a:endParaRPr>
            </a:p>
            <a:p>
              <a:pPr algn="ctr"/>
              <a:r>
                <a:rPr lang="zh-CN" altLang="en-US" sz="1050" dirty="0">
                  <a:ln/>
                  <a:solidFill>
                    <a:srgbClr val="FF00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sym typeface="宋体"/>
                  <a:rtl val="0"/>
                </a:rPr>
                <a:t>多すぎ！</a:t>
              </a:r>
              <a:endParaRPr lang="en-US" altLang="ja-JP" sz="1050" spc="0" baseline="0" dirty="0">
                <a:ln/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  <a:sym typeface="Helvetica"/>
                <a:rtl val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9055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70D89-D451-9733-71F0-C8A52EF35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(3) オーバレイプレーン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5EF55-20FA-55F9-730F-2B91A868E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ピアの登録・発見・接続先探索を行う分散ルーティング層</a:t>
            </a:r>
          </a:p>
          <a:p>
            <a:pPr lvl="1"/>
            <a:r>
              <a:rPr lang="en-JP" dirty="0"/>
              <a:t>ルータの役割を果たすピアが他のピアの接続要求を受け付け</a:t>
            </a:r>
          </a:p>
          <a:p>
            <a:pPr lvl="2"/>
            <a:r>
              <a:rPr lang="en-JP" dirty="0"/>
              <a:t>初期接続の負荷を分散</a:t>
            </a:r>
          </a:p>
          <a:p>
            <a:pPr lvl="1"/>
            <a:r>
              <a:rPr lang="en-JP" dirty="0"/>
              <a:t>ルータは位置情報に基づく分散ルーティングテーブルを保持</a:t>
            </a:r>
          </a:p>
          <a:p>
            <a:pPr lvl="2"/>
            <a:r>
              <a:rPr lang="en-JP" dirty="0"/>
              <a:t>近傍領域を効率的に探索</a:t>
            </a:r>
          </a:p>
          <a:p>
            <a:pPr lvl="1"/>
            <a:r>
              <a:rPr lang="en-JP" dirty="0"/>
              <a:t>特定ピアの離脱時に代替経路を探索し、接続構造を維持</a:t>
            </a:r>
            <a:endParaRPr lang="en-US" dirty="0"/>
          </a:p>
          <a:p>
            <a:r>
              <a:rPr lang="en-JP" dirty="0"/>
              <a:t>セッションプレーンに必要な情報・機能を提供</a:t>
            </a:r>
          </a:p>
          <a:p>
            <a:pPr lvl="1"/>
            <a:r>
              <a:rPr lang="en-JP" dirty="0"/>
              <a:t>リーダ選出に必要な近傍領域情報</a:t>
            </a:r>
          </a:p>
          <a:p>
            <a:pPr lvl="1"/>
            <a:r>
              <a:rPr lang="zh-CN" altLang="en-US" dirty="0"/>
              <a:t>接続情報を中継する</a:t>
            </a:r>
            <a:r>
              <a:rPr lang="en-JP" altLang="zh-CN" dirty="0"/>
              <a:t>シグナリングサ</a:t>
            </a:r>
            <a:r>
              <a:rPr lang="en-JP" altLang="zh-CN"/>
              <a:t>ービス</a:t>
            </a:r>
            <a:endParaRPr lang="en-US" altLang="zh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4F187-6F99-1280-30DC-F6BA0E74D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446E-9EB3-2446-8397-56C7E311FB4B}" type="slidenum">
              <a:rPr lang="en-JP" smtClean="0"/>
              <a:pPr/>
              <a:t>11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814462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B537D-D839-0281-16BC-0CAF3CF16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分散四分木</a:t>
            </a:r>
            <a:r>
              <a:rPr lang="ja-JP" altLang="en-US"/>
              <a:t>ルーティング</a:t>
            </a:r>
            <a:endParaRPr lang="en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D1F44-493E-D756-3B37-416ED0C5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1483360"/>
            <a:ext cx="7135813" cy="4693603"/>
          </a:xfrm>
        </p:spPr>
        <p:txBody>
          <a:bodyPr>
            <a:normAutofit/>
          </a:bodyPr>
          <a:lstStyle/>
          <a:p>
            <a:r>
              <a:rPr lang="en-US" altLang="ja-JP" dirty="0"/>
              <a:t>WebSocket</a:t>
            </a:r>
            <a:r>
              <a:rPr lang="ja-JP" altLang="en-US"/>
              <a:t>を用いてオーバレイプレーンを構築</a:t>
            </a:r>
            <a:endParaRPr lang="en-US" altLang="ja-JP" dirty="0"/>
          </a:p>
          <a:p>
            <a:pPr lvl="1"/>
            <a:r>
              <a:rPr lang="ja-JP" altLang="en-US"/>
              <a:t>各ノードは担当する四分木区画を示すタグを保持</a:t>
            </a:r>
            <a:r>
              <a:rPr lang="en-US" altLang="ja-JP" dirty="0"/>
              <a:t> (T[ABCD]+)</a:t>
            </a:r>
          </a:p>
          <a:p>
            <a:pPr lvl="1"/>
            <a:r>
              <a:rPr lang="ja-JP" altLang="en-US"/>
              <a:t>タグは</a:t>
            </a:r>
            <a:r>
              <a:rPr lang="zh-CN" altLang="en-US" dirty="0"/>
              <a:t>階層的</a:t>
            </a:r>
            <a:r>
              <a:rPr lang="ja-JP" altLang="en-US"/>
              <a:t>に</a:t>
            </a:r>
            <a:r>
              <a:rPr lang="zh-CN" altLang="en-US" dirty="0"/>
              <a:t>拡張</a:t>
            </a:r>
            <a:r>
              <a:rPr lang="ja-JP" altLang="en-US"/>
              <a:t>されることでノード</a:t>
            </a:r>
            <a:r>
              <a:rPr lang="zh-CN" altLang="en-US" dirty="0"/>
              <a:t>位置</a:t>
            </a:r>
            <a:r>
              <a:rPr lang="ja-JP" altLang="en-US"/>
              <a:t>に</a:t>
            </a:r>
            <a:r>
              <a:rPr lang="zh-CN" altLang="en-US" dirty="0"/>
              <a:t>応</a:t>
            </a:r>
            <a:r>
              <a:rPr lang="ja-JP" altLang="en-US"/>
              <a:t>じた</a:t>
            </a:r>
            <a:r>
              <a:rPr lang="zh-CN" altLang="en-US" dirty="0"/>
              <a:t>識別子となる</a:t>
            </a:r>
            <a:endParaRPr lang="en-US" altLang="zh-CN" dirty="0"/>
          </a:p>
          <a:p>
            <a:r>
              <a:rPr lang="zh-CN" altLang="en-US" dirty="0"/>
              <a:t>新規ノードは座標に基づき、担当する区画が決まるまで再帰的に探索</a:t>
            </a:r>
            <a:endParaRPr lang="en-US" altLang="zh-CN" dirty="0"/>
          </a:p>
          <a:p>
            <a:pPr lvl="1"/>
            <a:r>
              <a:rPr lang="ja-JP" altLang="en-US"/>
              <a:t>トップレベル </a:t>
            </a:r>
            <a:r>
              <a:rPr lang="en-JP" altLang="zh-CN" dirty="0"/>
              <a:t>T </a:t>
            </a:r>
            <a:r>
              <a:rPr lang="ja-JP" altLang="en-US"/>
              <a:t>への</a:t>
            </a:r>
            <a:r>
              <a:rPr lang="zh-CN" altLang="en-US" dirty="0"/>
              <a:t>接続</a:t>
            </a:r>
            <a:endParaRPr lang="en-US" altLang="zh-CN" dirty="0"/>
          </a:p>
          <a:p>
            <a:pPr lvl="1"/>
            <a:r>
              <a:rPr lang="zh-CN" altLang="en-US" dirty="0"/>
              <a:t>担当</a:t>
            </a:r>
            <a:r>
              <a:rPr lang="ja-JP" altLang="en-US"/>
              <a:t>ノードへの</a:t>
            </a:r>
            <a:r>
              <a:rPr lang="zh-CN" altLang="en-US" dirty="0"/>
              <a:t>接続</a:t>
            </a:r>
            <a:r>
              <a:rPr lang="ja-JP" altLang="en-US"/>
              <a:t>と</a:t>
            </a:r>
            <a:r>
              <a:rPr lang="zh-CN" altLang="en-US" dirty="0"/>
              <a:t>再帰的探索</a:t>
            </a:r>
            <a:endParaRPr lang="en-US" altLang="zh-CN" dirty="0"/>
          </a:p>
          <a:p>
            <a:pPr lvl="1"/>
            <a:r>
              <a:rPr lang="zh-CN" altLang="en-US" dirty="0"/>
              <a:t>未担当区画</a:t>
            </a:r>
            <a:r>
              <a:rPr lang="ja-JP" altLang="en-US"/>
              <a:t>が</a:t>
            </a:r>
            <a:r>
              <a:rPr lang="zh-CN" altLang="en-US" dirty="0"/>
              <a:t>見</a:t>
            </a:r>
            <a:r>
              <a:rPr lang="ja-JP" altLang="en-US"/>
              <a:t>つかるまで</a:t>
            </a:r>
            <a:r>
              <a:rPr lang="zh-CN" altLang="en-US" dirty="0"/>
              <a:t>細分化</a:t>
            </a:r>
            <a:endParaRPr lang="en-US" altLang="zh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4748C-51CB-B8CA-E10B-F0EE91CC3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446E-9EB3-2446-8397-56C7E311FB4B}" type="slidenum">
              <a:rPr lang="en-JP" smtClean="0"/>
              <a:t>12</a:t>
            </a:fld>
            <a:endParaRPr lang="en-JP"/>
          </a:p>
        </p:txBody>
      </p:sp>
      <p:grpSp>
        <p:nvGrpSpPr>
          <p:cNvPr id="48" name="图形 45">
            <a:extLst>
              <a:ext uri="{FF2B5EF4-FFF2-40B4-BE49-F238E27FC236}">
                <a16:creationId xmlns:a16="http://schemas.microsoft.com/office/drawing/2014/main" id="{B4264F51-5E89-2EE3-5D09-041C2C2019D5}"/>
              </a:ext>
            </a:extLst>
          </p:cNvPr>
          <p:cNvGrpSpPr/>
          <p:nvPr/>
        </p:nvGrpSpPr>
        <p:grpSpPr>
          <a:xfrm>
            <a:off x="8101013" y="1494004"/>
            <a:ext cx="3795803" cy="4724276"/>
            <a:chOff x="8278625" y="1483359"/>
            <a:chExt cx="3795803" cy="4724276"/>
          </a:xfrm>
        </p:grpSpPr>
        <p:sp>
          <p:nvSpPr>
            <p:cNvPr id="49" name="任意形状 48">
              <a:extLst>
                <a:ext uri="{FF2B5EF4-FFF2-40B4-BE49-F238E27FC236}">
                  <a16:creationId xmlns:a16="http://schemas.microsoft.com/office/drawing/2014/main" id="{A74DC2C6-15C3-419B-4EB5-D62B3B81AB7B}"/>
                </a:ext>
              </a:extLst>
            </p:cNvPr>
            <p:cNvSpPr/>
            <p:nvPr/>
          </p:nvSpPr>
          <p:spPr>
            <a:xfrm>
              <a:off x="8954735" y="2973391"/>
              <a:ext cx="1783442" cy="468295"/>
            </a:xfrm>
            <a:custGeom>
              <a:avLst/>
              <a:gdLst>
                <a:gd name="csX0" fmla="*/ 0 w 1783442"/>
                <a:gd name="csY0" fmla="*/ 468296 h 468295"/>
                <a:gd name="csX1" fmla="*/ 638845 w 1783442"/>
                <a:gd name="csY1" fmla="*/ 0 h 468295"/>
                <a:gd name="csX2" fmla="*/ 1783442 w 1783442"/>
                <a:gd name="csY2" fmla="*/ 0 h 468295"/>
                <a:gd name="csX3" fmla="*/ 1144597 w 1783442"/>
                <a:gd name="csY3" fmla="*/ 468296 h 46829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783442" h="468295">
                  <a:moveTo>
                    <a:pt x="0" y="468296"/>
                  </a:moveTo>
                  <a:lnTo>
                    <a:pt x="638845" y="0"/>
                  </a:lnTo>
                  <a:lnTo>
                    <a:pt x="1783442" y="0"/>
                  </a:lnTo>
                  <a:lnTo>
                    <a:pt x="1144597" y="468296"/>
                  </a:lnTo>
                  <a:close/>
                </a:path>
              </a:pathLst>
            </a:custGeom>
            <a:noFill/>
            <a:ln w="10642" cap="flat">
              <a:solidFill>
                <a:srgbClr val="000000"/>
              </a:solidFill>
              <a:custDash>
                <a:ds d="225000" sp="225000"/>
              </a:custDash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D938BFC6-0E9E-09E6-E118-D4C66E84472A}"/>
                </a:ext>
              </a:extLst>
            </p:cNvPr>
            <p:cNvSpPr txBox="1"/>
            <p:nvPr/>
          </p:nvSpPr>
          <p:spPr>
            <a:xfrm>
              <a:off x="9665397" y="3100725"/>
              <a:ext cx="346147" cy="219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TA</a:t>
              </a:r>
            </a:p>
          </p:txBody>
        </p:sp>
        <p:sp>
          <p:nvSpPr>
            <p:cNvPr id="51" name="任意形状 50">
              <a:extLst>
                <a:ext uri="{FF2B5EF4-FFF2-40B4-BE49-F238E27FC236}">
                  <a16:creationId xmlns:a16="http://schemas.microsoft.com/office/drawing/2014/main" id="{4B349175-DD6E-7A83-FABF-F868FC812C23}"/>
                </a:ext>
              </a:extLst>
            </p:cNvPr>
            <p:cNvSpPr/>
            <p:nvPr/>
          </p:nvSpPr>
          <p:spPr>
            <a:xfrm>
              <a:off x="8278625" y="1483359"/>
              <a:ext cx="3747890" cy="957878"/>
            </a:xfrm>
            <a:custGeom>
              <a:avLst/>
              <a:gdLst>
                <a:gd name="csX0" fmla="*/ 0 w 3747890"/>
                <a:gd name="csY0" fmla="*/ 957878 h 957878"/>
                <a:gd name="csX1" fmla="*/ 1298985 w 3747890"/>
                <a:gd name="csY1" fmla="*/ 0 h 957878"/>
                <a:gd name="csX2" fmla="*/ 3747891 w 3747890"/>
                <a:gd name="csY2" fmla="*/ 0 h 957878"/>
                <a:gd name="csX3" fmla="*/ 2448906 w 3747890"/>
                <a:gd name="csY3" fmla="*/ 957878 h 9578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3747890" h="957878">
                  <a:moveTo>
                    <a:pt x="0" y="957878"/>
                  </a:moveTo>
                  <a:lnTo>
                    <a:pt x="1298985" y="0"/>
                  </a:lnTo>
                  <a:lnTo>
                    <a:pt x="3747891" y="0"/>
                  </a:lnTo>
                  <a:lnTo>
                    <a:pt x="2448906" y="957878"/>
                  </a:lnTo>
                  <a:close/>
                </a:path>
              </a:pathLst>
            </a:custGeom>
            <a:solidFill>
              <a:srgbClr val="FFFFFF"/>
            </a:solidFill>
            <a:ln w="10642" cap="flat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9AFC85E7-C833-01C5-E89D-5DE52F5AD3CC}"/>
                </a:ext>
              </a:extLst>
            </p:cNvPr>
            <p:cNvSpPr txBox="1"/>
            <p:nvPr/>
          </p:nvSpPr>
          <p:spPr>
            <a:xfrm>
              <a:off x="9951744" y="1755435"/>
              <a:ext cx="391003" cy="432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2400" spc="0" baseline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T</a:t>
              </a:r>
            </a:p>
          </p:txBody>
        </p:sp>
        <p:sp>
          <p:nvSpPr>
            <p:cNvPr id="53" name="任意形状 52">
              <a:extLst>
                <a:ext uri="{FF2B5EF4-FFF2-40B4-BE49-F238E27FC236}">
                  <a16:creationId xmlns:a16="http://schemas.microsoft.com/office/drawing/2014/main" id="{2690B04B-6E03-7579-7AF2-E3A10E431270}"/>
                </a:ext>
              </a:extLst>
            </p:cNvPr>
            <p:cNvSpPr/>
            <p:nvPr/>
          </p:nvSpPr>
          <p:spPr>
            <a:xfrm>
              <a:off x="9018620" y="4718858"/>
              <a:ext cx="830498" cy="212861"/>
            </a:xfrm>
            <a:custGeom>
              <a:avLst/>
              <a:gdLst>
                <a:gd name="csX0" fmla="*/ 0 w 830498"/>
                <a:gd name="csY0" fmla="*/ 212862 h 212861"/>
                <a:gd name="csX1" fmla="*/ 308775 w 830498"/>
                <a:gd name="csY1" fmla="*/ 0 h 212861"/>
                <a:gd name="csX2" fmla="*/ 830498 w 830498"/>
                <a:gd name="csY2" fmla="*/ 0 h 212861"/>
                <a:gd name="csX3" fmla="*/ 521723 w 830498"/>
                <a:gd name="csY3" fmla="*/ 212862 h 2128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830498" h="212861">
                  <a:moveTo>
                    <a:pt x="0" y="212862"/>
                  </a:moveTo>
                  <a:lnTo>
                    <a:pt x="308775" y="0"/>
                  </a:lnTo>
                  <a:lnTo>
                    <a:pt x="830498" y="0"/>
                  </a:lnTo>
                  <a:lnTo>
                    <a:pt x="521723" y="212862"/>
                  </a:lnTo>
                  <a:close/>
                </a:path>
              </a:pathLst>
            </a:custGeom>
            <a:noFill/>
            <a:ln w="10642" cap="flat">
              <a:solidFill>
                <a:srgbClr val="000000"/>
              </a:solidFill>
              <a:custDash>
                <a:ds d="225000" sp="225000"/>
              </a:custDash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任意形状 53">
              <a:extLst>
                <a:ext uri="{FF2B5EF4-FFF2-40B4-BE49-F238E27FC236}">
                  <a16:creationId xmlns:a16="http://schemas.microsoft.com/office/drawing/2014/main" id="{DC495A54-40E5-CB92-7233-FCC89F18E3B6}"/>
                </a:ext>
              </a:extLst>
            </p:cNvPr>
            <p:cNvSpPr/>
            <p:nvPr/>
          </p:nvSpPr>
          <p:spPr>
            <a:xfrm>
              <a:off x="9391279" y="4463424"/>
              <a:ext cx="830498" cy="212861"/>
            </a:xfrm>
            <a:custGeom>
              <a:avLst/>
              <a:gdLst>
                <a:gd name="csX0" fmla="*/ 0 w 830498"/>
                <a:gd name="csY0" fmla="*/ 212862 h 212861"/>
                <a:gd name="csX1" fmla="*/ 308775 w 830498"/>
                <a:gd name="csY1" fmla="*/ 0 h 212861"/>
                <a:gd name="csX2" fmla="*/ 830498 w 830498"/>
                <a:gd name="csY2" fmla="*/ 0 h 212861"/>
                <a:gd name="csX3" fmla="*/ 521723 w 830498"/>
                <a:gd name="csY3" fmla="*/ 212862 h 2128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830498" h="212861">
                  <a:moveTo>
                    <a:pt x="0" y="212862"/>
                  </a:moveTo>
                  <a:lnTo>
                    <a:pt x="308775" y="0"/>
                  </a:lnTo>
                  <a:lnTo>
                    <a:pt x="830498" y="0"/>
                  </a:lnTo>
                  <a:lnTo>
                    <a:pt x="521723" y="212862"/>
                  </a:lnTo>
                  <a:close/>
                </a:path>
              </a:pathLst>
            </a:custGeom>
            <a:noFill/>
            <a:ln w="10642" cap="flat">
              <a:solidFill>
                <a:srgbClr val="000000"/>
              </a:solidFill>
              <a:custDash>
                <a:ds d="225000" sp="225000"/>
              </a:custDash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任意形状 54">
              <a:extLst>
                <a:ext uri="{FF2B5EF4-FFF2-40B4-BE49-F238E27FC236}">
                  <a16:creationId xmlns:a16="http://schemas.microsoft.com/office/drawing/2014/main" id="{73922FDC-7AE3-9F60-08DC-9A2556E64281}"/>
                </a:ext>
              </a:extLst>
            </p:cNvPr>
            <p:cNvSpPr/>
            <p:nvPr/>
          </p:nvSpPr>
          <p:spPr>
            <a:xfrm>
              <a:off x="9614875" y="4718858"/>
              <a:ext cx="830498" cy="212861"/>
            </a:xfrm>
            <a:custGeom>
              <a:avLst/>
              <a:gdLst>
                <a:gd name="csX0" fmla="*/ 0 w 830498"/>
                <a:gd name="csY0" fmla="*/ 212862 h 212861"/>
                <a:gd name="csX1" fmla="*/ 308775 w 830498"/>
                <a:gd name="csY1" fmla="*/ 0 h 212861"/>
                <a:gd name="csX2" fmla="*/ 830498 w 830498"/>
                <a:gd name="csY2" fmla="*/ 0 h 212861"/>
                <a:gd name="csX3" fmla="*/ 521723 w 830498"/>
                <a:gd name="csY3" fmla="*/ 212862 h 2128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830498" h="212861">
                  <a:moveTo>
                    <a:pt x="0" y="212862"/>
                  </a:moveTo>
                  <a:lnTo>
                    <a:pt x="308775" y="0"/>
                  </a:lnTo>
                  <a:lnTo>
                    <a:pt x="830498" y="0"/>
                  </a:lnTo>
                  <a:lnTo>
                    <a:pt x="521723" y="212862"/>
                  </a:lnTo>
                  <a:close/>
                </a:path>
              </a:pathLst>
            </a:custGeom>
            <a:noFill/>
            <a:ln w="10642" cap="flat">
              <a:solidFill>
                <a:srgbClr val="000000"/>
              </a:solidFill>
              <a:custDash>
                <a:ds d="225000" sp="225000"/>
              </a:custDash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任意形状 55">
              <a:extLst>
                <a:ext uri="{FF2B5EF4-FFF2-40B4-BE49-F238E27FC236}">
                  <a16:creationId xmlns:a16="http://schemas.microsoft.com/office/drawing/2014/main" id="{DBE3C806-E04F-726D-AFB2-AA310E777E36}"/>
                </a:ext>
              </a:extLst>
            </p:cNvPr>
            <p:cNvSpPr/>
            <p:nvPr/>
          </p:nvSpPr>
          <p:spPr>
            <a:xfrm>
              <a:off x="9987535" y="4463424"/>
              <a:ext cx="830498" cy="212861"/>
            </a:xfrm>
            <a:custGeom>
              <a:avLst/>
              <a:gdLst>
                <a:gd name="csX0" fmla="*/ 0 w 830498"/>
                <a:gd name="csY0" fmla="*/ 212862 h 212861"/>
                <a:gd name="csX1" fmla="*/ 308775 w 830498"/>
                <a:gd name="csY1" fmla="*/ 0 h 212861"/>
                <a:gd name="csX2" fmla="*/ 830498 w 830498"/>
                <a:gd name="csY2" fmla="*/ 0 h 212861"/>
                <a:gd name="csX3" fmla="*/ 521723 w 830498"/>
                <a:gd name="csY3" fmla="*/ 212862 h 2128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830498" h="212861">
                  <a:moveTo>
                    <a:pt x="0" y="212862"/>
                  </a:moveTo>
                  <a:lnTo>
                    <a:pt x="308775" y="0"/>
                  </a:lnTo>
                  <a:lnTo>
                    <a:pt x="830498" y="0"/>
                  </a:lnTo>
                  <a:lnTo>
                    <a:pt x="521723" y="212862"/>
                  </a:lnTo>
                  <a:close/>
                </a:path>
              </a:pathLst>
            </a:custGeom>
            <a:noFill/>
            <a:ln w="10642" cap="flat">
              <a:solidFill>
                <a:srgbClr val="000000"/>
              </a:solidFill>
              <a:custDash>
                <a:ds d="225000" sp="225000"/>
              </a:custDash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任意形状 56">
              <a:extLst>
                <a:ext uri="{FF2B5EF4-FFF2-40B4-BE49-F238E27FC236}">
                  <a16:creationId xmlns:a16="http://schemas.microsoft.com/office/drawing/2014/main" id="{95FAD43F-D6DA-5BDB-7E08-A97BAF4869D1}"/>
                </a:ext>
              </a:extLst>
            </p:cNvPr>
            <p:cNvSpPr/>
            <p:nvPr/>
          </p:nvSpPr>
          <p:spPr>
            <a:xfrm>
              <a:off x="10275015" y="4718858"/>
              <a:ext cx="830498" cy="212861"/>
            </a:xfrm>
            <a:custGeom>
              <a:avLst/>
              <a:gdLst>
                <a:gd name="csX0" fmla="*/ 0 w 830498"/>
                <a:gd name="csY0" fmla="*/ 212862 h 212861"/>
                <a:gd name="csX1" fmla="*/ 308775 w 830498"/>
                <a:gd name="csY1" fmla="*/ 0 h 212861"/>
                <a:gd name="csX2" fmla="*/ 830498 w 830498"/>
                <a:gd name="csY2" fmla="*/ 0 h 212861"/>
                <a:gd name="csX3" fmla="*/ 521723 w 830498"/>
                <a:gd name="csY3" fmla="*/ 212862 h 2128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830498" h="212861">
                  <a:moveTo>
                    <a:pt x="0" y="212862"/>
                  </a:moveTo>
                  <a:lnTo>
                    <a:pt x="308775" y="0"/>
                  </a:lnTo>
                  <a:lnTo>
                    <a:pt x="830498" y="0"/>
                  </a:lnTo>
                  <a:lnTo>
                    <a:pt x="521723" y="212862"/>
                  </a:lnTo>
                  <a:close/>
                </a:path>
              </a:pathLst>
            </a:custGeom>
            <a:solidFill>
              <a:srgbClr val="FFFFFF"/>
            </a:solidFill>
            <a:ln w="10642" cap="flat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87B6D585-88A8-B615-201E-56D4C0F6EA70}"/>
                </a:ext>
              </a:extLst>
            </p:cNvPr>
            <p:cNvSpPr txBox="1"/>
            <p:nvPr/>
          </p:nvSpPr>
          <p:spPr>
            <a:xfrm>
              <a:off x="10428466" y="4696337"/>
              <a:ext cx="523597" cy="261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200" spc="0" baseline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TBC</a:t>
              </a:r>
            </a:p>
          </p:txBody>
        </p:sp>
        <p:sp>
          <p:nvSpPr>
            <p:cNvPr id="59" name="任意形状 58">
              <a:extLst>
                <a:ext uri="{FF2B5EF4-FFF2-40B4-BE49-F238E27FC236}">
                  <a16:creationId xmlns:a16="http://schemas.microsoft.com/office/drawing/2014/main" id="{9577BD91-6EA6-16DD-1190-6371174BF4E1}"/>
                </a:ext>
              </a:extLst>
            </p:cNvPr>
            <p:cNvSpPr/>
            <p:nvPr/>
          </p:nvSpPr>
          <p:spPr>
            <a:xfrm>
              <a:off x="10647675" y="4463424"/>
              <a:ext cx="830498" cy="212861"/>
            </a:xfrm>
            <a:custGeom>
              <a:avLst/>
              <a:gdLst>
                <a:gd name="csX0" fmla="*/ 0 w 830498"/>
                <a:gd name="csY0" fmla="*/ 212862 h 212861"/>
                <a:gd name="csX1" fmla="*/ 308775 w 830498"/>
                <a:gd name="csY1" fmla="*/ 0 h 212861"/>
                <a:gd name="csX2" fmla="*/ 830498 w 830498"/>
                <a:gd name="csY2" fmla="*/ 0 h 212861"/>
                <a:gd name="csX3" fmla="*/ 521723 w 830498"/>
                <a:gd name="csY3" fmla="*/ 212862 h 2128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830498" h="212861">
                  <a:moveTo>
                    <a:pt x="0" y="212862"/>
                  </a:moveTo>
                  <a:lnTo>
                    <a:pt x="308775" y="0"/>
                  </a:lnTo>
                  <a:lnTo>
                    <a:pt x="830498" y="0"/>
                  </a:lnTo>
                  <a:lnTo>
                    <a:pt x="521723" y="212862"/>
                  </a:lnTo>
                  <a:close/>
                </a:path>
              </a:pathLst>
            </a:custGeom>
            <a:noFill/>
            <a:ln w="10642" cap="flat">
              <a:solidFill>
                <a:srgbClr val="000000"/>
              </a:solidFill>
              <a:custDash>
                <a:ds d="225000" sp="225000"/>
              </a:custDash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7ADC1517-B93D-5983-F787-7D65DD64DBE7}"/>
                </a:ext>
              </a:extLst>
            </p:cNvPr>
            <p:cNvSpPr txBox="1"/>
            <p:nvPr/>
          </p:nvSpPr>
          <p:spPr>
            <a:xfrm>
              <a:off x="10805825" y="4440903"/>
              <a:ext cx="514197" cy="261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200" spc="0" baseline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TBA</a:t>
              </a:r>
            </a:p>
          </p:txBody>
        </p:sp>
        <p:sp>
          <p:nvSpPr>
            <p:cNvPr id="61" name="任意形状 60">
              <a:extLst>
                <a:ext uri="{FF2B5EF4-FFF2-40B4-BE49-F238E27FC236}">
                  <a16:creationId xmlns:a16="http://schemas.microsoft.com/office/drawing/2014/main" id="{133B6616-DB75-8EF9-7E3C-B71269E94702}"/>
                </a:ext>
              </a:extLst>
            </p:cNvPr>
            <p:cNvSpPr/>
            <p:nvPr/>
          </p:nvSpPr>
          <p:spPr>
            <a:xfrm>
              <a:off x="10871270" y="4718858"/>
              <a:ext cx="830498" cy="212861"/>
            </a:xfrm>
            <a:custGeom>
              <a:avLst/>
              <a:gdLst>
                <a:gd name="csX0" fmla="*/ 0 w 830498"/>
                <a:gd name="csY0" fmla="*/ 212862 h 212861"/>
                <a:gd name="csX1" fmla="*/ 308775 w 830498"/>
                <a:gd name="csY1" fmla="*/ 0 h 212861"/>
                <a:gd name="csX2" fmla="*/ 830498 w 830498"/>
                <a:gd name="csY2" fmla="*/ 0 h 212861"/>
                <a:gd name="csX3" fmla="*/ 521723 w 830498"/>
                <a:gd name="csY3" fmla="*/ 212862 h 2128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830498" h="212861">
                  <a:moveTo>
                    <a:pt x="0" y="212862"/>
                  </a:moveTo>
                  <a:lnTo>
                    <a:pt x="308775" y="0"/>
                  </a:lnTo>
                  <a:lnTo>
                    <a:pt x="830498" y="0"/>
                  </a:lnTo>
                  <a:lnTo>
                    <a:pt x="521723" y="212862"/>
                  </a:lnTo>
                  <a:close/>
                </a:path>
              </a:pathLst>
            </a:custGeom>
            <a:noFill/>
            <a:ln w="10642" cap="flat">
              <a:solidFill>
                <a:srgbClr val="000000"/>
              </a:solidFill>
              <a:custDash>
                <a:ds d="225000" sp="225000"/>
              </a:custDash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30D94CA2-3824-B19F-082B-948FF9A20DE9}"/>
                </a:ext>
              </a:extLst>
            </p:cNvPr>
            <p:cNvSpPr txBox="1"/>
            <p:nvPr/>
          </p:nvSpPr>
          <p:spPr>
            <a:xfrm>
              <a:off x="11024721" y="4696337"/>
              <a:ext cx="523597" cy="261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200" spc="0" baseline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TBD</a:t>
              </a:r>
            </a:p>
          </p:txBody>
        </p:sp>
        <p:sp>
          <p:nvSpPr>
            <p:cNvPr id="63" name="任意形状 62">
              <a:extLst>
                <a:ext uri="{FF2B5EF4-FFF2-40B4-BE49-F238E27FC236}">
                  <a16:creationId xmlns:a16="http://schemas.microsoft.com/office/drawing/2014/main" id="{C5372740-8F61-1F53-5579-139DE6527F10}"/>
                </a:ext>
              </a:extLst>
            </p:cNvPr>
            <p:cNvSpPr/>
            <p:nvPr/>
          </p:nvSpPr>
          <p:spPr>
            <a:xfrm>
              <a:off x="11243930" y="4463424"/>
              <a:ext cx="830498" cy="212861"/>
            </a:xfrm>
            <a:custGeom>
              <a:avLst/>
              <a:gdLst>
                <a:gd name="csX0" fmla="*/ 0 w 830498"/>
                <a:gd name="csY0" fmla="*/ 212862 h 212861"/>
                <a:gd name="csX1" fmla="*/ 308775 w 830498"/>
                <a:gd name="csY1" fmla="*/ 0 h 212861"/>
                <a:gd name="csX2" fmla="*/ 830498 w 830498"/>
                <a:gd name="csY2" fmla="*/ 0 h 212861"/>
                <a:gd name="csX3" fmla="*/ 521723 w 830498"/>
                <a:gd name="csY3" fmla="*/ 212862 h 2128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830498" h="212861">
                  <a:moveTo>
                    <a:pt x="0" y="212862"/>
                  </a:moveTo>
                  <a:lnTo>
                    <a:pt x="308775" y="0"/>
                  </a:lnTo>
                  <a:lnTo>
                    <a:pt x="830498" y="0"/>
                  </a:lnTo>
                  <a:lnTo>
                    <a:pt x="521723" y="212862"/>
                  </a:lnTo>
                  <a:close/>
                </a:path>
              </a:pathLst>
            </a:custGeom>
            <a:noFill/>
            <a:ln w="10642" cap="flat">
              <a:solidFill>
                <a:srgbClr val="000000"/>
              </a:solidFill>
              <a:custDash>
                <a:ds d="225000" sp="225000"/>
              </a:custDash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A278F4CF-CD52-963C-192C-2D92396BDCE5}"/>
                </a:ext>
              </a:extLst>
            </p:cNvPr>
            <p:cNvSpPr txBox="1"/>
            <p:nvPr/>
          </p:nvSpPr>
          <p:spPr>
            <a:xfrm>
              <a:off x="11402080" y="4440903"/>
              <a:ext cx="514197" cy="261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200" spc="0" baseline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TBB</a:t>
              </a:r>
            </a:p>
          </p:txBody>
        </p:sp>
        <p:sp>
          <p:nvSpPr>
            <p:cNvPr id="65" name="任意形状 64">
              <a:extLst>
                <a:ext uri="{FF2B5EF4-FFF2-40B4-BE49-F238E27FC236}">
                  <a16:creationId xmlns:a16="http://schemas.microsoft.com/office/drawing/2014/main" id="{F7E6BF59-0313-2EB2-1BD3-85D6FEFFEF3F}"/>
                </a:ext>
              </a:extLst>
            </p:cNvPr>
            <p:cNvSpPr/>
            <p:nvPr/>
          </p:nvSpPr>
          <p:spPr>
            <a:xfrm>
              <a:off x="8278625" y="5251013"/>
              <a:ext cx="830498" cy="212861"/>
            </a:xfrm>
            <a:custGeom>
              <a:avLst/>
              <a:gdLst>
                <a:gd name="csX0" fmla="*/ 0 w 830498"/>
                <a:gd name="csY0" fmla="*/ 212862 h 212861"/>
                <a:gd name="csX1" fmla="*/ 308775 w 830498"/>
                <a:gd name="csY1" fmla="*/ 0 h 212861"/>
                <a:gd name="csX2" fmla="*/ 830498 w 830498"/>
                <a:gd name="csY2" fmla="*/ 0 h 212861"/>
                <a:gd name="csX3" fmla="*/ 521723 w 830498"/>
                <a:gd name="csY3" fmla="*/ 212862 h 2128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830498" h="212861">
                  <a:moveTo>
                    <a:pt x="0" y="212862"/>
                  </a:moveTo>
                  <a:lnTo>
                    <a:pt x="308775" y="0"/>
                  </a:lnTo>
                  <a:lnTo>
                    <a:pt x="830498" y="0"/>
                  </a:lnTo>
                  <a:lnTo>
                    <a:pt x="521723" y="212862"/>
                  </a:lnTo>
                  <a:close/>
                </a:path>
              </a:pathLst>
            </a:custGeom>
            <a:noFill/>
            <a:ln w="10642" cap="flat">
              <a:solidFill>
                <a:srgbClr val="000000"/>
              </a:solidFill>
              <a:custDash>
                <a:ds d="225000" sp="225000"/>
              </a:custDash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" name="任意形状 65">
              <a:extLst>
                <a:ext uri="{FF2B5EF4-FFF2-40B4-BE49-F238E27FC236}">
                  <a16:creationId xmlns:a16="http://schemas.microsoft.com/office/drawing/2014/main" id="{795AA6D3-31BA-664E-4AB6-6BA0CFEDB40A}"/>
                </a:ext>
              </a:extLst>
            </p:cNvPr>
            <p:cNvSpPr/>
            <p:nvPr/>
          </p:nvSpPr>
          <p:spPr>
            <a:xfrm>
              <a:off x="8651284" y="4995578"/>
              <a:ext cx="830498" cy="212861"/>
            </a:xfrm>
            <a:custGeom>
              <a:avLst/>
              <a:gdLst>
                <a:gd name="csX0" fmla="*/ 0 w 830498"/>
                <a:gd name="csY0" fmla="*/ 212862 h 212861"/>
                <a:gd name="csX1" fmla="*/ 308775 w 830498"/>
                <a:gd name="csY1" fmla="*/ 0 h 212861"/>
                <a:gd name="csX2" fmla="*/ 830498 w 830498"/>
                <a:gd name="csY2" fmla="*/ 0 h 212861"/>
                <a:gd name="csX3" fmla="*/ 521723 w 830498"/>
                <a:gd name="csY3" fmla="*/ 212862 h 2128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830498" h="212861">
                  <a:moveTo>
                    <a:pt x="0" y="212862"/>
                  </a:moveTo>
                  <a:lnTo>
                    <a:pt x="308775" y="0"/>
                  </a:lnTo>
                  <a:lnTo>
                    <a:pt x="830498" y="0"/>
                  </a:lnTo>
                  <a:lnTo>
                    <a:pt x="521723" y="212862"/>
                  </a:lnTo>
                  <a:close/>
                </a:path>
              </a:pathLst>
            </a:custGeom>
            <a:noFill/>
            <a:ln w="10642" cap="flat">
              <a:solidFill>
                <a:srgbClr val="000000"/>
              </a:solidFill>
              <a:custDash>
                <a:ds d="225000" sp="225000"/>
              </a:custDash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7" name="任意形状 66">
              <a:extLst>
                <a:ext uri="{FF2B5EF4-FFF2-40B4-BE49-F238E27FC236}">
                  <a16:creationId xmlns:a16="http://schemas.microsoft.com/office/drawing/2014/main" id="{E896CA3C-15BE-A085-96A1-E27382CF30ED}"/>
                </a:ext>
              </a:extLst>
            </p:cNvPr>
            <p:cNvSpPr/>
            <p:nvPr/>
          </p:nvSpPr>
          <p:spPr>
            <a:xfrm>
              <a:off x="8874880" y="5251013"/>
              <a:ext cx="830498" cy="212861"/>
            </a:xfrm>
            <a:custGeom>
              <a:avLst/>
              <a:gdLst>
                <a:gd name="csX0" fmla="*/ 0 w 830498"/>
                <a:gd name="csY0" fmla="*/ 212862 h 212861"/>
                <a:gd name="csX1" fmla="*/ 308775 w 830498"/>
                <a:gd name="csY1" fmla="*/ 0 h 212861"/>
                <a:gd name="csX2" fmla="*/ 830498 w 830498"/>
                <a:gd name="csY2" fmla="*/ 0 h 212861"/>
                <a:gd name="csX3" fmla="*/ 521723 w 830498"/>
                <a:gd name="csY3" fmla="*/ 212862 h 2128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830498" h="212861">
                  <a:moveTo>
                    <a:pt x="0" y="212862"/>
                  </a:moveTo>
                  <a:lnTo>
                    <a:pt x="308775" y="0"/>
                  </a:lnTo>
                  <a:lnTo>
                    <a:pt x="830498" y="0"/>
                  </a:lnTo>
                  <a:lnTo>
                    <a:pt x="521723" y="212862"/>
                  </a:lnTo>
                  <a:close/>
                </a:path>
              </a:pathLst>
            </a:custGeom>
            <a:noFill/>
            <a:ln w="10642" cap="flat">
              <a:solidFill>
                <a:srgbClr val="000000"/>
              </a:solidFill>
              <a:custDash>
                <a:ds d="225000" sp="225000"/>
              </a:custDash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" name="任意形状 67">
              <a:extLst>
                <a:ext uri="{FF2B5EF4-FFF2-40B4-BE49-F238E27FC236}">
                  <a16:creationId xmlns:a16="http://schemas.microsoft.com/office/drawing/2014/main" id="{20782D8B-4E71-6336-CD55-37CBFF7DFC75}"/>
                </a:ext>
              </a:extLst>
            </p:cNvPr>
            <p:cNvSpPr/>
            <p:nvPr/>
          </p:nvSpPr>
          <p:spPr>
            <a:xfrm>
              <a:off x="9247539" y="4995578"/>
              <a:ext cx="830498" cy="212861"/>
            </a:xfrm>
            <a:custGeom>
              <a:avLst/>
              <a:gdLst>
                <a:gd name="csX0" fmla="*/ 0 w 830498"/>
                <a:gd name="csY0" fmla="*/ 212862 h 212861"/>
                <a:gd name="csX1" fmla="*/ 308775 w 830498"/>
                <a:gd name="csY1" fmla="*/ 0 h 212861"/>
                <a:gd name="csX2" fmla="*/ 830498 w 830498"/>
                <a:gd name="csY2" fmla="*/ 0 h 212861"/>
                <a:gd name="csX3" fmla="*/ 521723 w 830498"/>
                <a:gd name="csY3" fmla="*/ 212862 h 2128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830498" h="212861">
                  <a:moveTo>
                    <a:pt x="0" y="212862"/>
                  </a:moveTo>
                  <a:lnTo>
                    <a:pt x="308775" y="0"/>
                  </a:lnTo>
                  <a:lnTo>
                    <a:pt x="830498" y="0"/>
                  </a:lnTo>
                  <a:lnTo>
                    <a:pt x="521723" y="212862"/>
                  </a:lnTo>
                  <a:close/>
                </a:path>
              </a:pathLst>
            </a:custGeom>
            <a:noFill/>
            <a:ln w="10642" cap="flat">
              <a:solidFill>
                <a:srgbClr val="000000"/>
              </a:solidFill>
              <a:custDash>
                <a:ds d="225000" sp="225000"/>
              </a:custDash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9" name="任意形状 68">
              <a:extLst>
                <a:ext uri="{FF2B5EF4-FFF2-40B4-BE49-F238E27FC236}">
                  <a16:creationId xmlns:a16="http://schemas.microsoft.com/office/drawing/2014/main" id="{D87505CE-4F79-99FD-086F-1CEA4EFCED8A}"/>
                </a:ext>
              </a:extLst>
            </p:cNvPr>
            <p:cNvSpPr/>
            <p:nvPr/>
          </p:nvSpPr>
          <p:spPr>
            <a:xfrm>
              <a:off x="9535020" y="5251013"/>
              <a:ext cx="830498" cy="212861"/>
            </a:xfrm>
            <a:custGeom>
              <a:avLst/>
              <a:gdLst>
                <a:gd name="csX0" fmla="*/ 0 w 830498"/>
                <a:gd name="csY0" fmla="*/ 212862 h 212861"/>
                <a:gd name="csX1" fmla="*/ 308775 w 830498"/>
                <a:gd name="csY1" fmla="*/ 0 h 212861"/>
                <a:gd name="csX2" fmla="*/ 830498 w 830498"/>
                <a:gd name="csY2" fmla="*/ 0 h 212861"/>
                <a:gd name="csX3" fmla="*/ 521723 w 830498"/>
                <a:gd name="csY3" fmla="*/ 212862 h 2128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830498" h="212861">
                  <a:moveTo>
                    <a:pt x="0" y="212862"/>
                  </a:moveTo>
                  <a:lnTo>
                    <a:pt x="308775" y="0"/>
                  </a:lnTo>
                  <a:lnTo>
                    <a:pt x="830498" y="0"/>
                  </a:lnTo>
                  <a:lnTo>
                    <a:pt x="521723" y="212862"/>
                  </a:lnTo>
                  <a:close/>
                </a:path>
              </a:pathLst>
            </a:custGeom>
            <a:noFill/>
            <a:ln w="10642" cap="flat">
              <a:solidFill>
                <a:srgbClr val="000000"/>
              </a:solidFill>
              <a:custDash>
                <a:ds d="225000" sp="225000"/>
              </a:custDash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0" name="任意形状 69">
              <a:extLst>
                <a:ext uri="{FF2B5EF4-FFF2-40B4-BE49-F238E27FC236}">
                  <a16:creationId xmlns:a16="http://schemas.microsoft.com/office/drawing/2014/main" id="{F64340CD-0AEF-C8BB-4ECA-73CB4DE06753}"/>
                </a:ext>
              </a:extLst>
            </p:cNvPr>
            <p:cNvSpPr/>
            <p:nvPr/>
          </p:nvSpPr>
          <p:spPr>
            <a:xfrm>
              <a:off x="9907679" y="4995578"/>
              <a:ext cx="830498" cy="212861"/>
            </a:xfrm>
            <a:custGeom>
              <a:avLst/>
              <a:gdLst>
                <a:gd name="csX0" fmla="*/ 0 w 830498"/>
                <a:gd name="csY0" fmla="*/ 212862 h 212861"/>
                <a:gd name="csX1" fmla="*/ 308775 w 830498"/>
                <a:gd name="csY1" fmla="*/ 0 h 212861"/>
                <a:gd name="csX2" fmla="*/ 830498 w 830498"/>
                <a:gd name="csY2" fmla="*/ 0 h 212861"/>
                <a:gd name="csX3" fmla="*/ 521723 w 830498"/>
                <a:gd name="csY3" fmla="*/ 212862 h 2128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830498" h="212861">
                  <a:moveTo>
                    <a:pt x="0" y="212862"/>
                  </a:moveTo>
                  <a:lnTo>
                    <a:pt x="308775" y="0"/>
                  </a:lnTo>
                  <a:lnTo>
                    <a:pt x="830498" y="0"/>
                  </a:lnTo>
                  <a:lnTo>
                    <a:pt x="521723" y="212862"/>
                  </a:lnTo>
                  <a:close/>
                </a:path>
              </a:pathLst>
            </a:custGeom>
            <a:noFill/>
            <a:ln w="10642" cap="flat">
              <a:solidFill>
                <a:srgbClr val="000000"/>
              </a:solidFill>
              <a:custDash>
                <a:ds d="225000" sp="225000"/>
              </a:custDash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" name="任意形状 70">
              <a:extLst>
                <a:ext uri="{FF2B5EF4-FFF2-40B4-BE49-F238E27FC236}">
                  <a16:creationId xmlns:a16="http://schemas.microsoft.com/office/drawing/2014/main" id="{DF0954B8-06B7-6607-312D-663049502B5A}"/>
                </a:ext>
              </a:extLst>
            </p:cNvPr>
            <p:cNvSpPr/>
            <p:nvPr/>
          </p:nvSpPr>
          <p:spPr>
            <a:xfrm>
              <a:off x="10131275" y="5251013"/>
              <a:ext cx="830498" cy="212861"/>
            </a:xfrm>
            <a:custGeom>
              <a:avLst/>
              <a:gdLst>
                <a:gd name="csX0" fmla="*/ 0 w 830498"/>
                <a:gd name="csY0" fmla="*/ 212862 h 212861"/>
                <a:gd name="csX1" fmla="*/ 308775 w 830498"/>
                <a:gd name="csY1" fmla="*/ 0 h 212861"/>
                <a:gd name="csX2" fmla="*/ 830498 w 830498"/>
                <a:gd name="csY2" fmla="*/ 0 h 212861"/>
                <a:gd name="csX3" fmla="*/ 521723 w 830498"/>
                <a:gd name="csY3" fmla="*/ 212862 h 2128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830498" h="212861">
                  <a:moveTo>
                    <a:pt x="0" y="212862"/>
                  </a:moveTo>
                  <a:lnTo>
                    <a:pt x="308775" y="0"/>
                  </a:lnTo>
                  <a:lnTo>
                    <a:pt x="830498" y="0"/>
                  </a:lnTo>
                  <a:lnTo>
                    <a:pt x="521723" y="212862"/>
                  </a:lnTo>
                  <a:close/>
                </a:path>
              </a:pathLst>
            </a:custGeom>
            <a:noFill/>
            <a:ln w="10642" cap="flat">
              <a:solidFill>
                <a:srgbClr val="000000"/>
              </a:solidFill>
              <a:custDash>
                <a:ds d="225000" sp="225000"/>
              </a:custDash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" name="任意形状 71">
              <a:extLst>
                <a:ext uri="{FF2B5EF4-FFF2-40B4-BE49-F238E27FC236}">
                  <a16:creationId xmlns:a16="http://schemas.microsoft.com/office/drawing/2014/main" id="{73D388C6-7F40-5702-69DC-DA03128644FE}"/>
                </a:ext>
              </a:extLst>
            </p:cNvPr>
            <p:cNvSpPr/>
            <p:nvPr/>
          </p:nvSpPr>
          <p:spPr>
            <a:xfrm>
              <a:off x="10503934" y="4995578"/>
              <a:ext cx="830498" cy="212861"/>
            </a:xfrm>
            <a:custGeom>
              <a:avLst/>
              <a:gdLst>
                <a:gd name="csX0" fmla="*/ 0 w 830498"/>
                <a:gd name="csY0" fmla="*/ 212862 h 212861"/>
                <a:gd name="csX1" fmla="*/ 308775 w 830498"/>
                <a:gd name="csY1" fmla="*/ 0 h 212861"/>
                <a:gd name="csX2" fmla="*/ 830498 w 830498"/>
                <a:gd name="csY2" fmla="*/ 0 h 212861"/>
                <a:gd name="csX3" fmla="*/ 521723 w 830498"/>
                <a:gd name="csY3" fmla="*/ 212862 h 2128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830498" h="212861">
                  <a:moveTo>
                    <a:pt x="0" y="212862"/>
                  </a:moveTo>
                  <a:lnTo>
                    <a:pt x="308775" y="0"/>
                  </a:lnTo>
                  <a:lnTo>
                    <a:pt x="830498" y="0"/>
                  </a:lnTo>
                  <a:lnTo>
                    <a:pt x="521723" y="212862"/>
                  </a:lnTo>
                  <a:close/>
                </a:path>
              </a:pathLst>
            </a:custGeom>
            <a:noFill/>
            <a:ln w="10642" cap="flat">
              <a:solidFill>
                <a:srgbClr val="000000"/>
              </a:solidFill>
              <a:custDash>
                <a:ds d="225000" sp="225000"/>
              </a:custDash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" name="任意形状 72">
              <a:extLst>
                <a:ext uri="{FF2B5EF4-FFF2-40B4-BE49-F238E27FC236}">
                  <a16:creationId xmlns:a16="http://schemas.microsoft.com/office/drawing/2014/main" id="{8CA10C73-0C5F-B170-217D-1CA48E54F6D2}"/>
                </a:ext>
              </a:extLst>
            </p:cNvPr>
            <p:cNvSpPr/>
            <p:nvPr/>
          </p:nvSpPr>
          <p:spPr>
            <a:xfrm>
              <a:off x="10221778" y="2973391"/>
              <a:ext cx="1783442" cy="468295"/>
            </a:xfrm>
            <a:custGeom>
              <a:avLst/>
              <a:gdLst>
                <a:gd name="csX0" fmla="*/ 0 w 1783442"/>
                <a:gd name="csY0" fmla="*/ 468296 h 468295"/>
                <a:gd name="csX1" fmla="*/ 638845 w 1783442"/>
                <a:gd name="csY1" fmla="*/ 0 h 468295"/>
                <a:gd name="csX2" fmla="*/ 1783442 w 1783442"/>
                <a:gd name="csY2" fmla="*/ 0 h 468295"/>
                <a:gd name="csX3" fmla="*/ 1144597 w 1783442"/>
                <a:gd name="csY3" fmla="*/ 468296 h 46829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783442" h="468295">
                  <a:moveTo>
                    <a:pt x="0" y="468296"/>
                  </a:moveTo>
                  <a:lnTo>
                    <a:pt x="638845" y="0"/>
                  </a:lnTo>
                  <a:lnTo>
                    <a:pt x="1783442" y="0"/>
                  </a:lnTo>
                  <a:lnTo>
                    <a:pt x="1144597" y="468296"/>
                  </a:lnTo>
                  <a:close/>
                </a:path>
              </a:pathLst>
            </a:custGeom>
            <a:solidFill>
              <a:srgbClr val="FFFFFF"/>
            </a:solidFill>
            <a:ln w="10642" cap="flat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1DAFD055-B755-1116-14F2-CAF7CDF25CEB}"/>
                </a:ext>
              </a:extLst>
            </p:cNvPr>
            <p:cNvSpPr txBox="1"/>
            <p:nvPr/>
          </p:nvSpPr>
          <p:spPr>
            <a:xfrm>
              <a:off x="10932440" y="3100725"/>
              <a:ext cx="346147" cy="219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TB</a:t>
              </a:r>
            </a:p>
          </p:txBody>
        </p:sp>
        <p:sp>
          <p:nvSpPr>
            <p:cNvPr id="75" name="任意形状 74">
              <a:extLst>
                <a:ext uri="{FF2B5EF4-FFF2-40B4-BE49-F238E27FC236}">
                  <a16:creationId xmlns:a16="http://schemas.microsoft.com/office/drawing/2014/main" id="{3B9BBDEA-025B-15B8-7D53-EA18109D5F8E}"/>
                </a:ext>
              </a:extLst>
            </p:cNvPr>
            <p:cNvSpPr/>
            <p:nvPr/>
          </p:nvSpPr>
          <p:spPr>
            <a:xfrm>
              <a:off x="8278625" y="3505546"/>
              <a:ext cx="1783442" cy="468295"/>
            </a:xfrm>
            <a:custGeom>
              <a:avLst/>
              <a:gdLst>
                <a:gd name="csX0" fmla="*/ 0 w 1783442"/>
                <a:gd name="csY0" fmla="*/ 468296 h 468295"/>
                <a:gd name="csX1" fmla="*/ 638845 w 1783442"/>
                <a:gd name="csY1" fmla="*/ 0 h 468295"/>
                <a:gd name="csX2" fmla="*/ 1783442 w 1783442"/>
                <a:gd name="csY2" fmla="*/ 0 h 468295"/>
                <a:gd name="csX3" fmla="*/ 1144597 w 1783442"/>
                <a:gd name="csY3" fmla="*/ 468296 h 46829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783442" h="468295">
                  <a:moveTo>
                    <a:pt x="0" y="468296"/>
                  </a:moveTo>
                  <a:lnTo>
                    <a:pt x="638845" y="0"/>
                  </a:lnTo>
                  <a:lnTo>
                    <a:pt x="1783442" y="0"/>
                  </a:lnTo>
                  <a:lnTo>
                    <a:pt x="1144597" y="468296"/>
                  </a:lnTo>
                  <a:close/>
                </a:path>
              </a:pathLst>
            </a:custGeom>
            <a:noFill/>
            <a:ln w="10642" cap="flat">
              <a:solidFill>
                <a:srgbClr val="000000"/>
              </a:solidFill>
              <a:custDash>
                <a:ds d="225000" sp="225000"/>
              </a:custDash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4203CC5E-97BB-4396-1361-7670CA7DBE32}"/>
                </a:ext>
              </a:extLst>
            </p:cNvPr>
            <p:cNvSpPr txBox="1"/>
            <p:nvPr/>
          </p:nvSpPr>
          <p:spPr>
            <a:xfrm>
              <a:off x="8991085" y="3632880"/>
              <a:ext cx="353197" cy="219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TC</a:t>
              </a:r>
            </a:p>
          </p:txBody>
        </p:sp>
        <p:sp>
          <p:nvSpPr>
            <p:cNvPr id="77" name="任意形状 76">
              <a:extLst>
                <a:ext uri="{FF2B5EF4-FFF2-40B4-BE49-F238E27FC236}">
                  <a16:creationId xmlns:a16="http://schemas.microsoft.com/office/drawing/2014/main" id="{B6DB9F22-7967-BE19-487F-01F3F458C4B4}"/>
                </a:ext>
              </a:extLst>
            </p:cNvPr>
            <p:cNvSpPr/>
            <p:nvPr/>
          </p:nvSpPr>
          <p:spPr>
            <a:xfrm>
              <a:off x="9550991" y="3505546"/>
              <a:ext cx="1783442" cy="468295"/>
            </a:xfrm>
            <a:custGeom>
              <a:avLst/>
              <a:gdLst>
                <a:gd name="csX0" fmla="*/ 0 w 1783442"/>
                <a:gd name="csY0" fmla="*/ 468296 h 468295"/>
                <a:gd name="csX1" fmla="*/ 638845 w 1783442"/>
                <a:gd name="csY1" fmla="*/ 0 h 468295"/>
                <a:gd name="csX2" fmla="*/ 1783442 w 1783442"/>
                <a:gd name="csY2" fmla="*/ 0 h 468295"/>
                <a:gd name="csX3" fmla="*/ 1144597 w 1783442"/>
                <a:gd name="csY3" fmla="*/ 468296 h 46829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783442" h="468295">
                  <a:moveTo>
                    <a:pt x="0" y="468296"/>
                  </a:moveTo>
                  <a:lnTo>
                    <a:pt x="638845" y="0"/>
                  </a:lnTo>
                  <a:lnTo>
                    <a:pt x="1783442" y="0"/>
                  </a:lnTo>
                  <a:lnTo>
                    <a:pt x="1144597" y="468296"/>
                  </a:lnTo>
                  <a:close/>
                </a:path>
              </a:pathLst>
            </a:custGeom>
            <a:noFill/>
            <a:ln w="10642" cap="flat">
              <a:solidFill>
                <a:srgbClr val="000000"/>
              </a:solidFill>
              <a:custDash>
                <a:ds d="225000" sp="225000"/>
              </a:custDash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DFA877F1-BE40-34E3-3DCA-B6E91229FFED}"/>
                </a:ext>
              </a:extLst>
            </p:cNvPr>
            <p:cNvSpPr txBox="1"/>
            <p:nvPr/>
          </p:nvSpPr>
          <p:spPr>
            <a:xfrm>
              <a:off x="10258128" y="3632880"/>
              <a:ext cx="353197" cy="219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TD</a:t>
              </a:r>
            </a:p>
          </p:txBody>
        </p:sp>
        <p:sp>
          <p:nvSpPr>
            <p:cNvPr id="79" name="任意形状 78">
              <a:extLst>
                <a:ext uri="{FF2B5EF4-FFF2-40B4-BE49-F238E27FC236}">
                  <a16:creationId xmlns:a16="http://schemas.microsoft.com/office/drawing/2014/main" id="{D6E03275-FB9D-C2C5-799C-57C65F2B7A1A}"/>
                </a:ext>
              </a:extLst>
            </p:cNvPr>
            <p:cNvSpPr/>
            <p:nvPr/>
          </p:nvSpPr>
          <p:spPr>
            <a:xfrm>
              <a:off x="9984447" y="2552989"/>
              <a:ext cx="330069" cy="308649"/>
            </a:xfrm>
            <a:custGeom>
              <a:avLst/>
              <a:gdLst>
                <a:gd name="csX0" fmla="*/ 111798 w 330069"/>
                <a:gd name="csY0" fmla="*/ 0 h 308649"/>
                <a:gd name="csX1" fmla="*/ 218272 w 330069"/>
                <a:gd name="csY1" fmla="*/ 0 h 308649"/>
                <a:gd name="csX2" fmla="*/ 218272 w 330069"/>
                <a:gd name="csY2" fmla="*/ 106431 h 308649"/>
                <a:gd name="csX3" fmla="*/ 330070 w 330069"/>
                <a:gd name="csY3" fmla="*/ 106431 h 308649"/>
                <a:gd name="csX4" fmla="*/ 165035 w 330069"/>
                <a:gd name="csY4" fmla="*/ 308650 h 308649"/>
                <a:gd name="csX5" fmla="*/ 0 w 330069"/>
                <a:gd name="csY5" fmla="*/ 106431 h 308649"/>
                <a:gd name="csX6" fmla="*/ 111798 w 330069"/>
                <a:gd name="csY6" fmla="*/ 106431 h 30864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30069" h="308649">
                  <a:moveTo>
                    <a:pt x="111798" y="0"/>
                  </a:moveTo>
                  <a:lnTo>
                    <a:pt x="218272" y="0"/>
                  </a:lnTo>
                  <a:lnTo>
                    <a:pt x="218272" y="106431"/>
                  </a:lnTo>
                  <a:lnTo>
                    <a:pt x="330070" y="106431"/>
                  </a:lnTo>
                  <a:lnTo>
                    <a:pt x="165035" y="308650"/>
                  </a:lnTo>
                  <a:lnTo>
                    <a:pt x="0" y="106431"/>
                  </a:lnTo>
                  <a:lnTo>
                    <a:pt x="111798" y="106431"/>
                  </a:lnTo>
                  <a:close/>
                </a:path>
              </a:pathLst>
            </a:custGeom>
            <a:noFill/>
            <a:ln w="10642" cap="flat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" name="任意形状 79">
              <a:extLst>
                <a:ext uri="{FF2B5EF4-FFF2-40B4-BE49-F238E27FC236}">
                  <a16:creationId xmlns:a16="http://schemas.microsoft.com/office/drawing/2014/main" id="{0B56541D-C8DD-6383-656F-5ACC452EFE41}"/>
                </a:ext>
              </a:extLst>
            </p:cNvPr>
            <p:cNvSpPr/>
            <p:nvPr/>
          </p:nvSpPr>
          <p:spPr>
            <a:xfrm>
              <a:off x="9984447" y="4043022"/>
              <a:ext cx="330069" cy="308649"/>
            </a:xfrm>
            <a:custGeom>
              <a:avLst/>
              <a:gdLst>
                <a:gd name="csX0" fmla="*/ 111798 w 330069"/>
                <a:gd name="csY0" fmla="*/ 0 h 308649"/>
                <a:gd name="csX1" fmla="*/ 218272 w 330069"/>
                <a:gd name="csY1" fmla="*/ 0 h 308649"/>
                <a:gd name="csX2" fmla="*/ 218272 w 330069"/>
                <a:gd name="csY2" fmla="*/ 106431 h 308649"/>
                <a:gd name="csX3" fmla="*/ 330070 w 330069"/>
                <a:gd name="csY3" fmla="*/ 106431 h 308649"/>
                <a:gd name="csX4" fmla="*/ 165035 w 330069"/>
                <a:gd name="csY4" fmla="*/ 308650 h 308649"/>
                <a:gd name="csX5" fmla="*/ 0 w 330069"/>
                <a:gd name="csY5" fmla="*/ 106431 h 308649"/>
                <a:gd name="csX6" fmla="*/ 111798 w 330069"/>
                <a:gd name="csY6" fmla="*/ 106431 h 30864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30069" h="308649">
                  <a:moveTo>
                    <a:pt x="111798" y="0"/>
                  </a:moveTo>
                  <a:lnTo>
                    <a:pt x="218272" y="0"/>
                  </a:lnTo>
                  <a:lnTo>
                    <a:pt x="218272" y="106431"/>
                  </a:lnTo>
                  <a:lnTo>
                    <a:pt x="330070" y="106431"/>
                  </a:lnTo>
                  <a:lnTo>
                    <a:pt x="165035" y="308650"/>
                  </a:lnTo>
                  <a:lnTo>
                    <a:pt x="0" y="106431"/>
                  </a:lnTo>
                  <a:lnTo>
                    <a:pt x="111798" y="106431"/>
                  </a:lnTo>
                  <a:close/>
                </a:path>
              </a:pathLst>
            </a:custGeom>
            <a:noFill/>
            <a:ln w="10642" cap="flat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" name="任意形状 80">
              <a:extLst>
                <a:ext uri="{FF2B5EF4-FFF2-40B4-BE49-F238E27FC236}">
                  <a16:creationId xmlns:a16="http://schemas.microsoft.com/office/drawing/2014/main" id="{FB5D0880-353C-7EF1-A81C-ABAF97CBB8F3}"/>
                </a:ext>
              </a:extLst>
            </p:cNvPr>
            <p:cNvSpPr/>
            <p:nvPr/>
          </p:nvSpPr>
          <p:spPr>
            <a:xfrm>
              <a:off x="9984447" y="5533055"/>
              <a:ext cx="330069" cy="308649"/>
            </a:xfrm>
            <a:custGeom>
              <a:avLst/>
              <a:gdLst>
                <a:gd name="csX0" fmla="*/ 111798 w 330069"/>
                <a:gd name="csY0" fmla="*/ 0 h 308649"/>
                <a:gd name="csX1" fmla="*/ 218272 w 330069"/>
                <a:gd name="csY1" fmla="*/ 0 h 308649"/>
                <a:gd name="csX2" fmla="*/ 218272 w 330069"/>
                <a:gd name="csY2" fmla="*/ 106431 h 308649"/>
                <a:gd name="csX3" fmla="*/ 330070 w 330069"/>
                <a:gd name="csY3" fmla="*/ 106431 h 308649"/>
                <a:gd name="csX4" fmla="*/ 165035 w 330069"/>
                <a:gd name="csY4" fmla="*/ 308650 h 308649"/>
                <a:gd name="csX5" fmla="*/ 0 w 330069"/>
                <a:gd name="csY5" fmla="*/ 106431 h 308649"/>
                <a:gd name="csX6" fmla="*/ 111798 w 330069"/>
                <a:gd name="csY6" fmla="*/ 106431 h 30864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30069" h="308649">
                  <a:moveTo>
                    <a:pt x="111798" y="0"/>
                  </a:moveTo>
                  <a:lnTo>
                    <a:pt x="218272" y="0"/>
                  </a:lnTo>
                  <a:lnTo>
                    <a:pt x="218272" y="106431"/>
                  </a:lnTo>
                  <a:lnTo>
                    <a:pt x="330070" y="106431"/>
                  </a:lnTo>
                  <a:lnTo>
                    <a:pt x="165035" y="308650"/>
                  </a:lnTo>
                  <a:lnTo>
                    <a:pt x="0" y="106431"/>
                  </a:lnTo>
                  <a:lnTo>
                    <a:pt x="111798" y="106431"/>
                  </a:lnTo>
                  <a:close/>
                </a:path>
              </a:pathLst>
            </a:custGeom>
            <a:noFill/>
            <a:ln w="10642" cap="flat">
              <a:solidFill>
                <a:srgbClr val="000000"/>
              </a:solidFill>
              <a:custDash>
                <a:ds d="225000" sp="225000"/>
              </a:custDash>
              <a:rou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2575C968-A085-D2F9-36AA-B5D20F04F749}"/>
                </a:ext>
              </a:extLst>
            </p:cNvPr>
            <p:cNvSpPr/>
            <p:nvPr/>
          </p:nvSpPr>
          <p:spPr>
            <a:xfrm>
              <a:off x="9726673" y="5847026"/>
              <a:ext cx="851793" cy="319292"/>
            </a:xfrm>
            <a:prstGeom prst="rect">
              <a:avLst/>
            </a:prstGeom>
            <a:noFill/>
            <a:ln w="10642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AE8ABE92-2DDE-2DD5-AA1D-02AEC3A5B3EA}"/>
                </a:ext>
              </a:extLst>
            </p:cNvPr>
            <p:cNvSpPr txBox="1"/>
            <p:nvPr/>
          </p:nvSpPr>
          <p:spPr>
            <a:xfrm>
              <a:off x="9766485" y="5899858"/>
              <a:ext cx="9973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400" spc="0" baseline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T[ABCD]+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8568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D9E1E-D574-2A57-2AE6-6B7266F18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/>
              <a:t>ウェブフックを用いたシグナリング</a:t>
            </a:r>
            <a:r>
              <a:rPr lang="zh-CN" altLang="en-US" dirty="0"/>
              <a:t>交換</a:t>
            </a:r>
            <a:endParaRPr lang="en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0C14C-902E-DD03-0D9D-721C405D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/>
              <a:t>ピア間接続の際には</a:t>
            </a:r>
            <a:r>
              <a:rPr lang="en-JP" dirty="0"/>
              <a:t>シグナリングサービス</a:t>
            </a:r>
            <a:r>
              <a:rPr lang="zh-CN" altLang="en-US" dirty="0"/>
              <a:t>を利用</a:t>
            </a:r>
            <a:endParaRPr lang="en-JP" dirty="0"/>
          </a:p>
          <a:p>
            <a:pPr lvl="1"/>
            <a:r>
              <a:rPr lang="en-JP" dirty="0"/>
              <a:t>ウェブフック機構を用いてサーバの負荷を大幅に軽減</a:t>
            </a:r>
          </a:p>
          <a:p>
            <a:pPr lvl="1"/>
            <a:r>
              <a:rPr lang="en-JP"/>
              <a:t>ウェブフックの例：</a:t>
            </a:r>
            <a:r>
              <a:rPr lang="en-JP" dirty="0"/>
              <a:t>外部CDN、WebDAV、</a:t>
            </a:r>
            <a:r>
              <a:rPr lang="en-JP"/>
              <a:t>Discordチャンネルな</a:t>
            </a:r>
            <a:r>
              <a:rPr lang="en-JP" dirty="0"/>
              <a:t>ど</a:t>
            </a:r>
          </a:p>
          <a:p>
            <a:r>
              <a:rPr lang="en-JP" dirty="0"/>
              <a:t>新規ピアは接続情報をウェブフックにアップロード</a:t>
            </a:r>
          </a:p>
          <a:p>
            <a:pPr lvl="1"/>
            <a:r>
              <a:rPr lang="en-JP"/>
              <a:t>そのリンクのみを</a:t>
            </a:r>
            <a:r>
              <a:rPr lang="en-JP" altLang="zh-CN" dirty="0"/>
              <a:t>シグナリングサ</a:t>
            </a:r>
            <a:r>
              <a:rPr lang="en-JP" altLang="zh-CN"/>
              <a:t>ービス</a:t>
            </a:r>
            <a:r>
              <a:rPr lang="en-JP" dirty="0"/>
              <a:t>経由で既存ピアに転送</a:t>
            </a:r>
          </a:p>
          <a:p>
            <a:pPr lvl="1"/>
            <a:r>
              <a:rPr lang="en-JP" dirty="0"/>
              <a:t>既存ピアはウェブフックから接続情報をダウンロード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6814D-D41D-6FC8-90D9-29C279BE1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446E-9EB3-2446-8397-56C7E311FB4B}" type="slidenum">
              <a:rPr lang="en-JP" smtClean="0"/>
              <a:pPr/>
              <a:t>13</a:t>
            </a:fld>
            <a:endParaRPr lang="en-JP"/>
          </a:p>
        </p:txBody>
      </p:sp>
      <p:grpSp>
        <p:nvGrpSpPr>
          <p:cNvPr id="160" name="图形 157">
            <a:extLst>
              <a:ext uri="{FF2B5EF4-FFF2-40B4-BE49-F238E27FC236}">
                <a16:creationId xmlns:a16="http://schemas.microsoft.com/office/drawing/2014/main" id="{7ED929A4-9FE1-B4AF-9883-C284EA48078F}"/>
              </a:ext>
            </a:extLst>
          </p:cNvPr>
          <p:cNvGrpSpPr/>
          <p:nvPr/>
        </p:nvGrpSpPr>
        <p:grpSpPr>
          <a:xfrm>
            <a:off x="1502816" y="4056970"/>
            <a:ext cx="9366992" cy="2109176"/>
            <a:chOff x="1502816" y="4056970"/>
            <a:chExt cx="9366992" cy="2109176"/>
          </a:xfrm>
        </p:grpSpPr>
        <p:sp>
          <p:nvSpPr>
            <p:cNvPr id="161" name="任意形状 160">
              <a:extLst>
                <a:ext uri="{FF2B5EF4-FFF2-40B4-BE49-F238E27FC236}">
                  <a16:creationId xmlns:a16="http://schemas.microsoft.com/office/drawing/2014/main" id="{1A2AD122-2AE4-FF3D-D880-B9978B683A0A}"/>
                </a:ext>
              </a:extLst>
            </p:cNvPr>
            <p:cNvSpPr/>
            <p:nvPr/>
          </p:nvSpPr>
          <p:spPr>
            <a:xfrm>
              <a:off x="4209968" y="4384039"/>
              <a:ext cx="2293579" cy="1019558"/>
            </a:xfrm>
            <a:custGeom>
              <a:avLst/>
              <a:gdLst>
                <a:gd name="csX0" fmla="*/ 473644 w 2293579"/>
                <a:gd name="csY0" fmla="*/ 186704 h 1019558"/>
                <a:gd name="csX1" fmla="*/ 243307 w 2293579"/>
                <a:gd name="csY1" fmla="*/ 543642 h 1019558"/>
                <a:gd name="csX2" fmla="*/ 627275 w 2293579"/>
                <a:gd name="csY2" fmla="*/ 841090 h 1019558"/>
                <a:gd name="csX3" fmla="*/ 1881493 w 2293579"/>
                <a:gd name="csY3" fmla="*/ 841090 h 1019558"/>
                <a:gd name="csX4" fmla="*/ 2073370 w 2293579"/>
                <a:gd name="csY4" fmla="*/ 484152 h 1019558"/>
                <a:gd name="csX5" fmla="*/ 1433458 w 2293579"/>
                <a:gd name="csY5" fmla="*/ 127215 h 1019558"/>
                <a:gd name="csX6" fmla="*/ 473644 w 2293579"/>
                <a:gd name="csY6" fmla="*/ 186704 h 101955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2293579" h="1019558">
                  <a:moveTo>
                    <a:pt x="473644" y="186704"/>
                  </a:moveTo>
                  <a:cubicBezTo>
                    <a:pt x="-38242" y="186704"/>
                    <a:pt x="-166267" y="484152"/>
                    <a:pt x="243307" y="543642"/>
                  </a:cubicBezTo>
                  <a:cubicBezTo>
                    <a:pt x="-166267" y="674519"/>
                    <a:pt x="294517" y="960069"/>
                    <a:pt x="627275" y="841090"/>
                  </a:cubicBezTo>
                  <a:cubicBezTo>
                    <a:pt x="857613" y="1079049"/>
                    <a:pt x="1625442" y="1079049"/>
                    <a:pt x="1881493" y="841090"/>
                  </a:cubicBezTo>
                  <a:cubicBezTo>
                    <a:pt x="2393380" y="841090"/>
                    <a:pt x="2393380" y="603132"/>
                    <a:pt x="2073370" y="484152"/>
                  </a:cubicBezTo>
                  <a:cubicBezTo>
                    <a:pt x="2393380" y="246194"/>
                    <a:pt x="1881493" y="8236"/>
                    <a:pt x="1433458" y="127215"/>
                  </a:cubicBezTo>
                  <a:cubicBezTo>
                    <a:pt x="1113556" y="-51254"/>
                    <a:pt x="601670" y="-51254"/>
                    <a:pt x="473644" y="186704"/>
                  </a:cubicBezTo>
                  <a:close/>
                </a:path>
              </a:pathLst>
            </a:custGeom>
            <a:solidFill>
              <a:srgbClr val="FFFFFF"/>
            </a:solidFill>
            <a:ln w="10796" cap="flat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2" name="文本框 161">
              <a:extLst>
                <a:ext uri="{FF2B5EF4-FFF2-40B4-BE49-F238E27FC236}">
                  <a16:creationId xmlns:a16="http://schemas.microsoft.com/office/drawing/2014/main" id="{32AC83BA-503B-C520-F45C-F6F252836CA5}"/>
                </a:ext>
              </a:extLst>
            </p:cNvPr>
            <p:cNvSpPr txBox="1"/>
            <p:nvPr/>
          </p:nvSpPr>
          <p:spPr>
            <a:xfrm>
              <a:off x="4071627" y="4637116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800" spc="0" baseline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  <a:t>シグナリングサービス</a:t>
              </a:r>
            </a:p>
          </p:txBody>
        </p:sp>
        <p:sp>
          <p:nvSpPr>
            <p:cNvPr id="163" name="矩形 162">
              <a:extLst>
                <a:ext uri="{FF2B5EF4-FFF2-40B4-BE49-F238E27FC236}">
                  <a16:creationId xmlns:a16="http://schemas.microsoft.com/office/drawing/2014/main" id="{5864C055-674A-9C31-7413-F4FB11A9B561}"/>
                </a:ext>
              </a:extLst>
            </p:cNvPr>
            <p:cNvSpPr/>
            <p:nvPr/>
          </p:nvSpPr>
          <p:spPr>
            <a:xfrm>
              <a:off x="3919024" y="4056970"/>
              <a:ext cx="2808999" cy="432651"/>
            </a:xfrm>
            <a:prstGeom prst="rect">
              <a:avLst/>
            </a:prstGeom>
            <a:noFill/>
            <a:ln w="10796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" name="文本框 163">
              <a:extLst>
                <a:ext uri="{FF2B5EF4-FFF2-40B4-BE49-F238E27FC236}">
                  <a16:creationId xmlns:a16="http://schemas.microsoft.com/office/drawing/2014/main" id="{F511A949-BE2B-FAF2-26F2-F45BEEA661DD}"/>
                </a:ext>
              </a:extLst>
            </p:cNvPr>
            <p:cNvSpPr txBox="1"/>
            <p:nvPr/>
          </p:nvSpPr>
          <p:spPr>
            <a:xfrm>
              <a:off x="4306594" y="4226627"/>
              <a:ext cx="208903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350" spc="0" baseline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  <a:t>（オーバレイプレーン）</a:t>
              </a:r>
            </a:p>
          </p:txBody>
        </p:sp>
        <p:grpSp>
          <p:nvGrpSpPr>
            <p:cNvPr id="165" name="图形 157">
              <a:extLst>
                <a:ext uri="{FF2B5EF4-FFF2-40B4-BE49-F238E27FC236}">
                  <a16:creationId xmlns:a16="http://schemas.microsoft.com/office/drawing/2014/main" id="{C86613A7-2DC9-DE7E-5A6C-7E239B118537}"/>
                </a:ext>
              </a:extLst>
            </p:cNvPr>
            <p:cNvGrpSpPr/>
            <p:nvPr/>
          </p:nvGrpSpPr>
          <p:grpSpPr>
            <a:xfrm>
              <a:off x="3066493" y="5098037"/>
              <a:ext cx="1078439" cy="257752"/>
              <a:chOff x="3066493" y="5098037"/>
              <a:chExt cx="1078439" cy="257752"/>
            </a:xfrm>
          </p:grpSpPr>
          <p:sp>
            <p:nvSpPr>
              <p:cNvPr id="166" name="任意形状 165">
                <a:extLst>
                  <a:ext uri="{FF2B5EF4-FFF2-40B4-BE49-F238E27FC236}">
                    <a16:creationId xmlns:a16="http://schemas.microsoft.com/office/drawing/2014/main" id="{180FD22E-A022-D246-15FF-5524D7286492}"/>
                  </a:ext>
                </a:extLst>
              </p:cNvPr>
              <p:cNvSpPr/>
              <p:nvPr/>
            </p:nvSpPr>
            <p:spPr>
              <a:xfrm>
                <a:off x="3122025" y="5131135"/>
                <a:ext cx="967376" cy="203887"/>
              </a:xfrm>
              <a:custGeom>
                <a:avLst/>
                <a:gdLst>
                  <a:gd name="csX0" fmla="*/ 0 w 967376"/>
                  <a:gd name="csY0" fmla="*/ 203887 h 203887"/>
                  <a:gd name="csX1" fmla="*/ 967376 w 967376"/>
                  <a:gd name="csY1" fmla="*/ 0 h 20388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967376" h="203887">
                    <a:moveTo>
                      <a:pt x="0" y="203887"/>
                    </a:moveTo>
                    <a:lnTo>
                      <a:pt x="967376" y="0"/>
                    </a:lnTo>
                  </a:path>
                </a:pathLst>
              </a:custGeom>
              <a:noFill/>
              <a:ln w="10796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7" name="任意形状 166">
                <a:extLst>
                  <a:ext uri="{FF2B5EF4-FFF2-40B4-BE49-F238E27FC236}">
                    <a16:creationId xmlns:a16="http://schemas.microsoft.com/office/drawing/2014/main" id="{A747C257-C3A8-8B36-C3C7-E52E38A37F8C}"/>
                  </a:ext>
                </a:extLst>
              </p:cNvPr>
              <p:cNvSpPr/>
              <p:nvPr/>
            </p:nvSpPr>
            <p:spPr>
              <a:xfrm>
                <a:off x="3066493" y="5306467"/>
                <a:ext cx="79192" cy="49322"/>
              </a:xfrm>
              <a:custGeom>
                <a:avLst/>
                <a:gdLst>
                  <a:gd name="csX0" fmla="*/ 0 w 79192"/>
                  <a:gd name="csY0" fmla="*/ 40237 h 49322"/>
                  <a:gd name="csX1" fmla="*/ 68821 w 79192"/>
                  <a:gd name="csY1" fmla="*/ 0 h 49322"/>
                  <a:gd name="csX2" fmla="*/ 55532 w 79192"/>
                  <a:gd name="csY2" fmla="*/ 28555 h 49322"/>
                  <a:gd name="csX3" fmla="*/ 79192 w 79192"/>
                  <a:gd name="csY3" fmla="*/ 49322 h 4932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79192" h="49322">
                    <a:moveTo>
                      <a:pt x="0" y="40237"/>
                    </a:moveTo>
                    <a:lnTo>
                      <a:pt x="68821" y="0"/>
                    </a:lnTo>
                    <a:lnTo>
                      <a:pt x="55532" y="28555"/>
                    </a:lnTo>
                    <a:lnTo>
                      <a:pt x="79192" y="49322"/>
                    </a:lnTo>
                    <a:close/>
                  </a:path>
                </a:pathLst>
              </a:custGeom>
              <a:solidFill>
                <a:srgbClr val="000000"/>
              </a:solidFill>
              <a:ln w="10796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8" name="任意形状 167">
                <a:extLst>
                  <a:ext uri="{FF2B5EF4-FFF2-40B4-BE49-F238E27FC236}">
                    <a16:creationId xmlns:a16="http://schemas.microsoft.com/office/drawing/2014/main" id="{26F0810D-4263-536B-047B-55614B6340B4}"/>
                  </a:ext>
                </a:extLst>
              </p:cNvPr>
              <p:cNvSpPr/>
              <p:nvPr/>
            </p:nvSpPr>
            <p:spPr>
              <a:xfrm>
                <a:off x="4063148" y="5098037"/>
                <a:ext cx="81785" cy="74091"/>
              </a:xfrm>
              <a:custGeom>
                <a:avLst/>
                <a:gdLst>
                  <a:gd name="csX0" fmla="*/ 81785 w 81785"/>
                  <a:gd name="csY0" fmla="*/ 21416 h 74091"/>
                  <a:gd name="csX1" fmla="*/ 15558 w 81785"/>
                  <a:gd name="csY1" fmla="*/ 74092 h 74091"/>
                  <a:gd name="csX2" fmla="*/ 26253 w 81785"/>
                  <a:gd name="csY2" fmla="*/ 33098 h 74091"/>
                  <a:gd name="csX3" fmla="*/ 0 w 81785"/>
                  <a:gd name="csY3" fmla="*/ 0 h 740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81785" h="74091">
                    <a:moveTo>
                      <a:pt x="81785" y="21416"/>
                    </a:moveTo>
                    <a:lnTo>
                      <a:pt x="15558" y="74092"/>
                    </a:lnTo>
                    <a:lnTo>
                      <a:pt x="26253" y="330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0796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69" name="文本框 168">
              <a:extLst>
                <a:ext uri="{FF2B5EF4-FFF2-40B4-BE49-F238E27FC236}">
                  <a16:creationId xmlns:a16="http://schemas.microsoft.com/office/drawing/2014/main" id="{19F5132E-F76F-57E6-2826-7D501E7F86A7}"/>
                </a:ext>
              </a:extLst>
            </p:cNvPr>
            <p:cNvSpPr txBox="1"/>
            <p:nvPr/>
          </p:nvSpPr>
          <p:spPr>
            <a:xfrm>
              <a:off x="3279054" y="5003560"/>
              <a:ext cx="901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200" spc="0" baseline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  <a:t>SDP / ICE</a:t>
              </a:r>
              <a:endParaRPr lang="en-US" altLang="ja-JP" sz="1200" spc="0" baseline="0" dirty="0">
                <a:ln/>
                <a:solidFill>
                  <a:srgbClr val="000000"/>
                </a:solidFill>
                <a:latin typeface="Yu Gothic"/>
                <a:ea typeface="Yu Gothic"/>
                <a:sym typeface="Yu Gothic"/>
                <a:rtl val="0"/>
              </a:endParaRPr>
            </a:p>
            <a:p>
              <a:pPr algn="ctr"/>
              <a:r>
                <a:rPr lang="ja-JP" altLang="en-US" sz="1200" spc="0" baseline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  <a:t>を</a:t>
              </a:r>
              <a:r>
                <a:rPr lang="zh-CN" altLang="en-US" sz="1200" spc="0" baseline="0" dirty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  <a:t>交換</a:t>
              </a:r>
              <a:endParaRPr lang="ja-JP" altLang="en-US" sz="1200" spc="0" baseline="0">
                <a:ln/>
                <a:solidFill>
                  <a:srgbClr val="000000"/>
                </a:solidFill>
                <a:latin typeface="Yu Gothic"/>
                <a:ea typeface="Yu Gothic"/>
                <a:sym typeface="Yu Gothic"/>
                <a:rtl val="0"/>
              </a:endParaRPr>
            </a:p>
          </p:txBody>
        </p:sp>
        <p:grpSp>
          <p:nvGrpSpPr>
            <p:cNvPr id="170" name="图形 157">
              <a:extLst>
                <a:ext uri="{FF2B5EF4-FFF2-40B4-BE49-F238E27FC236}">
                  <a16:creationId xmlns:a16="http://schemas.microsoft.com/office/drawing/2014/main" id="{5C7D96E6-2C8E-E5AF-290B-CDC6F0792F71}"/>
                </a:ext>
              </a:extLst>
            </p:cNvPr>
            <p:cNvGrpSpPr/>
            <p:nvPr/>
          </p:nvGrpSpPr>
          <p:grpSpPr>
            <a:xfrm>
              <a:off x="1974332" y="5165639"/>
              <a:ext cx="1080384" cy="594895"/>
              <a:chOff x="1974332" y="5165639"/>
              <a:chExt cx="1080384" cy="594895"/>
            </a:xfrm>
          </p:grpSpPr>
          <p:sp>
            <p:nvSpPr>
              <p:cNvPr id="171" name="任意形状 170">
                <a:extLst>
                  <a:ext uri="{FF2B5EF4-FFF2-40B4-BE49-F238E27FC236}">
                    <a16:creationId xmlns:a16="http://schemas.microsoft.com/office/drawing/2014/main" id="{E620B721-7A75-4106-3968-A174746896B9}"/>
                  </a:ext>
                </a:extLst>
              </p:cNvPr>
              <p:cNvSpPr/>
              <p:nvPr/>
            </p:nvSpPr>
            <p:spPr>
              <a:xfrm>
                <a:off x="1974332" y="5165639"/>
                <a:ext cx="1080384" cy="594895"/>
              </a:xfrm>
              <a:custGeom>
                <a:avLst/>
                <a:gdLst>
                  <a:gd name="csX0" fmla="*/ 150714 w 1080384"/>
                  <a:gd name="csY0" fmla="*/ 406368 h 594895"/>
                  <a:gd name="csX1" fmla="*/ 927078 w 1080384"/>
                  <a:gd name="csY1" fmla="*/ 406368 h 594895"/>
                  <a:gd name="csX2" fmla="*/ 1080385 w 1080384"/>
                  <a:gd name="csY2" fmla="*/ 594896 h 594895"/>
                  <a:gd name="csX3" fmla="*/ 0 w 1080384"/>
                  <a:gd name="csY3" fmla="*/ 594896 h 594895"/>
                  <a:gd name="csX4" fmla="*/ 178263 w 1080384"/>
                  <a:gd name="csY4" fmla="*/ 0 h 594895"/>
                  <a:gd name="csX5" fmla="*/ 896719 w 1080384"/>
                  <a:gd name="csY5" fmla="*/ 0 h 594895"/>
                  <a:gd name="csX6" fmla="*/ 918111 w 1080384"/>
                  <a:gd name="csY6" fmla="*/ 401717 h 594895"/>
                  <a:gd name="csX7" fmla="*/ 156980 w 1080384"/>
                  <a:gd name="csY7" fmla="*/ 401717 h 5948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1080384" h="594895">
                    <a:moveTo>
                      <a:pt x="150714" y="406368"/>
                    </a:moveTo>
                    <a:lnTo>
                      <a:pt x="927078" y="406368"/>
                    </a:lnTo>
                    <a:lnTo>
                      <a:pt x="1080385" y="594896"/>
                    </a:lnTo>
                    <a:lnTo>
                      <a:pt x="0" y="594896"/>
                    </a:lnTo>
                    <a:close/>
                    <a:moveTo>
                      <a:pt x="178263" y="0"/>
                    </a:moveTo>
                    <a:lnTo>
                      <a:pt x="896719" y="0"/>
                    </a:lnTo>
                    <a:lnTo>
                      <a:pt x="918111" y="401717"/>
                    </a:lnTo>
                    <a:lnTo>
                      <a:pt x="156980" y="401717"/>
                    </a:lnTo>
                    <a:close/>
                  </a:path>
                </a:pathLst>
              </a:custGeom>
              <a:solidFill>
                <a:srgbClr val="CCCCCC"/>
              </a:solidFill>
              <a:ln w="20513" cap="flat">
                <a:solidFill>
                  <a:srgbClr val="6881B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2" name="任意形状 171">
                <a:extLst>
                  <a:ext uri="{FF2B5EF4-FFF2-40B4-BE49-F238E27FC236}">
                    <a16:creationId xmlns:a16="http://schemas.microsoft.com/office/drawing/2014/main" id="{D7C2157E-B9A0-F7F2-35E8-A89AFE16EF84}"/>
                  </a:ext>
                </a:extLst>
              </p:cNvPr>
              <p:cNvSpPr/>
              <p:nvPr/>
            </p:nvSpPr>
            <p:spPr>
              <a:xfrm>
                <a:off x="2110029" y="5618842"/>
                <a:ext cx="819579" cy="97887"/>
              </a:xfrm>
              <a:custGeom>
                <a:avLst/>
                <a:gdLst>
                  <a:gd name="csX0" fmla="*/ 47969 w 819579"/>
                  <a:gd name="csY0" fmla="*/ 0 h 97887"/>
                  <a:gd name="csX1" fmla="*/ 771719 w 819579"/>
                  <a:gd name="csY1" fmla="*/ 0 h 97887"/>
                  <a:gd name="csX2" fmla="*/ 0 w 819579"/>
                  <a:gd name="csY2" fmla="*/ 51594 h 97887"/>
                  <a:gd name="csX3" fmla="*/ 819580 w 819579"/>
                  <a:gd name="csY3" fmla="*/ 51594 h 97887"/>
                  <a:gd name="csX4" fmla="*/ 207542 w 819579"/>
                  <a:gd name="csY4" fmla="*/ 97887 h 97887"/>
                  <a:gd name="csX5" fmla="*/ 580167 w 819579"/>
                  <a:gd name="csY5" fmla="*/ 97887 h 9788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819579" h="97887">
                    <a:moveTo>
                      <a:pt x="47969" y="0"/>
                    </a:moveTo>
                    <a:lnTo>
                      <a:pt x="771719" y="0"/>
                    </a:lnTo>
                    <a:moveTo>
                      <a:pt x="0" y="51594"/>
                    </a:moveTo>
                    <a:lnTo>
                      <a:pt x="819580" y="51594"/>
                    </a:lnTo>
                    <a:moveTo>
                      <a:pt x="207542" y="97887"/>
                    </a:moveTo>
                    <a:lnTo>
                      <a:pt x="580167" y="97887"/>
                    </a:lnTo>
                  </a:path>
                </a:pathLst>
              </a:custGeom>
              <a:noFill/>
              <a:ln w="20513" cap="flat">
                <a:solidFill>
                  <a:srgbClr val="6881B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3" name="任意形状 172">
                <a:extLst>
                  <a:ext uri="{FF2B5EF4-FFF2-40B4-BE49-F238E27FC236}">
                    <a16:creationId xmlns:a16="http://schemas.microsoft.com/office/drawing/2014/main" id="{B4CB6BF7-04DD-7DA6-D286-9E41FBF78A17}"/>
                  </a:ext>
                </a:extLst>
              </p:cNvPr>
              <p:cNvSpPr/>
              <p:nvPr/>
            </p:nvSpPr>
            <p:spPr>
              <a:xfrm>
                <a:off x="2168585" y="5201658"/>
                <a:ext cx="686584" cy="329680"/>
              </a:xfrm>
              <a:custGeom>
                <a:avLst/>
                <a:gdLst>
                  <a:gd name="csX0" fmla="*/ 19123 w 686584"/>
                  <a:gd name="csY0" fmla="*/ 0 h 329680"/>
                  <a:gd name="csX1" fmla="*/ 668434 w 686584"/>
                  <a:gd name="csY1" fmla="*/ 0 h 329680"/>
                  <a:gd name="csX2" fmla="*/ 686584 w 686584"/>
                  <a:gd name="csY2" fmla="*/ 329681 h 329680"/>
                  <a:gd name="csX3" fmla="*/ 0 w 686584"/>
                  <a:gd name="csY3" fmla="*/ 329681 h 3296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86584" h="329680">
                    <a:moveTo>
                      <a:pt x="19123" y="0"/>
                    </a:moveTo>
                    <a:lnTo>
                      <a:pt x="668434" y="0"/>
                    </a:lnTo>
                    <a:lnTo>
                      <a:pt x="686584" y="329681"/>
                    </a:lnTo>
                    <a:lnTo>
                      <a:pt x="0" y="329681"/>
                    </a:lnTo>
                    <a:close/>
                  </a:path>
                </a:pathLst>
              </a:custGeom>
              <a:solidFill>
                <a:srgbClr val="FFFFFF"/>
              </a:solidFill>
              <a:ln w="10796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74" name="文本框 173">
              <a:extLst>
                <a:ext uri="{FF2B5EF4-FFF2-40B4-BE49-F238E27FC236}">
                  <a16:creationId xmlns:a16="http://schemas.microsoft.com/office/drawing/2014/main" id="{BDE5A705-8708-152C-9106-E6B083E469B0}"/>
                </a:ext>
              </a:extLst>
            </p:cNvPr>
            <p:cNvSpPr txBox="1"/>
            <p:nvPr/>
          </p:nvSpPr>
          <p:spPr>
            <a:xfrm>
              <a:off x="1502816" y="5794459"/>
              <a:ext cx="21739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800" spc="0" baseline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  <a:t>新規 WebRTC</a:t>
              </a:r>
              <a:r>
                <a:rPr lang="en-US" altLang="ja-JP" sz="1800" spc="0" baseline="0" dirty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  <a:t> </a:t>
              </a:r>
              <a:r>
                <a:rPr lang="ja-JP" altLang="en-US" sz="1800" spc="0" baseline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  <a:t>ピア</a:t>
              </a:r>
            </a:p>
          </p:txBody>
        </p:sp>
        <p:grpSp>
          <p:nvGrpSpPr>
            <p:cNvPr id="175" name="图形 157">
              <a:extLst>
                <a:ext uri="{FF2B5EF4-FFF2-40B4-BE49-F238E27FC236}">
                  <a16:creationId xmlns:a16="http://schemas.microsoft.com/office/drawing/2014/main" id="{5BD7FE2F-33FF-E57E-3CA7-D5A2B9C412AB}"/>
                </a:ext>
              </a:extLst>
            </p:cNvPr>
            <p:cNvGrpSpPr/>
            <p:nvPr/>
          </p:nvGrpSpPr>
          <p:grpSpPr>
            <a:xfrm>
              <a:off x="9428985" y="4705947"/>
              <a:ext cx="1080384" cy="594895"/>
              <a:chOff x="9428985" y="4705947"/>
              <a:chExt cx="1080384" cy="594895"/>
            </a:xfrm>
          </p:grpSpPr>
          <p:sp>
            <p:nvSpPr>
              <p:cNvPr id="176" name="任意形状 175">
                <a:extLst>
                  <a:ext uri="{FF2B5EF4-FFF2-40B4-BE49-F238E27FC236}">
                    <a16:creationId xmlns:a16="http://schemas.microsoft.com/office/drawing/2014/main" id="{A4F2E8E8-63CA-9837-8291-18C159F9B213}"/>
                  </a:ext>
                </a:extLst>
              </p:cNvPr>
              <p:cNvSpPr/>
              <p:nvPr/>
            </p:nvSpPr>
            <p:spPr>
              <a:xfrm>
                <a:off x="9428985" y="4705947"/>
                <a:ext cx="1080384" cy="594895"/>
              </a:xfrm>
              <a:custGeom>
                <a:avLst/>
                <a:gdLst>
                  <a:gd name="csX0" fmla="*/ 150714 w 1080384"/>
                  <a:gd name="csY0" fmla="*/ 406368 h 594895"/>
                  <a:gd name="csX1" fmla="*/ 927078 w 1080384"/>
                  <a:gd name="csY1" fmla="*/ 406368 h 594895"/>
                  <a:gd name="csX2" fmla="*/ 1080385 w 1080384"/>
                  <a:gd name="csY2" fmla="*/ 594896 h 594895"/>
                  <a:gd name="csX3" fmla="*/ 0 w 1080384"/>
                  <a:gd name="csY3" fmla="*/ 594896 h 594895"/>
                  <a:gd name="csX4" fmla="*/ 178263 w 1080384"/>
                  <a:gd name="csY4" fmla="*/ 0 h 594895"/>
                  <a:gd name="csX5" fmla="*/ 896719 w 1080384"/>
                  <a:gd name="csY5" fmla="*/ 0 h 594895"/>
                  <a:gd name="csX6" fmla="*/ 918111 w 1080384"/>
                  <a:gd name="csY6" fmla="*/ 401717 h 594895"/>
                  <a:gd name="csX7" fmla="*/ 156980 w 1080384"/>
                  <a:gd name="csY7" fmla="*/ 401717 h 5948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1080384" h="594895">
                    <a:moveTo>
                      <a:pt x="150714" y="406368"/>
                    </a:moveTo>
                    <a:lnTo>
                      <a:pt x="927078" y="406368"/>
                    </a:lnTo>
                    <a:lnTo>
                      <a:pt x="1080385" y="594896"/>
                    </a:lnTo>
                    <a:lnTo>
                      <a:pt x="0" y="594896"/>
                    </a:lnTo>
                    <a:close/>
                    <a:moveTo>
                      <a:pt x="178263" y="0"/>
                    </a:moveTo>
                    <a:lnTo>
                      <a:pt x="896719" y="0"/>
                    </a:lnTo>
                    <a:lnTo>
                      <a:pt x="918111" y="401717"/>
                    </a:lnTo>
                    <a:lnTo>
                      <a:pt x="156980" y="401717"/>
                    </a:lnTo>
                    <a:close/>
                  </a:path>
                </a:pathLst>
              </a:custGeom>
              <a:solidFill>
                <a:srgbClr val="CCCCCC"/>
              </a:solidFill>
              <a:ln w="20513" cap="flat">
                <a:solidFill>
                  <a:srgbClr val="6881B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7" name="任意形状 176">
                <a:extLst>
                  <a:ext uri="{FF2B5EF4-FFF2-40B4-BE49-F238E27FC236}">
                    <a16:creationId xmlns:a16="http://schemas.microsoft.com/office/drawing/2014/main" id="{1D8F8708-068A-EA04-551D-0BCD30B55B32}"/>
                  </a:ext>
                </a:extLst>
              </p:cNvPr>
              <p:cNvSpPr/>
              <p:nvPr/>
            </p:nvSpPr>
            <p:spPr>
              <a:xfrm>
                <a:off x="9564681" y="5159150"/>
                <a:ext cx="819579" cy="97887"/>
              </a:xfrm>
              <a:custGeom>
                <a:avLst/>
                <a:gdLst>
                  <a:gd name="csX0" fmla="*/ 47969 w 819579"/>
                  <a:gd name="csY0" fmla="*/ 0 h 97887"/>
                  <a:gd name="csX1" fmla="*/ 771719 w 819579"/>
                  <a:gd name="csY1" fmla="*/ 0 h 97887"/>
                  <a:gd name="csX2" fmla="*/ 0 w 819579"/>
                  <a:gd name="csY2" fmla="*/ 51594 h 97887"/>
                  <a:gd name="csX3" fmla="*/ 819580 w 819579"/>
                  <a:gd name="csY3" fmla="*/ 51594 h 97887"/>
                  <a:gd name="csX4" fmla="*/ 207542 w 819579"/>
                  <a:gd name="csY4" fmla="*/ 97887 h 97887"/>
                  <a:gd name="csX5" fmla="*/ 580167 w 819579"/>
                  <a:gd name="csY5" fmla="*/ 97887 h 9788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819579" h="97887">
                    <a:moveTo>
                      <a:pt x="47969" y="0"/>
                    </a:moveTo>
                    <a:lnTo>
                      <a:pt x="771719" y="0"/>
                    </a:lnTo>
                    <a:moveTo>
                      <a:pt x="0" y="51594"/>
                    </a:moveTo>
                    <a:lnTo>
                      <a:pt x="819580" y="51594"/>
                    </a:lnTo>
                    <a:moveTo>
                      <a:pt x="207542" y="97887"/>
                    </a:moveTo>
                    <a:lnTo>
                      <a:pt x="580167" y="97887"/>
                    </a:lnTo>
                  </a:path>
                </a:pathLst>
              </a:custGeom>
              <a:noFill/>
              <a:ln w="20513" cap="flat">
                <a:solidFill>
                  <a:srgbClr val="6881B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8" name="任意形状 177">
                <a:extLst>
                  <a:ext uri="{FF2B5EF4-FFF2-40B4-BE49-F238E27FC236}">
                    <a16:creationId xmlns:a16="http://schemas.microsoft.com/office/drawing/2014/main" id="{4929DC11-02C7-852F-BC11-D89CB47688F4}"/>
                  </a:ext>
                </a:extLst>
              </p:cNvPr>
              <p:cNvSpPr/>
              <p:nvPr/>
            </p:nvSpPr>
            <p:spPr>
              <a:xfrm>
                <a:off x="9623238" y="4741965"/>
                <a:ext cx="686584" cy="329680"/>
              </a:xfrm>
              <a:custGeom>
                <a:avLst/>
                <a:gdLst>
                  <a:gd name="csX0" fmla="*/ 19123 w 686584"/>
                  <a:gd name="csY0" fmla="*/ 0 h 329680"/>
                  <a:gd name="csX1" fmla="*/ 668434 w 686584"/>
                  <a:gd name="csY1" fmla="*/ 0 h 329680"/>
                  <a:gd name="csX2" fmla="*/ 686585 w 686584"/>
                  <a:gd name="csY2" fmla="*/ 329681 h 329680"/>
                  <a:gd name="csX3" fmla="*/ 0 w 686584"/>
                  <a:gd name="csY3" fmla="*/ 329681 h 3296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686584" h="329680">
                    <a:moveTo>
                      <a:pt x="19123" y="0"/>
                    </a:moveTo>
                    <a:lnTo>
                      <a:pt x="668434" y="0"/>
                    </a:lnTo>
                    <a:lnTo>
                      <a:pt x="686585" y="329681"/>
                    </a:lnTo>
                    <a:lnTo>
                      <a:pt x="0" y="329681"/>
                    </a:lnTo>
                    <a:close/>
                  </a:path>
                </a:pathLst>
              </a:custGeom>
              <a:solidFill>
                <a:srgbClr val="FFFFFF"/>
              </a:solidFill>
              <a:ln w="10796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79" name="文本框 178">
              <a:extLst>
                <a:ext uri="{FF2B5EF4-FFF2-40B4-BE49-F238E27FC236}">
                  <a16:creationId xmlns:a16="http://schemas.microsoft.com/office/drawing/2014/main" id="{111E82D8-A849-3C0E-D52E-DADCE392F893}"/>
                </a:ext>
              </a:extLst>
            </p:cNvPr>
            <p:cNvSpPr txBox="1"/>
            <p:nvPr/>
          </p:nvSpPr>
          <p:spPr>
            <a:xfrm>
              <a:off x="9057742" y="5329358"/>
              <a:ext cx="1812066" cy="425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800" spc="0" baseline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  <a:t>WebRTC ピア</a:t>
              </a:r>
            </a:p>
          </p:txBody>
        </p:sp>
        <p:grpSp>
          <p:nvGrpSpPr>
            <p:cNvPr id="180" name="图形 157">
              <a:extLst>
                <a:ext uri="{FF2B5EF4-FFF2-40B4-BE49-F238E27FC236}">
                  <a16:creationId xmlns:a16="http://schemas.microsoft.com/office/drawing/2014/main" id="{DD3FAC64-9C0A-B9BC-21E8-36D7A3593B31}"/>
                </a:ext>
              </a:extLst>
            </p:cNvPr>
            <p:cNvGrpSpPr/>
            <p:nvPr/>
          </p:nvGrpSpPr>
          <p:grpSpPr>
            <a:xfrm>
              <a:off x="3066817" y="5478338"/>
              <a:ext cx="2441128" cy="210484"/>
              <a:chOff x="3066817" y="5478338"/>
              <a:chExt cx="2441128" cy="210484"/>
            </a:xfrm>
          </p:grpSpPr>
          <p:sp>
            <p:nvSpPr>
              <p:cNvPr id="181" name="任意形状 180">
                <a:extLst>
                  <a:ext uri="{FF2B5EF4-FFF2-40B4-BE49-F238E27FC236}">
                    <a16:creationId xmlns:a16="http://schemas.microsoft.com/office/drawing/2014/main" id="{5DE32A61-BFAC-A693-9E36-2F59F5494F9F}"/>
                  </a:ext>
                </a:extLst>
              </p:cNvPr>
              <p:cNvSpPr/>
              <p:nvPr/>
            </p:nvSpPr>
            <p:spPr>
              <a:xfrm>
                <a:off x="3123321" y="5502350"/>
                <a:ext cx="2328120" cy="149913"/>
              </a:xfrm>
              <a:custGeom>
                <a:avLst/>
                <a:gdLst>
                  <a:gd name="csX0" fmla="*/ 0 w 2328120"/>
                  <a:gd name="csY0" fmla="*/ 0 h 149913"/>
                  <a:gd name="csX1" fmla="*/ 2328121 w 2328120"/>
                  <a:gd name="csY1" fmla="*/ 149914 h 1499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2328120" h="149913">
                    <a:moveTo>
                      <a:pt x="0" y="0"/>
                    </a:moveTo>
                    <a:lnTo>
                      <a:pt x="2328121" y="149914"/>
                    </a:lnTo>
                  </a:path>
                </a:pathLst>
              </a:custGeom>
              <a:noFill/>
              <a:ln w="10796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2" name="任意形状 181">
                <a:extLst>
                  <a:ext uri="{FF2B5EF4-FFF2-40B4-BE49-F238E27FC236}">
                    <a16:creationId xmlns:a16="http://schemas.microsoft.com/office/drawing/2014/main" id="{5BF9F2F5-53A9-EA7E-E6EC-E7A96B09BD2B}"/>
                  </a:ext>
                </a:extLst>
              </p:cNvPr>
              <p:cNvSpPr/>
              <p:nvPr/>
            </p:nvSpPr>
            <p:spPr>
              <a:xfrm>
                <a:off x="3066817" y="5478338"/>
                <a:ext cx="77031" cy="50403"/>
              </a:xfrm>
              <a:custGeom>
                <a:avLst/>
                <a:gdLst>
                  <a:gd name="csX0" fmla="*/ 0 w 77031"/>
                  <a:gd name="csY0" fmla="*/ 20335 h 50403"/>
                  <a:gd name="csX1" fmla="*/ 77031 w 77031"/>
                  <a:gd name="csY1" fmla="*/ 0 h 50403"/>
                  <a:gd name="csX2" fmla="*/ 56504 w 77031"/>
                  <a:gd name="csY2" fmla="*/ 24012 h 50403"/>
                  <a:gd name="csX3" fmla="*/ 73790 w 77031"/>
                  <a:gd name="csY3" fmla="*/ 50404 h 504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77031" h="50403">
                    <a:moveTo>
                      <a:pt x="0" y="20335"/>
                    </a:moveTo>
                    <a:lnTo>
                      <a:pt x="77031" y="0"/>
                    </a:lnTo>
                    <a:lnTo>
                      <a:pt x="56504" y="24012"/>
                    </a:lnTo>
                    <a:lnTo>
                      <a:pt x="73790" y="50404"/>
                    </a:lnTo>
                    <a:close/>
                  </a:path>
                </a:pathLst>
              </a:custGeom>
              <a:solidFill>
                <a:srgbClr val="000000"/>
              </a:solidFill>
              <a:ln w="10796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3" name="任意形状 182">
                <a:extLst>
                  <a:ext uri="{FF2B5EF4-FFF2-40B4-BE49-F238E27FC236}">
                    <a16:creationId xmlns:a16="http://schemas.microsoft.com/office/drawing/2014/main" id="{A149DC18-BB11-8FF8-15EC-F1E6022AD28C}"/>
                  </a:ext>
                </a:extLst>
              </p:cNvPr>
              <p:cNvSpPr/>
              <p:nvPr/>
            </p:nvSpPr>
            <p:spPr>
              <a:xfrm>
                <a:off x="5430050" y="5613326"/>
                <a:ext cx="77895" cy="75497"/>
              </a:xfrm>
              <a:custGeom>
                <a:avLst/>
                <a:gdLst>
                  <a:gd name="csX0" fmla="*/ 77896 w 77895"/>
                  <a:gd name="csY0" fmla="*/ 42616 h 75497"/>
                  <a:gd name="csX1" fmla="*/ 0 w 77895"/>
                  <a:gd name="csY1" fmla="*/ 75498 h 75497"/>
                  <a:gd name="csX2" fmla="*/ 21392 w 77895"/>
                  <a:gd name="csY2" fmla="*/ 38939 h 75497"/>
                  <a:gd name="csX3" fmla="*/ 4862 w 77895"/>
                  <a:gd name="csY3" fmla="*/ 0 h 754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77895" h="75497">
                    <a:moveTo>
                      <a:pt x="77896" y="42616"/>
                    </a:moveTo>
                    <a:lnTo>
                      <a:pt x="0" y="75498"/>
                    </a:lnTo>
                    <a:lnTo>
                      <a:pt x="21392" y="38939"/>
                    </a:lnTo>
                    <a:lnTo>
                      <a:pt x="486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0796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84" name="文本框 183">
              <a:extLst>
                <a:ext uri="{FF2B5EF4-FFF2-40B4-BE49-F238E27FC236}">
                  <a16:creationId xmlns:a16="http://schemas.microsoft.com/office/drawing/2014/main" id="{EB1F8679-86C2-7464-6F41-BDEB870C2DAF}"/>
                </a:ext>
              </a:extLst>
            </p:cNvPr>
            <p:cNvSpPr txBox="1"/>
            <p:nvPr/>
          </p:nvSpPr>
          <p:spPr>
            <a:xfrm>
              <a:off x="3620101" y="5436695"/>
              <a:ext cx="1326399" cy="425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800" b="1" spc="0" baseline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  <a:t>webhook</a:t>
              </a:r>
            </a:p>
          </p:txBody>
        </p:sp>
        <p:grpSp>
          <p:nvGrpSpPr>
            <p:cNvPr id="185" name="图形 157">
              <a:extLst>
                <a:ext uri="{FF2B5EF4-FFF2-40B4-BE49-F238E27FC236}">
                  <a16:creationId xmlns:a16="http://schemas.microsoft.com/office/drawing/2014/main" id="{4632CA81-4516-CD6E-2C78-AB1BD4253788}"/>
                </a:ext>
              </a:extLst>
            </p:cNvPr>
            <p:cNvGrpSpPr/>
            <p:nvPr/>
          </p:nvGrpSpPr>
          <p:grpSpPr>
            <a:xfrm>
              <a:off x="7808034" y="5303412"/>
              <a:ext cx="1502706" cy="365266"/>
              <a:chOff x="7808034" y="5303412"/>
              <a:chExt cx="1502706" cy="365266"/>
            </a:xfrm>
          </p:grpSpPr>
          <p:sp>
            <p:nvSpPr>
              <p:cNvPr id="186" name="任意形状 185">
                <a:extLst>
                  <a:ext uri="{FF2B5EF4-FFF2-40B4-BE49-F238E27FC236}">
                    <a16:creationId xmlns:a16="http://schemas.microsoft.com/office/drawing/2014/main" id="{6AE637B6-1D0A-FD12-E142-B374D7DBD210}"/>
                  </a:ext>
                </a:extLst>
              </p:cNvPr>
              <p:cNvSpPr/>
              <p:nvPr/>
            </p:nvSpPr>
            <p:spPr>
              <a:xfrm>
                <a:off x="7863350" y="5336185"/>
                <a:ext cx="1392075" cy="311941"/>
              </a:xfrm>
              <a:custGeom>
                <a:avLst/>
                <a:gdLst>
                  <a:gd name="csX0" fmla="*/ 0 w 1392075"/>
                  <a:gd name="csY0" fmla="*/ 311942 h 311941"/>
                  <a:gd name="csX1" fmla="*/ 1392075 w 1392075"/>
                  <a:gd name="csY1" fmla="*/ 0 h 31194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1392075" h="311941">
                    <a:moveTo>
                      <a:pt x="0" y="311942"/>
                    </a:moveTo>
                    <a:lnTo>
                      <a:pt x="1392075" y="0"/>
                    </a:lnTo>
                  </a:path>
                </a:pathLst>
              </a:custGeom>
              <a:noFill/>
              <a:ln w="10796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7" name="任意形状 186">
                <a:extLst>
                  <a:ext uri="{FF2B5EF4-FFF2-40B4-BE49-F238E27FC236}">
                    <a16:creationId xmlns:a16="http://schemas.microsoft.com/office/drawing/2014/main" id="{CC8A55B3-FBFC-C017-548E-CE290E54565E}"/>
                  </a:ext>
                </a:extLst>
              </p:cNvPr>
              <p:cNvSpPr/>
              <p:nvPr/>
            </p:nvSpPr>
            <p:spPr>
              <a:xfrm>
                <a:off x="7808034" y="5619464"/>
                <a:ext cx="79299" cy="49214"/>
              </a:xfrm>
              <a:custGeom>
                <a:avLst/>
                <a:gdLst>
                  <a:gd name="csX0" fmla="*/ 0 w 79299"/>
                  <a:gd name="csY0" fmla="*/ 41102 h 49214"/>
                  <a:gd name="csX1" fmla="*/ 68280 w 79299"/>
                  <a:gd name="csY1" fmla="*/ 0 h 49214"/>
                  <a:gd name="csX2" fmla="*/ 55316 w 79299"/>
                  <a:gd name="csY2" fmla="*/ 28663 h 49214"/>
                  <a:gd name="csX3" fmla="*/ 79300 w 79299"/>
                  <a:gd name="csY3" fmla="*/ 49214 h 492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79299" h="49214">
                    <a:moveTo>
                      <a:pt x="0" y="41102"/>
                    </a:moveTo>
                    <a:lnTo>
                      <a:pt x="68280" y="0"/>
                    </a:lnTo>
                    <a:lnTo>
                      <a:pt x="55316" y="28663"/>
                    </a:lnTo>
                    <a:lnTo>
                      <a:pt x="79300" y="49214"/>
                    </a:lnTo>
                    <a:close/>
                  </a:path>
                </a:pathLst>
              </a:custGeom>
              <a:solidFill>
                <a:srgbClr val="000000"/>
              </a:solidFill>
              <a:ln w="10796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8" name="任意形状 187">
                <a:extLst>
                  <a:ext uri="{FF2B5EF4-FFF2-40B4-BE49-F238E27FC236}">
                    <a16:creationId xmlns:a16="http://schemas.microsoft.com/office/drawing/2014/main" id="{F0D5BE2C-A678-F18B-5C60-4A2455970E1A}"/>
                  </a:ext>
                </a:extLst>
              </p:cNvPr>
              <p:cNvSpPr/>
              <p:nvPr/>
            </p:nvSpPr>
            <p:spPr>
              <a:xfrm>
                <a:off x="9228632" y="5303412"/>
                <a:ext cx="82108" cy="73875"/>
              </a:xfrm>
              <a:custGeom>
                <a:avLst/>
                <a:gdLst>
                  <a:gd name="csX0" fmla="*/ 82109 w 82108"/>
                  <a:gd name="csY0" fmla="*/ 20443 h 73875"/>
                  <a:gd name="csX1" fmla="*/ 16530 w 82108"/>
                  <a:gd name="csY1" fmla="*/ 73875 h 73875"/>
                  <a:gd name="csX2" fmla="*/ 26793 w 82108"/>
                  <a:gd name="csY2" fmla="*/ 32773 h 73875"/>
                  <a:gd name="csX3" fmla="*/ 0 w 82108"/>
                  <a:gd name="csY3" fmla="*/ 0 h 738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82108" h="73875">
                    <a:moveTo>
                      <a:pt x="82109" y="20443"/>
                    </a:moveTo>
                    <a:lnTo>
                      <a:pt x="16530" y="73875"/>
                    </a:lnTo>
                    <a:lnTo>
                      <a:pt x="26793" y="327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0796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89" name="文本框 188">
              <a:extLst>
                <a:ext uri="{FF2B5EF4-FFF2-40B4-BE49-F238E27FC236}">
                  <a16:creationId xmlns:a16="http://schemas.microsoft.com/office/drawing/2014/main" id="{491D1087-D8E2-8D14-EA8F-9067671A5F4C}"/>
                </a:ext>
              </a:extLst>
            </p:cNvPr>
            <p:cNvSpPr txBox="1"/>
            <p:nvPr/>
          </p:nvSpPr>
          <p:spPr>
            <a:xfrm>
              <a:off x="7939210" y="5382789"/>
              <a:ext cx="1326399" cy="425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800" b="1" spc="0" baseline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  <a:t>webhook</a:t>
              </a:r>
            </a:p>
          </p:txBody>
        </p:sp>
        <p:grpSp>
          <p:nvGrpSpPr>
            <p:cNvPr id="190" name="图形 157">
              <a:extLst>
                <a:ext uri="{FF2B5EF4-FFF2-40B4-BE49-F238E27FC236}">
                  <a16:creationId xmlns:a16="http://schemas.microsoft.com/office/drawing/2014/main" id="{64DCCE39-934A-6BD3-3B7A-C3639E2110B0}"/>
                </a:ext>
              </a:extLst>
            </p:cNvPr>
            <p:cNvGrpSpPr/>
            <p:nvPr/>
          </p:nvGrpSpPr>
          <p:grpSpPr>
            <a:xfrm>
              <a:off x="6612963" y="4882577"/>
              <a:ext cx="2803921" cy="140395"/>
              <a:chOff x="6612963" y="4882577"/>
              <a:chExt cx="2803921" cy="140395"/>
            </a:xfrm>
          </p:grpSpPr>
          <p:sp>
            <p:nvSpPr>
              <p:cNvPr id="191" name="任意形状 190">
                <a:extLst>
                  <a:ext uri="{FF2B5EF4-FFF2-40B4-BE49-F238E27FC236}">
                    <a16:creationId xmlns:a16="http://schemas.microsoft.com/office/drawing/2014/main" id="{BA8E6F9A-76CE-3D3B-2DCF-B243E02A9B81}"/>
                  </a:ext>
                </a:extLst>
              </p:cNvPr>
              <p:cNvSpPr/>
              <p:nvPr/>
            </p:nvSpPr>
            <p:spPr>
              <a:xfrm>
                <a:off x="6669683" y="4907238"/>
                <a:ext cx="2690481" cy="78418"/>
              </a:xfrm>
              <a:custGeom>
                <a:avLst/>
                <a:gdLst>
                  <a:gd name="csX0" fmla="*/ 0 w 2690481"/>
                  <a:gd name="csY0" fmla="*/ 0 h 78418"/>
                  <a:gd name="csX1" fmla="*/ 2690482 w 2690481"/>
                  <a:gd name="csY1" fmla="*/ 78418 h 784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2690481" h="78418">
                    <a:moveTo>
                      <a:pt x="0" y="0"/>
                    </a:moveTo>
                    <a:lnTo>
                      <a:pt x="2690482" y="78418"/>
                    </a:lnTo>
                  </a:path>
                </a:pathLst>
              </a:custGeom>
              <a:noFill/>
              <a:ln w="10796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2" name="任意形状 191">
                <a:extLst>
                  <a:ext uri="{FF2B5EF4-FFF2-40B4-BE49-F238E27FC236}">
                    <a16:creationId xmlns:a16="http://schemas.microsoft.com/office/drawing/2014/main" id="{F543AF04-B776-06CE-0DCC-66CA4A6CBD0E}"/>
                  </a:ext>
                </a:extLst>
              </p:cNvPr>
              <p:cNvSpPr/>
              <p:nvPr/>
            </p:nvSpPr>
            <p:spPr>
              <a:xfrm>
                <a:off x="6612963" y="4882577"/>
                <a:ext cx="76275" cy="50403"/>
              </a:xfrm>
              <a:custGeom>
                <a:avLst/>
                <a:gdLst>
                  <a:gd name="csX0" fmla="*/ 0 w 76275"/>
                  <a:gd name="csY0" fmla="*/ 23039 h 50403"/>
                  <a:gd name="csX1" fmla="*/ 76275 w 76275"/>
                  <a:gd name="csY1" fmla="*/ 0 h 50403"/>
                  <a:gd name="csX2" fmla="*/ 56720 w 76275"/>
                  <a:gd name="csY2" fmla="*/ 24661 h 50403"/>
                  <a:gd name="csX3" fmla="*/ 74871 w 76275"/>
                  <a:gd name="csY3" fmla="*/ 50404 h 504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76275" h="50403">
                    <a:moveTo>
                      <a:pt x="0" y="23039"/>
                    </a:moveTo>
                    <a:lnTo>
                      <a:pt x="76275" y="0"/>
                    </a:lnTo>
                    <a:lnTo>
                      <a:pt x="56720" y="24661"/>
                    </a:lnTo>
                    <a:lnTo>
                      <a:pt x="74871" y="50404"/>
                    </a:lnTo>
                    <a:close/>
                  </a:path>
                </a:pathLst>
              </a:custGeom>
              <a:solidFill>
                <a:srgbClr val="000000"/>
              </a:solidFill>
              <a:ln w="10796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3" name="任意形状 192">
                <a:extLst>
                  <a:ext uri="{FF2B5EF4-FFF2-40B4-BE49-F238E27FC236}">
                    <a16:creationId xmlns:a16="http://schemas.microsoft.com/office/drawing/2014/main" id="{84F52A87-7217-28D3-ADCE-A742D573346B}"/>
                  </a:ext>
                </a:extLst>
              </p:cNvPr>
              <p:cNvSpPr/>
              <p:nvPr/>
            </p:nvSpPr>
            <p:spPr>
              <a:xfrm>
                <a:off x="9340178" y="4947258"/>
                <a:ext cx="76707" cy="75714"/>
              </a:xfrm>
              <a:custGeom>
                <a:avLst/>
                <a:gdLst>
                  <a:gd name="csX0" fmla="*/ 76707 w 76707"/>
                  <a:gd name="csY0" fmla="*/ 40020 h 75714"/>
                  <a:gd name="csX1" fmla="*/ 0 w 76707"/>
                  <a:gd name="csY1" fmla="*/ 75714 h 75714"/>
                  <a:gd name="csX2" fmla="*/ 19987 w 76707"/>
                  <a:gd name="csY2" fmla="*/ 38398 h 75714"/>
                  <a:gd name="csX3" fmla="*/ 2268 w 76707"/>
                  <a:gd name="csY3" fmla="*/ 0 h 757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76707" h="75714">
                    <a:moveTo>
                      <a:pt x="76707" y="40020"/>
                    </a:moveTo>
                    <a:lnTo>
                      <a:pt x="0" y="75714"/>
                    </a:lnTo>
                    <a:lnTo>
                      <a:pt x="19987" y="38398"/>
                    </a:lnTo>
                    <a:lnTo>
                      <a:pt x="22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10796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94" name="文本框 193">
              <a:extLst>
                <a:ext uri="{FF2B5EF4-FFF2-40B4-BE49-F238E27FC236}">
                  <a16:creationId xmlns:a16="http://schemas.microsoft.com/office/drawing/2014/main" id="{3D723651-87C3-6E54-918E-D6A58B7A72EA}"/>
                </a:ext>
              </a:extLst>
            </p:cNvPr>
            <p:cNvSpPr txBox="1"/>
            <p:nvPr/>
          </p:nvSpPr>
          <p:spPr>
            <a:xfrm>
              <a:off x="7265971" y="4657438"/>
              <a:ext cx="901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20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  <a:t>SDP / ICE</a:t>
              </a:r>
              <a:endParaRPr lang="en-US" altLang="ja-JP" sz="1200" dirty="0">
                <a:ln/>
                <a:solidFill>
                  <a:srgbClr val="000000"/>
                </a:solidFill>
                <a:latin typeface="Yu Gothic"/>
                <a:ea typeface="Yu Gothic"/>
                <a:sym typeface="Yu Gothic"/>
                <a:rtl val="0"/>
              </a:endParaRPr>
            </a:p>
            <a:p>
              <a:pPr algn="ctr"/>
              <a:r>
                <a:rPr lang="ja-JP" altLang="en-US" sz="120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  <a:t>を</a:t>
              </a:r>
              <a:r>
                <a:rPr lang="zh-CN" altLang="en-US" sz="1200" dirty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  <a:t>交換</a:t>
              </a:r>
              <a:endParaRPr lang="ja-JP" altLang="en-US" sz="1200">
                <a:ln/>
                <a:solidFill>
                  <a:srgbClr val="000000"/>
                </a:solidFill>
                <a:latin typeface="Yu Gothic"/>
                <a:ea typeface="Yu Gothic"/>
                <a:sym typeface="Yu Gothic"/>
                <a:rtl val="0"/>
              </a:endParaRPr>
            </a:p>
          </p:txBody>
        </p:sp>
        <p:sp>
          <p:nvSpPr>
            <p:cNvPr id="195" name="任意形状 194">
              <a:extLst>
                <a:ext uri="{FF2B5EF4-FFF2-40B4-BE49-F238E27FC236}">
                  <a16:creationId xmlns:a16="http://schemas.microsoft.com/office/drawing/2014/main" id="{A05A45D1-78C9-B82C-66E2-CA0C690B5FCD}"/>
                </a:ext>
              </a:extLst>
            </p:cNvPr>
            <p:cNvSpPr/>
            <p:nvPr/>
          </p:nvSpPr>
          <p:spPr>
            <a:xfrm>
              <a:off x="5527041" y="5330683"/>
              <a:ext cx="2356853" cy="835463"/>
            </a:xfrm>
            <a:custGeom>
              <a:avLst/>
              <a:gdLst>
                <a:gd name="csX0" fmla="*/ 2069936 w 2356853"/>
                <a:gd name="csY0" fmla="*/ 835463 h 835463"/>
                <a:gd name="csX1" fmla="*/ 2354509 w 2356853"/>
                <a:gd name="csY1" fmla="*/ 585715 h 835463"/>
                <a:gd name="csX2" fmla="*/ 1992256 w 2356853"/>
                <a:gd name="csY2" fmla="*/ 389508 h 835463"/>
                <a:gd name="csX3" fmla="*/ 1542384 w 2356853"/>
                <a:gd name="csY3" fmla="*/ 8774 h 835463"/>
                <a:gd name="csX4" fmla="*/ 905714 w 2356853"/>
                <a:gd name="csY4" fmla="*/ 228994 h 835463"/>
                <a:gd name="csX5" fmla="*/ 573820 w 2356853"/>
                <a:gd name="csY5" fmla="*/ 166800 h 835463"/>
                <a:gd name="csX6" fmla="*/ 362388 w 2356853"/>
                <a:gd name="csY6" fmla="*/ 353814 h 835463"/>
                <a:gd name="csX7" fmla="*/ 243 w 2356853"/>
                <a:gd name="csY7" fmla="*/ 585715 h 835463"/>
                <a:gd name="csX8" fmla="*/ 336567 w 2356853"/>
                <a:gd name="csY8" fmla="*/ 835463 h 83546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356853" h="835463">
                  <a:moveTo>
                    <a:pt x="2069936" y="835463"/>
                  </a:moveTo>
                  <a:cubicBezTo>
                    <a:pt x="2248524" y="820645"/>
                    <a:pt x="2375901" y="708913"/>
                    <a:pt x="2354509" y="585715"/>
                  </a:cubicBezTo>
                  <a:cubicBezTo>
                    <a:pt x="2333010" y="462626"/>
                    <a:pt x="2170844" y="374797"/>
                    <a:pt x="1992256" y="389508"/>
                  </a:cubicBezTo>
                  <a:cubicBezTo>
                    <a:pt x="1990311" y="205631"/>
                    <a:pt x="1803297" y="47280"/>
                    <a:pt x="1542384" y="8774"/>
                  </a:cubicBezTo>
                  <a:cubicBezTo>
                    <a:pt x="1281579" y="-29840"/>
                    <a:pt x="1016885" y="61774"/>
                    <a:pt x="905714" y="228994"/>
                  </a:cubicBezTo>
                  <a:cubicBezTo>
                    <a:pt x="823388" y="164096"/>
                    <a:pt x="692554" y="139543"/>
                    <a:pt x="573820" y="166800"/>
                  </a:cubicBezTo>
                  <a:cubicBezTo>
                    <a:pt x="455193" y="194057"/>
                    <a:pt x="371787" y="267824"/>
                    <a:pt x="362388" y="353814"/>
                  </a:cubicBezTo>
                  <a:cubicBezTo>
                    <a:pt x="169539" y="348946"/>
                    <a:pt x="7374" y="452783"/>
                    <a:pt x="243" y="585715"/>
                  </a:cubicBezTo>
                  <a:cubicBezTo>
                    <a:pt x="-6887" y="718755"/>
                    <a:pt x="143718" y="830488"/>
                    <a:pt x="336567" y="835463"/>
                  </a:cubicBezTo>
                  <a:close/>
                </a:path>
              </a:pathLst>
            </a:custGeom>
            <a:noFill/>
            <a:ln w="35628" cap="flat">
              <a:solidFill>
                <a:srgbClr val="6881B3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" name="文本框 195">
              <a:extLst>
                <a:ext uri="{FF2B5EF4-FFF2-40B4-BE49-F238E27FC236}">
                  <a16:creationId xmlns:a16="http://schemas.microsoft.com/office/drawing/2014/main" id="{3919B781-14D4-4957-EB33-80A50C61A68E}"/>
                </a:ext>
              </a:extLst>
            </p:cNvPr>
            <p:cNvSpPr txBox="1"/>
            <p:nvPr/>
          </p:nvSpPr>
          <p:spPr>
            <a:xfrm>
              <a:off x="5916183" y="5502419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800" spc="0" baseline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  <a:t>外部サービス</a:t>
              </a:r>
            </a:p>
          </p:txBody>
        </p:sp>
        <p:sp>
          <p:nvSpPr>
            <p:cNvPr id="197" name="矩形 196">
              <a:extLst>
                <a:ext uri="{FF2B5EF4-FFF2-40B4-BE49-F238E27FC236}">
                  <a16:creationId xmlns:a16="http://schemas.microsoft.com/office/drawing/2014/main" id="{2C3DE39A-82F7-564C-2EDF-104C631BB297}"/>
                </a:ext>
              </a:extLst>
            </p:cNvPr>
            <p:cNvSpPr/>
            <p:nvPr/>
          </p:nvSpPr>
          <p:spPr>
            <a:xfrm>
              <a:off x="5360905" y="5841657"/>
              <a:ext cx="2700961" cy="324488"/>
            </a:xfrm>
            <a:prstGeom prst="rect">
              <a:avLst/>
            </a:prstGeom>
            <a:noFill/>
            <a:ln w="10796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8" name="文本框 197">
              <a:extLst>
                <a:ext uri="{FF2B5EF4-FFF2-40B4-BE49-F238E27FC236}">
                  <a16:creationId xmlns:a16="http://schemas.microsoft.com/office/drawing/2014/main" id="{424FD518-2190-C288-C1E9-89F9D18E08E4}"/>
                </a:ext>
              </a:extLst>
            </p:cNvPr>
            <p:cNvSpPr txBox="1"/>
            <p:nvPr/>
          </p:nvSpPr>
          <p:spPr>
            <a:xfrm>
              <a:off x="5538676" y="5865905"/>
              <a:ext cx="232467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050" spc="0" baseline="0">
                  <a:ln/>
                  <a:solidFill>
                    <a:srgbClr val="000000"/>
                  </a:solidFill>
                  <a:latin typeface="宋体"/>
                  <a:ea typeface="宋体"/>
                  <a:sym typeface="宋体"/>
                  <a:rtl val="0"/>
                </a:rPr>
                <a:t>（</a:t>
              </a:r>
              <a:r>
                <a:rPr lang="ja-JP" altLang="en-US" sz="1050" spc="0" baseline="0">
                  <a:ln/>
                  <a:solidFill>
                    <a:srgbClr val="000000"/>
                  </a:solidFill>
                  <a:latin typeface="Helvetica"/>
                  <a:ea typeface="宋体"/>
                  <a:sym typeface="Helvetica"/>
                  <a:rtl val="0"/>
                </a:rPr>
                <a:t>CDN/WebDAV/HTTP Restfull...</a:t>
              </a:r>
              <a:r>
                <a:rPr lang="ja-JP" altLang="en-US" sz="1050" spc="0" baseline="0">
                  <a:ln/>
                  <a:solidFill>
                    <a:srgbClr val="000000"/>
                  </a:solidFill>
                  <a:latin typeface="宋体"/>
                  <a:ea typeface="宋体"/>
                  <a:sym typeface="宋体"/>
                  <a:rtl val="0"/>
                </a:rPr>
                <a:t>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3537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AC378A-8545-4E71-A268-0A9A33B30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(4) </a:t>
            </a:r>
            <a:r>
              <a:rPr kumimoji="1" lang="zh-CN" altLang="en-US" dirty="0"/>
              <a:t>データ同期戦略</a:t>
            </a:r>
            <a:endParaRPr kumimoji="1" lang="ja-JP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6ADD02-DBF5-5AD5-0BA0-30684B566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/>
              <a:t>世界状態を</a:t>
            </a:r>
            <a:r>
              <a:rPr kumimoji="1" lang="en-US" altLang="ja-JP" dirty="0"/>
              <a:t>3</a:t>
            </a:r>
            <a:r>
              <a:rPr kumimoji="1" lang="ja-JP" altLang="en-US"/>
              <a:t>種類に分類し、異なる同期戦略を適用</a:t>
            </a:r>
            <a:endParaRPr kumimoji="1" lang="en" altLang="ja-JP" dirty="0"/>
          </a:p>
          <a:p>
            <a:pPr lvl="1"/>
            <a:r>
              <a:rPr kumimoji="1" lang="en" altLang="ja-JP" dirty="0"/>
              <a:t>Hot</a:t>
            </a:r>
            <a:r>
              <a:rPr kumimoji="1" lang="ja-JP" altLang="en"/>
              <a:t>：</a:t>
            </a:r>
            <a:r>
              <a:rPr lang="en-US" altLang="zh-CN" dirty="0"/>
              <a:t>UGC</a:t>
            </a:r>
            <a:r>
              <a:rPr lang="zh-CN" altLang="en-US" dirty="0"/>
              <a:t>データやプレイヤ状態などの近接同期データ</a:t>
            </a:r>
            <a:endParaRPr lang="en-US" altLang="zh-CN" dirty="0"/>
          </a:p>
          <a:p>
            <a:pPr lvl="2"/>
            <a:r>
              <a:rPr lang="zh-CN" altLang="en-US" sz="2600" dirty="0"/>
              <a:t>領域内</a:t>
            </a:r>
            <a:r>
              <a:rPr lang="ja-JP" altLang="en-US" sz="2600"/>
              <a:t>のピアが直接同期</a:t>
            </a:r>
            <a:endParaRPr lang="en-US" altLang="zh-CN" sz="2600" dirty="0"/>
          </a:p>
          <a:p>
            <a:pPr lvl="1"/>
            <a:r>
              <a:rPr kumimoji="1" lang="en" altLang="ja-JP" dirty="0"/>
              <a:t>Warm</a:t>
            </a:r>
            <a:r>
              <a:rPr kumimoji="1" lang="ja-JP" altLang="en"/>
              <a:t>：</a:t>
            </a:r>
            <a:r>
              <a:rPr lang="zh-CN" altLang="en-US" dirty="0"/>
              <a:t>領域</a:t>
            </a:r>
            <a:r>
              <a:rPr lang="ja-JP" altLang="en-US"/>
              <a:t>をまたいでも</a:t>
            </a:r>
            <a:r>
              <a:rPr lang="zh-CN" altLang="en-US" dirty="0"/>
              <a:t>残</a:t>
            </a:r>
            <a:r>
              <a:rPr lang="ja-JP" altLang="en-US"/>
              <a:t>る</a:t>
            </a:r>
            <a:r>
              <a:rPr lang="zh-CN" altLang="en-US" dirty="0"/>
              <a:t>世界状態などの持続状態データ</a:t>
            </a:r>
            <a:endParaRPr lang="en-US" altLang="zh-CN" dirty="0"/>
          </a:p>
          <a:p>
            <a:pPr lvl="2"/>
            <a:r>
              <a:rPr lang="zh-CN" altLang="en-US" sz="2600" dirty="0"/>
              <a:t>領域の移動・再接続時</a:t>
            </a:r>
            <a:r>
              <a:rPr lang="ja-JP" altLang="en-US" sz="2600"/>
              <a:t>に</a:t>
            </a:r>
            <a:r>
              <a:rPr lang="zh-CN" altLang="en-US" sz="2600" dirty="0"/>
              <a:t>必要な範囲</a:t>
            </a:r>
            <a:r>
              <a:rPr lang="ja-JP" altLang="en-US" sz="2600"/>
              <a:t>のみを</a:t>
            </a:r>
            <a:r>
              <a:rPr lang="zh-CN" altLang="en-US" sz="2600" dirty="0"/>
              <a:t>差分同期</a:t>
            </a:r>
            <a:endParaRPr lang="en-US" altLang="zh-CN" sz="2600" dirty="0"/>
          </a:p>
          <a:p>
            <a:pPr lvl="1"/>
            <a:r>
              <a:rPr kumimoji="1" lang="en" altLang="ja-JP" dirty="0"/>
              <a:t>Cold</a:t>
            </a:r>
            <a:r>
              <a:rPr kumimoji="1" lang="ja-JP" altLang="en"/>
              <a:t>：</a:t>
            </a:r>
            <a:r>
              <a:rPr lang="zh-CN" altLang="en-US" dirty="0"/>
              <a:t>静的</a:t>
            </a:r>
            <a:r>
              <a:rPr lang="ja-JP" altLang="en-US"/>
              <a:t>データ・</a:t>
            </a:r>
            <a:r>
              <a:rPr lang="zh-CN" altLang="en-US" dirty="0"/>
              <a:t>生成規則・</a:t>
            </a:r>
            <a:r>
              <a:rPr lang="ja-JP" altLang="en-US"/>
              <a:t>マップ</a:t>
            </a:r>
            <a:r>
              <a:rPr lang="zh-CN" altLang="en-US" dirty="0"/>
              <a:t>構造</a:t>
            </a:r>
            <a:r>
              <a:rPr lang="ja-JP" altLang="en-US"/>
              <a:t>などの基盤構造データ</a:t>
            </a:r>
            <a:endParaRPr lang="en-US" altLang="ja-JP" dirty="0"/>
          </a:p>
          <a:p>
            <a:pPr lvl="2"/>
            <a:r>
              <a:rPr lang="zh-CN" altLang="en-US" sz="2600" dirty="0"/>
              <a:t>初期</a:t>
            </a:r>
            <a:r>
              <a:rPr lang="ja-JP" altLang="en-US" sz="2600"/>
              <a:t>ロードまたは</a:t>
            </a:r>
            <a:r>
              <a:rPr lang="zh-CN" altLang="en-US" sz="2600" dirty="0"/>
              <a:t>低頻度の更新時</a:t>
            </a:r>
            <a:r>
              <a:rPr lang="ja-JP" altLang="en-US" sz="2600"/>
              <a:t>のみ</a:t>
            </a:r>
            <a:r>
              <a:rPr lang="zh-CN" altLang="en-US" sz="2600" dirty="0"/>
              <a:t>配布</a:t>
            </a:r>
            <a:endParaRPr kumimoji="1" lang="en-US" altLang="ja-JP" sz="2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CAE888B-E180-05D3-72E4-983677AD6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446E-9EB3-2446-8397-56C7E311FB4B}" type="slidenum">
              <a:rPr lang="en-JP" smtClean="0"/>
              <a:pPr/>
              <a:t>14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604335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CA56F7-A155-20B6-BE48-C676B6153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(5) </a:t>
            </a:r>
            <a:r>
              <a:rPr kumimoji="1" lang="ja-JP" altLang="en-US"/>
              <a:t>ポータブル通信コア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78F35D-30C2-B329-9F47-DECA54E23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1483360"/>
            <a:ext cx="10952480" cy="5238115"/>
          </a:xfrm>
        </p:spPr>
        <p:txBody>
          <a:bodyPr>
            <a:normAutofit/>
          </a:bodyPr>
          <a:lstStyle/>
          <a:p>
            <a:r>
              <a:rPr kumimoji="1" lang="en" altLang="ja-JP" dirty="0" err="1"/>
              <a:t>WebAssembly</a:t>
            </a:r>
            <a:r>
              <a:rPr kumimoji="1" lang="en" altLang="ja-JP" dirty="0"/>
              <a:t> (</a:t>
            </a:r>
            <a:r>
              <a:rPr kumimoji="1" lang="en" altLang="ja-JP" dirty="0" err="1"/>
              <a:t>Wasm</a:t>
            </a:r>
            <a:r>
              <a:rPr kumimoji="1" lang="en" altLang="ja-JP" dirty="0"/>
              <a:t>) </a:t>
            </a:r>
            <a:r>
              <a:rPr kumimoji="1" lang="ja-JP" altLang="en-US"/>
              <a:t>ベースの通信コアを提供</a:t>
            </a:r>
            <a:endParaRPr kumimoji="1" lang="en-US" altLang="ja-JP" dirty="0"/>
          </a:p>
          <a:p>
            <a:pPr lvl="1"/>
            <a:r>
              <a:rPr kumimoji="1" lang="ja-JP" altLang="en-US"/>
              <a:t>ブラウザ・ネイティブアプリで同一ロジックを実行可能</a:t>
            </a:r>
          </a:p>
          <a:p>
            <a:pPr lvl="1"/>
            <a:r>
              <a:rPr lang="en-JP" dirty="0"/>
              <a:t>サンドボックス内で安全に動作し、JITにより高速に実行可能</a:t>
            </a:r>
          </a:p>
          <a:p>
            <a:r>
              <a:rPr kumimoji="1" lang="ja-JP" altLang="en-US"/>
              <a:t>ホストと通信コア間でデータをゼロコピー転送</a:t>
            </a:r>
            <a:endParaRPr kumimoji="1" lang="en-US" altLang="ja-JP" dirty="0"/>
          </a:p>
          <a:p>
            <a:pPr lvl="1"/>
            <a:r>
              <a:rPr kumimoji="1" lang="ja-JP" altLang="en-US"/>
              <a:t>通信コア側でバッファを確保</a:t>
            </a:r>
            <a:endParaRPr kumimoji="1" lang="en-US" altLang="ja-JP" dirty="0"/>
          </a:p>
          <a:p>
            <a:pPr lvl="1"/>
            <a:r>
              <a:rPr kumimoji="1" lang="ja-JP" altLang="en-US"/>
              <a:t>ホストは</a:t>
            </a:r>
            <a:r>
              <a:rPr kumimoji="1" lang="en" altLang="ja-JP" dirty="0" err="1"/>
              <a:t>Wasm</a:t>
            </a:r>
            <a:r>
              <a:rPr kumimoji="1" lang="ja-JP" altLang="en-US"/>
              <a:t>の線形メモリ上の該当領域を直接読み書き</a:t>
            </a:r>
            <a:endParaRPr kumimoji="1" lang="en-US" altLang="ja-JP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736AF39-1BFF-FD2F-4137-8E954FE66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446E-9EB3-2446-8397-56C7E311FB4B}" type="slidenum">
              <a:rPr lang="en-JP" smtClean="0"/>
              <a:pPr/>
              <a:t>15</a:t>
            </a:fld>
            <a:endParaRPr lang="en-JP"/>
          </a:p>
        </p:txBody>
      </p:sp>
      <p:grpSp>
        <p:nvGrpSpPr>
          <p:cNvPr id="8" name="图形 5">
            <a:extLst>
              <a:ext uri="{FF2B5EF4-FFF2-40B4-BE49-F238E27FC236}">
                <a16:creationId xmlns:a16="http://schemas.microsoft.com/office/drawing/2014/main" id="{64A5F220-7112-222D-76C4-467BC94894D4}"/>
              </a:ext>
            </a:extLst>
          </p:cNvPr>
          <p:cNvGrpSpPr/>
          <p:nvPr/>
        </p:nvGrpSpPr>
        <p:grpSpPr>
          <a:xfrm>
            <a:off x="2248377" y="4542664"/>
            <a:ext cx="7695246" cy="1663951"/>
            <a:chOff x="2287203" y="4253819"/>
            <a:chExt cx="7695246" cy="1663951"/>
          </a:xfrm>
        </p:grpSpPr>
        <p:grpSp>
          <p:nvGrpSpPr>
            <p:cNvPr id="9" name="图形 5">
              <a:extLst>
                <a:ext uri="{FF2B5EF4-FFF2-40B4-BE49-F238E27FC236}">
                  <a16:creationId xmlns:a16="http://schemas.microsoft.com/office/drawing/2014/main" id="{236E4954-CC88-ED56-9739-04A020EC04DA}"/>
                </a:ext>
              </a:extLst>
            </p:cNvPr>
            <p:cNvGrpSpPr/>
            <p:nvPr/>
          </p:nvGrpSpPr>
          <p:grpSpPr>
            <a:xfrm>
              <a:off x="5418545" y="4363348"/>
              <a:ext cx="998851" cy="995715"/>
              <a:chOff x="5418545" y="4363348"/>
              <a:chExt cx="998851" cy="995715"/>
            </a:xfrm>
          </p:grpSpPr>
          <p:sp>
            <p:nvSpPr>
              <p:cNvPr id="10" name="任意形状 9">
                <a:extLst>
                  <a:ext uri="{FF2B5EF4-FFF2-40B4-BE49-F238E27FC236}">
                    <a16:creationId xmlns:a16="http://schemas.microsoft.com/office/drawing/2014/main" id="{E7ED48CE-8787-DCA1-3DD2-C1A98EEB476D}"/>
                  </a:ext>
                </a:extLst>
              </p:cNvPr>
              <p:cNvSpPr/>
              <p:nvPr/>
            </p:nvSpPr>
            <p:spPr>
              <a:xfrm>
                <a:off x="5418545" y="4861205"/>
                <a:ext cx="998851" cy="497857"/>
              </a:xfrm>
              <a:custGeom>
                <a:avLst/>
                <a:gdLst>
                  <a:gd name="csX0" fmla="*/ 0 w 998851"/>
                  <a:gd name="csY0" fmla="*/ 149357 h 497857"/>
                  <a:gd name="csX1" fmla="*/ 499426 w 998851"/>
                  <a:gd name="csY1" fmla="*/ 0 h 497857"/>
                  <a:gd name="csX2" fmla="*/ 998851 w 998851"/>
                  <a:gd name="csY2" fmla="*/ 149357 h 497857"/>
                  <a:gd name="csX3" fmla="*/ 998851 w 998851"/>
                  <a:gd name="csY3" fmla="*/ 348500 h 497857"/>
                  <a:gd name="csX4" fmla="*/ 499426 w 998851"/>
                  <a:gd name="csY4" fmla="*/ 497858 h 497857"/>
                  <a:gd name="csX5" fmla="*/ 0 w 998851"/>
                  <a:gd name="csY5" fmla="*/ 348500 h 4978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998851" h="497857">
                    <a:moveTo>
                      <a:pt x="0" y="149357"/>
                    </a:moveTo>
                    <a:cubicBezTo>
                      <a:pt x="0" y="66912"/>
                      <a:pt x="223543" y="0"/>
                      <a:pt x="499426" y="0"/>
                    </a:cubicBezTo>
                    <a:cubicBezTo>
                      <a:pt x="775308" y="0"/>
                      <a:pt x="998851" y="66912"/>
                      <a:pt x="998851" y="149357"/>
                    </a:cubicBezTo>
                    <a:lnTo>
                      <a:pt x="998851" y="348500"/>
                    </a:lnTo>
                    <a:cubicBezTo>
                      <a:pt x="998851" y="430946"/>
                      <a:pt x="775308" y="497858"/>
                      <a:pt x="499426" y="497858"/>
                    </a:cubicBezTo>
                    <a:cubicBezTo>
                      <a:pt x="223543" y="497858"/>
                      <a:pt x="0" y="430946"/>
                      <a:pt x="0" y="348500"/>
                    </a:cubicBezTo>
                    <a:close/>
                  </a:path>
                </a:pathLst>
              </a:custGeom>
              <a:solidFill>
                <a:srgbClr val="CCCCCC"/>
              </a:solidFill>
              <a:ln w="19955" cap="flat">
                <a:solidFill>
                  <a:srgbClr val="6881B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" name="任意形状 10">
                <a:extLst>
                  <a:ext uri="{FF2B5EF4-FFF2-40B4-BE49-F238E27FC236}">
                    <a16:creationId xmlns:a16="http://schemas.microsoft.com/office/drawing/2014/main" id="{50524F86-8D06-15EE-64BA-9604C9ABC492}"/>
                  </a:ext>
                </a:extLst>
              </p:cNvPr>
              <p:cNvSpPr/>
              <p:nvPr/>
            </p:nvSpPr>
            <p:spPr>
              <a:xfrm>
                <a:off x="5418545" y="4612276"/>
                <a:ext cx="998851" cy="497857"/>
              </a:xfrm>
              <a:custGeom>
                <a:avLst/>
                <a:gdLst>
                  <a:gd name="csX0" fmla="*/ 0 w 998851"/>
                  <a:gd name="csY0" fmla="*/ 149357 h 497857"/>
                  <a:gd name="csX1" fmla="*/ 499426 w 998851"/>
                  <a:gd name="csY1" fmla="*/ 0 h 497857"/>
                  <a:gd name="csX2" fmla="*/ 998851 w 998851"/>
                  <a:gd name="csY2" fmla="*/ 149357 h 497857"/>
                  <a:gd name="csX3" fmla="*/ 998851 w 998851"/>
                  <a:gd name="csY3" fmla="*/ 348500 h 497857"/>
                  <a:gd name="csX4" fmla="*/ 499426 w 998851"/>
                  <a:gd name="csY4" fmla="*/ 497858 h 497857"/>
                  <a:gd name="csX5" fmla="*/ 0 w 998851"/>
                  <a:gd name="csY5" fmla="*/ 348500 h 4978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998851" h="497857">
                    <a:moveTo>
                      <a:pt x="0" y="149357"/>
                    </a:moveTo>
                    <a:cubicBezTo>
                      <a:pt x="0" y="66912"/>
                      <a:pt x="223543" y="0"/>
                      <a:pt x="499426" y="0"/>
                    </a:cubicBezTo>
                    <a:cubicBezTo>
                      <a:pt x="775308" y="0"/>
                      <a:pt x="998851" y="66912"/>
                      <a:pt x="998851" y="149357"/>
                    </a:cubicBezTo>
                    <a:lnTo>
                      <a:pt x="998851" y="348500"/>
                    </a:lnTo>
                    <a:cubicBezTo>
                      <a:pt x="998851" y="430946"/>
                      <a:pt x="775308" y="497858"/>
                      <a:pt x="499426" y="497858"/>
                    </a:cubicBezTo>
                    <a:cubicBezTo>
                      <a:pt x="223543" y="497858"/>
                      <a:pt x="0" y="430946"/>
                      <a:pt x="0" y="348500"/>
                    </a:cubicBezTo>
                    <a:close/>
                  </a:path>
                </a:pathLst>
              </a:custGeom>
              <a:solidFill>
                <a:srgbClr val="CCCCCC"/>
              </a:solidFill>
              <a:ln w="19955" cap="flat">
                <a:solidFill>
                  <a:srgbClr val="6881B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" name="任意形状 11">
                <a:extLst>
                  <a:ext uri="{FF2B5EF4-FFF2-40B4-BE49-F238E27FC236}">
                    <a16:creationId xmlns:a16="http://schemas.microsoft.com/office/drawing/2014/main" id="{6024A63B-838F-B976-DD8F-BC3C64E949E8}"/>
                  </a:ext>
                </a:extLst>
              </p:cNvPr>
              <p:cNvSpPr/>
              <p:nvPr/>
            </p:nvSpPr>
            <p:spPr>
              <a:xfrm>
                <a:off x="5418545" y="4363348"/>
                <a:ext cx="998851" cy="497857"/>
              </a:xfrm>
              <a:custGeom>
                <a:avLst/>
                <a:gdLst>
                  <a:gd name="csX0" fmla="*/ 0 w 998851"/>
                  <a:gd name="csY0" fmla="*/ 149357 h 497857"/>
                  <a:gd name="csX1" fmla="*/ 499426 w 998851"/>
                  <a:gd name="csY1" fmla="*/ 0 h 497857"/>
                  <a:gd name="csX2" fmla="*/ 998851 w 998851"/>
                  <a:gd name="csY2" fmla="*/ 149357 h 497857"/>
                  <a:gd name="csX3" fmla="*/ 998851 w 998851"/>
                  <a:gd name="csY3" fmla="*/ 348500 h 497857"/>
                  <a:gd name="csX4" fmla="*/ 499426 w 998851"/>
                  <a:gd name="csY4" fmla="*/ 497858 h 497857"/>
                  <a:gd name="csX5" fmla="*/ 0 w 998851"/>
                  <a:gd name="csY5" fmla="*/ 348500 h 4978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998851" h="497857">
                    <a:moveTo>
                      <a:pt x="0" y="149357"/>
                    </a:moveTo>
                    <a:cubicBezTo>
                      <a:pt x="0" y="66912"/>
                      <a:pt x="223543" y="0"/>
                      <a:pt x="499426" y="0"/>
                    </a:cubicBezTo>
                    <a:cubicBezTo>
                      <a:pt x="775308" y="0"/>
                      <a:pt x="998851" y="66912"/>
                      <a:pt x="998851" y="149357"/>
                    </a:cubicBezTo>
                    <a:lnTo>
                      <a:pt x="998851" y="348500"/>
                    </a:lnTo>
                    <a:cubicBezTo>
                      <a:pt x="998851" y="430946"/>
                      <a:pt x="775308" y="497858"/>
                      <a:pt x="499426" y="497858"/>
                    </a:cubicBezTo>
                    <a:cubicBezTo>
                      <a:pt x="223543" y="497858"/>
                      <a:pt x="0" y="430946"/>
                      <a:pt x="0" y="348500"/>
                    </a:cubicBezTo>
                    <a:close/>
                  </a:path>
                </a:pathLst>
              </a:custGeom>
              <a:solidFill>
                <a:srgbClr val="CCCCCC"/>
              </a:solidFill>
              <a:ln w="19955" cap="flat">
                <a:solidFill>
                  <a:srgbClr val="6881B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" name="任意形状 12">
                <a:extLst>
                  <a:ext uri="{FF2B5EF4-FFF2-40B4-BE49-F238E27FC236}">
                    <a16:creationId xmlns:a16="http://schemas.microsoft.com/office/drawing/2014/main" id="{6B468F5B-2FC7-B875-DAC6-6004BBC05DD9}"/>
                  </a:ext>
                </a:extLst>
              </p:cNvPr>
              <p:cNvSpPr/>
              <p:nvPr/>
            </p:nvSpPr>
            <p:spPr>
              <a:xfrm>
                <a:off x="5418545" y="4512705"/>
                <a:ext cx="998851" cy="647215"/>
              </a:xfrm>
              <a:custGeom>
                <a:avLst/>
                <a:gdLst>
                  <a:gd name="csX0" fmla="*/ 0 w 998851"/>
                  <a:gd name="csY0" fmla="*/ 497858 h 647215"/>
                  <a:gd name="csX1" fmla="*/ 499426 w 998851"/>
                  <a:gd name="csY1" fmla="*/ 647215 h 647215"/>
                  <a:gd name="csX2" fmla="*/ 998851 w 998851"/>
                  <a:gd name="csY2" fmla="*/ 497858 h 647215"/>
                  <a:gd name="csX3" fmla="*/ 0 w 998851"/>
                  <a:gd name="csY3" fmla="*/ 248929 h 647215"/>
                  <a:gd name="csX4" fmla="*/ 499426 w 998851"/>
                  <a:gd name="csY4" fmla="*/ 398286 h 647215"/>
                  <a:gd name="csX5" fmla="*/ 998851 w 998851"/>
                  <a:gd name="csY5" fmla="*/ 248929 h 647215"/>
                  <a:gd name="csX6" fmla="*/ 0 w 998851"/>
                  <a:gd name="csY6" fmla="*/ 0 h 647215"/>
                  <a:gd name="csX7" fmla="*/ 499426 w 998851"/>
                  <a:gd name="csY7" fmla="*/ 149357 h 647215"/>
                  <a:gd name="csX8" fmla="*/ 998851 w 998851"/>
                  <a:gd name="csY8" fmla="*/ 0 h 64721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998851" h="647215">
                    <a:moveTo>
                      <a:pt x="0" y="497858"/>
                    </a:moveTo>
                    <a:cubicBezTo>
                      <a:pt x="0" y="580303"/>
                      <a:pt x="223543" y="647215"/>
                      <a:pt x="499426" y="647215"/>
                    </a:cubicBezTo>
                    <a:cubicBezTo>
                      <a:pt x="775308" y="647215"/>
                      <a:pt x="998851" y="580303"/>
                      <a:pt x="998851" y="497858"/>
                    </a:cubicBezTo>
                    <a:moveTo>
                      <a:pt x="0" y="248929"/>
                    </a:moveTo>
                    <a:cubicBezTo>
                      <a:pt x="0" y="331374"/>
                      <a:pt x="223543" y="398286"/>
                      <a:pt x="499426" y="398286"/>
                    </a:cubicBezTo>
                    <a:cubicBezTo>
                      <a:pt x="775308" y="398286"/>
                      <a:pt x="998851" y="331374"/>
                      <a:pt x="998851" y="248929"/>
                    </a:cubicBezTo>
                    <a:moveTo>
                      <a:pt x="0" y="0"/>
                    </a:moveTo>
                    <a:cubicBezTo>
                      <a:pt x="0" y="82445"/>
                      <a:pt x="223543" y="149357"/>
                      <a:pt x="499426" y="149357"/>
                    </a:cubicBezTo>
                    <a:cubicBezTo>
                      <a:pt x="775308" y="149357"/>
                      <a:pt x="998851" y="82445"/>
                      <a:pt x="998851" y="0"/>
                    </a:cubicBezTo>
                  </a:path>
                </a:pathLst>
              </a:custGeom>
              <a:noFill/>
              <a:ln w="19955" cap="flat">
                <a:solidFill>
                  <a:srgbClr val="6881B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E4B717CB-E0CE-EAC9-6964-361DF6CE846D}"/>
                </a:ext>
              </a:extLst>
            </p:cNvPr>
            <p:cNvSpPr txBox="1"/>
            <p:nvPr/>
          </p:nvSpPr>
          <p:spPr>
            <a:xfrm>
              <a:off x="5250299" y="5507702"/>
              <a:ext cx="1394934" cy="310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" altLang="ja-JP" sz="1416" spc="0" baseline="0" dirty="0">
                  <a:ln/>
                  <a:solidFill>
                    <a:srgbClr val="0066CC"/>
                  </a:solidFill>
                  <a:latin typeface="Helvetica"/>
                  <a:sym typeface="Helvetica"/>
                  <a:rtl val="0"/>
                </a:rPr>
                <a:t>Linear Memory</a:t>
              </a:r>
              <a:endParaRPr lang="ja-JP" altLang="en-US" sz="1416" spc="0" baseline="0">
                <a:ln/>
                <a:solidFill>
                  <a:srgbClr val="0066CC"/>
                </a:solidFill>
                <a:latin typeface="Helvetica"/>
                <a:sym typeface="Helvetica"/>
                <a:rtl val="0"/>
              </a:endParaRPr>
            </a:p>
          </p:txBody>
        </p:sp>
        <p:sp>
          <p:nvSpPr>
            <p:cNvPr id="15" name="任意形状 14">
              <a:extLst>
                <a:ext uri="{FF2B5EF4-FFF2-40B4-BE49-F238E27FC236}">
                  <a16:creationId xmlns:a16="http://schemas.microsoft.com/office/drawing/2014/main" id="{2FFDA3C2-FFC2-1D76-736E-EDE8E0E2C1BE}"/>
                </a:ext>
              </a:extLst>
            </p:cNvPr>
            <p:cNvSpPr/>
            <p:nvPr/>
          </p:nvSpPr>
          <p:spPr>
            <a:xfrm>
              <a:off x="6427385" y="4708064"/>
              <a:ext cx="1578385" cy="301502"/>
            </a:xfrm>
            <a:custGeom>
              <a:avLst/>
              <a:gdLst>
                <a:gd name="csX0" fmla="*/ 1577985 w 1578385"/>
                <a:gd name="csY0" fmla="*/ 93796 h 301502"/>
                <a:gd name="csX1" fmla="*/ 1578385 w 1578385"/>
                <a:gd name="csY1" fmla="*/ 197749 h 301502"/>
                <a:gd name="csX2" fmla="*/ 146032 w 1578385"/>
                <a:gd name="csY2" fmla="*/ 202728 h 301502"/>
                <a:gd name="csX3" fmla="*/ 146432 w 1578385"/>
                <a:gd name="csY3" fmla="*/ 301503 h 301502"/>
                <a:gd name="csX4" fmla="*/ 0 w 1578385"/>
                <a:gd name="csY4" fmla="*/ 151349 h 301502"/>
                <a:gd name="csX5" fmla="*/ 145433 w 1578385"/>
                <a:gd name="csY5" fmla="*/ 0 h 301502"/>
                <a:gd name="csX6" fmla="*/ 145632 w 1578385"/>
                <a:gd name="csY6" fmla="*/ 98775 h 3015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578385" h="301502">
                  <a:moveTo>
                    <a:pt x="1577985" y="93796"/>
                  </a:moveTo>
                  <a:lnTo>
                    <a:pt x="1578385" y="197749"/>
                  </a:lnTo>
                  <a:lnTo>
                    <a:pt x="146032" y="202728"/>
                  </a:lnTo>
                  <a:lnTo>
                    <a:pt x="146432" y="301503"/>
                  </a:lnTo>
                  <a:lnTo>
                    <a:pt x="0" y="151349"/>
                  </a:lnTo>
                  <a:lnTo>
                    <a:pt x="145433" y="0"/>
                  </a:lnTo>
                  <a:lnTo>
                    <a:pt x="145632" y="98775"/>
                  </a:lnTo>
                  <a:close/>
                </a:path>
              </a:pathLst>
            </a:custGeom>
            <a:noFill/>
            <a:ln w="19955" cap="flat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D802C67-9457-2D48-2482-67D9646BC336}"/>
                </a:ext>
              </a:extLst>
            </p:cNvPr>
            <p:cNvSpPr txBox="1"/>
            <p:nvPr/>
          </p:nvSpPr>
          <p:spPr>
            <a:xfrm>
              <a:off x="6596500" y="4407835"/>
              <a:ext cx="1379794" cy="310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298" spc="0" baseline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Raw Pointer</a:t>
              </a:r>
            </a:p>
          </p:txBody>
        </p:sp>
        <p:grpSp>
          <p:nvGrpSpPr>
            <p:cNvPr id="17" name="图形 5">
              <a:extLst>
                <a:ext uri="{FF2B5EF4-FFF2-40B4-BE49-F238E27FC236}">
                  <a16:creationId xmlns:a16="http://schemas.microsoft.com/office/drawing/2014/main" id="{A46ADCF8-7247-EC61-57BD-9E8EE623A81E}"/>
                </a:ext>
              </a:extLst>
            </p:cNvPr>
            <p:cNvGrpSpPr/>
            <p:nvPr/>
          </p:nvGrpSpPr>
          <p:grpSpPr>
            <a:xfrm>
              <a:off x="8015559" y="4363348"/>
              <a:ext cx="1398391" cy="975801"/>
              <a:chOff x="8015559" y="4363348"/>
              <a:chExt cx="1398391" cy="975801"/>
            </a:xfrm>
          </p:grpSpPr>
          <p:sp>
            <p:nvSpPr>
              <p:cNvPr id="18" name="圆角矩形 17">
                <a:extLst>
                  <a:ext uri="{FF2B5EF4-FFF2-40B4-BE49-F238E27FC236}">
                    <a16:creationId xmlns:a16="http://schemas.microsoft.com/office/drawing/2014/main" id="{287957D4-526C-8105-6C69-3EC6C3B30C32}"/>
                  </a:ext>
                </a:extLst>
              </p:cNvPr>
              <p:cNvSpPr/>
              <p:nvPr/>
            </p:nvSpPr>
            <p:spPr>
              <a:xfrm>
                <a:off x="8015559" y="4363348"/>
                <a:ext cx="419517" cy="836401"/>
              </a:xfrm>
              <a:prstGeom prst="roundRect">
                <a:avLst>
                  <a:gd name="adj" fmla="val 6666"/>
                </a:avLst>
              </a:prstGeom>
              <a:solidFill>
                <a:srgbClr val="CCCCCC"/>
              </a:solidFill>
              <a:ln w="27937" cap="flat">
                <a:solidFill>
                  <a:srgbClr val="6881B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" name="任意形状 18">
                <a:extLst>
                  <a:ext uri="{FF2B5EF4-FFF2-40B4-BE49-F238E27FC236}">
                    <a16:creationId xmlns:a16="http://schemas.microsoft.com/office/drawing/2014/main" id="{594B8594-E066-1BB2-37BE-3BF9B9F23F30}"/>
                  </a:ext>
                </a:extLst>
              </p:cNvPr>
              <p:cNvSpPr/>
              <p:nvPr/>
            </p:nvSpPr>
            <p:spPr>
              <a:xfrm>
                <a:off x="8015559" y="4502748"/>
                <a:ext cx="419517" cy="278800"/>
              </a:xfrm>
              <a:custGeom>
                <a:avLst/>
                <a:gdLst>
                  <a:gd name="csX0" fmla="*/ 0 w 419517"/>
                  <a:gd name="csY0" fmla="*/ 0 h 278800"/>
                  <a:gd name="csX1" fmla="*/ 419518 w 419517"/>
                  <a:gd name="csY1" fmla="*/ 0 h 278800"/>
                  <a:gd name="csX2" fmla="*/ 0 w 419517"/>
                  <a:gd name="csY2" fmla="*/ 278800 h 278800"/>
                  <a:gd name="csX3" fmla="*/ 419518 w 419517"/>
                  <a:gd name="csY3" fmla="*/ 278800 h 2788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419517" h="278800">
                    <a:moveTo>
                      <a:pt x="0" y="0"/>
                    </a:moveTo>
                    <a:lnTo>
                      <a:pt x="419518" y="0"/>
                    </a:lnTo>
                    <a:moveTo>
                      <a:pt x="0" y="278800"/>
                    </a:moveTo>
                    <a:lnTo>
                      <a:pt x="419518" y="278800"/>
                    </a:lnTo>
                  </a:path>
                </a:pathLst>
              </a:custGeom>
              <a:noFill/>
              <a:ln w="27937" cap="flat">
                <a:solidFill>
                  <a:srgbClr val="6881B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29C06FAE-82E0-68BE-5736-033104F74B25}"/>
                  </a:ext>
                </a:extLst>
              </p:cNvPr>
              <p:cNvSpPr/>
              <p:nvPr/>
            </p:nvSpPr>
            <p:spPr>
              <a:xfrm>
                <a:off x="8295237" y="4433048"/>
                <a:ext cx="1118713" cy="627300"/>
              </a:xfrm>
              <a:prstGeom prst="rect">
                <a:avLst/>
              </a:prstGeom>
              <a:solidFill>
                <a:srgbClr val="CCCCCC"/>
              </a:solidFill>
              <a:ln w="27937" cap="flat">
                <a:solidFill>
                  <a:srgbClr val="6881B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C360AEB0-2B3F-6748-38B4-5EF6ABB69948}"/>
                  </a:ext>
                </a:extLst>
              </p:cNvPr>
              <p:cNvSpPr/>
              <p:nvPr/>
            </p:nvSpPr>
            <p:spPr>
              <a:xfrm>
                <a:off x="8714755" y="5060349"/>
                <a:ext cx="279678" cy="139400"/>
              </a:xfrm>
              <a:prstGeom prst="rect">
                <a:avLst/>
              </a:prstGeom>
              <a:solidFill>
                <a:srgbClr val="CCCCCC"/>
              </a:solidFill>
              <a:ln w="27937" cap="flat">
                <a:solidFill>
                  <a:srgbClr val="6881B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" name="任意形状 21">
                <a:extLst>
                  <a:ext uri="{FF2B5EF4-FFF2-40B4-BE49-F238E27FC236}">
                    <a16:creationId xmlns:a16="http://schemas.microsoft.com/office/drawing/2014/main" id="{9D8BEEB8-9D95-E502-618B-3ADFC93D4765}"/>
                  </a:ext>
                </a:extLst>
              </p:cNvPr>
              <p:cNvSpPr/>
              <p:nvPr/>
            </p:nvSpPr>
            <p:spPr>
              <a:xfrm>
                <a:off x="8365157" y="5185809"/>
                <a:ext cx="978874" cy="153340"/>
              </a:xfrm>
              <a:custGeom>
                <a:avLst/>
                <a:gdLst>
                  <a:gd name="csX0" fmla="*/ 139839 w 978874"/>
                  <a:gd name="csY0" fmla="*/ 0 h 153340"/>
                  <a:gd name="csX1" fmla="*/ 839035 w 978874"/>
                  <a:gd name="csY1" fmla="*/ 0 h 153340"/>
                  <a:gd name="csX2" fmla="*/ 978874 w 978874"/>
                  <a:gd name="csY2" fmla="*/ 153340 h 153340"/>
                  <a:gd name="csX3" fmla="*/ 0 w 978874"/>
                  <a:gd name="csY3" fmla="*/ 153340 h 1533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978874" h="153340">
                    <a:moveTo>
                      <a:pt x="139839" y="0"/>
                    </a:moveTo>
                    <a:lnTo>
                      <a:pt x="839035" y="0"/>
                    </a:lnTo>
                    <a:lnTo>
                      <a:pt x="978874" y="153340"/>
                    </a:lnTo>
                    <a:lnTo>
                      <a:pt x="0" y="153340"/>
                    </a:lnTo>
                    <a:close/>
                  </a:path>
                </a:pathLst>
              </a:custGeom>
              <a:solidFill>
                <a:srgbClr val="CCCCCC"/>
              </a:solidFill>
              <a:ln w="27937" cap="flat">
                <a:solidFill>
                  <a:srgbClr val="6881B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" name="任意形状 22">
                <a:extLst>
                  <a:ext uri="{FF2B5EF4-FFF2-40B4-BE49-F238E27FC236}">
                    <a16:creationId xmlns:a16="http://schemas.microsoft.com/office/drawing/2014/main" id="{D6314EF2-0CF0-2965-BE8C-B2C2B9798035}"/>
                  </a:ext>
                </a:extLst>
              </p:cNvPr>
              <p:cNvSpPr/>
              <p:nvPr/>
            </p:nvSpPr>
            <p:spPr>
              <a:xfrm>
                <a:off x="8518980" y="5220659"/>
                <a:ext cx="727163" cy="83640"/>
              </a:xfrm>
              <a:custGeom>
                <a:avLst/>
                <a:gdLst>
                  <a:gd name="csX0" fmla="*/ 181790 w 727163"/>
                  <a:gd name="csY0" fmla="*/ 83640 h 83640"/>
                  <a:gd name="csX1" fmla="*/ 433501 w 727163"/>
                  <a:gd name="csY1" fmla="*/ 83640 h 83640"/>
                  <a:gd name="csX2" fmla="*/ 0 w 727163"/>
                  <a:gd name="csY2" fmla="*/ 41820 h 83640"/>
                  <a:gd name="csX3" fmla="*/ 545373 w 727163"/>
                  <a:gd name="csY3" fmla="*/ 41820 h 83640"/>
                  <a:gd name="csX4" fmla="*/ 27968 w 727163"/>
                  <a:gd name="csY4" fmla="*/ 0 h 83640"/>
                  <a:gd name="csX5" fmla="*/ 531388 w 727163"/>
                  <a:gd name="csY5" fmla="*/ 0 h 83640"/>
                  <a:gd name="csX6" fmla="*/ 573340 w 727163"/>
                  <a:gd name="csY6" fmla="*/ 0 h 83640"/>
                  <a:gd name="csX7" fmla="*/ 671228 w 727163"/>
                  <a:gd name="csY7" fmla="*/ 0 h 83640"/>
                  <a:gd name="csX8" fmla="*/ 601308 w 727163"/>
                  <a:gd name="csY8" fmla="*/ 41820 h 83640"/>
                  <a:gd name="csX9" fmla="*/ 699196 w 727163"/>
                  <a:gd name="csY9" fmla="*/ 41820 h 83640"/>
                  <a:gd name="csX10" fmla="*/ 629276 w 727163"/>
                  <a:gd name="csY10" fmla="*/ 83640 h 83640"/>
                  <a:gd name="csX11" fmla="*/ 727164 w 727163"/>
                  <a:gd name="csY11" fmla="*/ 83640 h 836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</a:cxnLst>
                <a:rect l="l" t="t" r="r" b="b"/>
                <a:pathLst>
                  <a:path w="727163" h="83640">
                    <a:moveTo>
                      <a:pt x="181790" y="83640"/>
                    </a:moveTo>
                    <a:lnTo>
                      <a:pt x="433501" y="83640"/>
                    </a:lnTo>
                    <a:moveTo>
                      <a:pt x="0" y="41820"/>
                    </a:moveTo>
                    <a:lnTo>
                      <a:pt x="545373" y="41820"/>
                    </a:lnTo>
                    <a:moveTo>
                      <a:pt x="27968" y="0"/>
                    </a:moveTo>
                    <a:lnTo>
                      <a:pt x="531388" y="0"/>
                    </a:lnTo>
                    <a:moveTo>
                      <a:pt x="573340" y="0"/>
                    </a:moveTo>
                    <a:lnTo>
                      <a:pt x="671228" y="0"/>
                    </a:lnTo>
                    <a:moveTo>
                      <a:pt x="601308" y="41820"/>
                    </a:moveTo>
                    <a:lnTo>
                      <a:pt x="699196" y="41820"/>
                    </a:lnTo>
                    <a:moveTo>
                      <a:pt x="629276" y="83640"/>
                    </a:moveTo>
                    <a:lnTo>
                      <a:pt x="727164" y="83640"/>
                    </a:lnTo>
                  </a:path>
                </a:pathLst>
              </a:custGeom>
              <a:noFill/>
              <a:ln w="27937" cap="flat">
                <a:solidFill>
                  <a:srgbClr val="6881B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1FB80C9C-D00E-BFCD-8A07-F068572425DE}"/>
                  </a:ext>
                </a:extLst>
              </p:cNvPr>
              <p:cNvSpPr/>
              <p:nvPr/>
            </p:nvSpPr>
            <p:spPr>
              <a:xfrm>
                <a:off x="8337189" y="4474868"/>
                <a:ext cx="1020826" cy="543660"/>
              </a:xfrm>
              <a:prstGeom prst="rect">
                <a:avLst/>
              </a:prstGeom>
              <a:solidFill>
                <a:srgbClr val="FFFFFF"/>
              </a:solidFill>
              <a:ln w="1995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BC5F6879-13F6-0D49-C060-7C284168A6E0}"/>
                  </a:ext>
                </a:extLst>
              </p:cNvPr>
              <p:cNvSpPr/>
              <p:nvPr/>
            </p:nvSpPr>
            <p:spPr>
              <a:xfrm>
                <a:off x="8057511" y="4823368"/>
                <a:ext cx="55935" cy="55760"/>
              </a:xfrm>
              <a:prstGeom prst="ellipse">
                <a:avLst/>
              </a:prstGeom>
              <a:solidFill>
                <a:srgbClr val="FFFFFF"/>
              </a:solidFill>
              <a:ln w="1995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990C091F-75A1-C905-32EF-D79C6292B2D1}"/>
                </a:ext>
              </a:extLst>
            </p:cNvPr>
            <p:cNvSpPr txBox="1"/>
            <p:nvPr/>
          </p:nvSpPr>
          <p:spPr>
            <a:xfrm>
              <a:off x="7920666" y="5487788"/>
              <a:ext cx="2061783" cy="310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" altLang="ja-JP" sz="1416" spc="0" baseline="0" dirty="0">
                  <a:ln/>
                  <a:solidFill>
                    <a:srgbClr val="0066CC"/>
                  </a:solidFill>
                  <a:latin typeface="Helvetica"/>
                  <a:sym typeface="Helvetica"/>
                  <a:rtl val="0"/>
                </a:rPr>
                <a:t>Host (Native / Browser)</a:t>
              </a:r>
              <a:endParaRPr lang="ja-JP" altLang="en-US" sz="1416" spc="0" baseline="0">
                <a:ln/>
                <a:solidFill>
                  <a:srgbClr val="0066CC"/>
                </a:solidFill>
                <a:latin typeface="Helvetica"/>
                <a:sym typeface="Helvetica"/>
                <a:rtl val="0"/>
              </a:endParaRPr>
            </a:p>
          </p:txBody>
        </p:sp>
        <p:grpSp>
          <p:nvGrpSpPr>
            <p:cNvPr id="27" name="图形 5">
              <a:extLst>
                <a:ext uri="{FF2B5EF4-FFF2-40B4-BE49-F238E27FC236}">
                  <a16:creationId xmlns:a16="http://schemas.microsoft.com/office/drawing/2014/main" id="{6EEAD73E-274E-F10F-2E2E-9B5237408CB3}"/>
                </a:ext>
              </a:extLst>
            </p:cNvPr>
            <p:cNvGrpSpPr/>
            <p:nvPr/>
          </p:nvGrpSpPr>
          <p:grpSpPr>
            <a:xfrm>
              <a:off x="2421992" y="4253819"/>
              <a:ext cx="1198621" cy="1194858"/>
              <a:chOff x="2421992" y="4253819"/>
              <a:chExt cx="1198621" cy="1194858"/>
            </a:xfrm>
          </p:grpSpPr>
          <p:sp>
            <p:nvSpPr>
              <p:cNvPr id="28" name="圆角矩形 27">
                <a:extLst>
                  <a:ext uri="{FF2B5EF4-FFF2-40B4-BE49-F238E27FC236}">
                    <a16:creationId xmlns:a16="http://schemas.microsoft.com/office/drawing/2014/main" id="{EAB32664-AC13-FE97-1241-FA272AFF8A57}"/>
                  </a:ext>
                </a:extLst>
              </p:cNvPr>
              <p:cNvSpPr/>
              <p:nvPr/>
            </p:nvSpPr>
            <p:spPr>
              <a:xfrm>
                <a:off x="2530866" y="5199749"/>
                <a:ext cx="980672" cy="149357"/>
              </a:xfrm>
              <a:prstGeom prst="roundRect">
                <a:avLst>
                  <a:gd name="adj" fmla="val 13375"/>
                </a:avLst>
              </a:prstGeom>
              <a:solidFill>
                <a:srgbClr val="CCCCCC"/>
              </a:solidFill>
              <a:ln w="19955" cap="flat">
                <a:solidFill>
                  <a:srgbClr val="6881B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" name="圆角矩形 28">
                <a:extLst>
                  <a:ext uri="{FF2B5EF4-FFF2-40B4-BE49-F238E27FC236}">
                    <a16:creationId xmlns:a16="http://schemas.microsoft.com/office/drawing/2014/main" id="{11D662FF-8F55-23F6-933E-A05C3ADFDC2A}"/>
                  </a:ext>
                </a:extLst>
              </p:cNvPr>
              <p:cNvSpPr/>
              <p:nvPr/>
            </p:nvSpPr>
            <p:spPr>
              <a:xfrm>
                <a:off x="2530866" y="5025498"/>
                <a:ext cx="980672" cy="149357"/>
              </a:xfrm>
              <a:prstGeom prst="roundRect">
                <a:avLst>
                  <a:gd name="adj" fmla="val 13375"/>
                </a:avLst>
              </a:prstGeom>
              <a:solidFill>
                <a:srgbClr val="CCCCCC"/>
              </a:solidFill>
              <a:ln w="19955" cap="flat">
                <a:solidFill>
                  <a:srgbClr val="6881B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" name="圆角矩形 29">
                <a:extLst>
                  <a:ext uri="{FF2B5EF4-FFF2-40B4-BE49-F238E27FC236}">
                    <a16:creationId xmlns:a16="http://schemas.microsoft.com/office/drawing/2014/main" id="{2D11B592-84EC-3088-96EA-9AB0B20A9ACB}"/>
                  </a:ext>
                </a:extLst>
              </p:cNvPr>
              <p:cNvSpPr/>
              <p:nvPr/>
            </p:nvSpPr>
            <p:spPr>
              <a:xfrm>
                <a:off x="2530866" y="4851248"/>
                <a:ext cx="980672" cy="149357"/>
              </a:xfrm>
              <a:prstGeom prst="roundRect">
                <a:avLst>
                  <a:gd name="adj" fmla="val 13375"/>
                </a:avLst>
              </a:prstGeom>
              <a:solidFill>
                <a:srgbClr val="CCCCCC"/>
              </a:solidFill>
              <a:ln w="19955" cap="flat">
                <a:solidFill>
                  <a:srgbClr val="6881B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" name="圆角矩形 30">
                <a:extLst>
                  <a:ext uri="{FF2B5EF4-FFF2-40B4-BE49-F238E27FC236}">
                    <a16:creationId xmlns:a16="http://schemas.microsoft.com/office/drawing/2014/main" id="{4B4700F0-BF51-788C-AE28-9BC1A9B8FC25}"/>
                  </a:ext>
                </a:extLst>
              </p:cNvPr>
              <p:cNvSpPr/>
              <p:nvPr/>
            </p:nvSpPr>
            <p:spPr>
              <a:xfrm>
                <a:off x="2530866" y="4676998"/>
                <a:ext cx="980672" cy="149357"/>
              </a:xfrm>
              <a:prstGeom prst="roundRect">
                <a:avLst>
                  <a:gd name="adj" fmla="val 13375"/>
                </a:avLst>
              </a:prstGeom>
              <a:solidFill>
                <a:srgbClr val="CCCCCC"/>
              </a:solidFill>
              <a:ln w="19955" cap="flat">
                <a:solidFill>
                  <a:srgbClr val="6881B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" name="圆角矩形 31">
                <a:extLst>
                  <a:ext uri="{FF2B5EF4-FFF2-40B4-BE49-F238E27FC236}">
                    <a16:creationId xmlns:a16="http://schemas.microsoft.com/office/drawing/2014/main" id="{027E7F56-C6F0-BC14-4357-E9BD66F8D579}"/>
                  </a:ext>
                </a:extLst>
              </p:cNvPr>
              <p:cNvSpPr/>
              <p:nvPr/>
            </p:nvSpPr>
            <p:spPr>
              <a:xfrm>
                <a:off x="2530866" y="4502748"/>
                <a:ext cx="980672" cy="149357"/>
              </a:xfrm>
              <a:prstGeom prst="roundRect">
                <a:avLst>
                  <a:gd name="adj" fmla="val 13375"/>
                </a:avLst>
              </a:prstGeom>
              <a:solidFill>
                <a:srgbClr val="CCCCCC"/>
              </a:solidFill>
              <a:ln w="19955" cap="flat">
                <a:solidFill>
                  <a:srgbClr val="6881B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" name="任意形状 32">
                <a:extLst>
                  <a:ext uri="{FF2B5EF4-FFF2-40B4-BE49-F238E27FC236}">
                    <a16:creationId xmlns:a16="http://schemas.microsoft.com/office/drawing/2014/main" id="{17FADA28-7AE1-A1BD-5538-DC03D8898F32}"/>
                  </a:ext>
                </a:extLst>
              </p:cNvPr>
              <p:cNvSpPr/>
              <p:nvPr/>
            </p:nvSpPr>
            <p:spPr>
              <a:xfrm>
                <a:off x="2574616" y="4353390"/>
                <a:ext cx="893372" cy="129443"/>
              </a:xfrm>
              <a:custGeom>
                <a:avLst/>
                <a:gdLst>
                  <a:gd name="csX0" fmla="*/ 0 w 893372"/>
                  <a:gd name="csY0" fmla="*/ 129443 h 129443"/>
                  <a:gd name="csX1" fmla="*/ 228737 w 893372"/>
                  <a:gd name="csY1" fmla="*/ 0 h 129443"/>
                  <a:gd name="csX2" fmla="*/ 664636 w 893372"/>
                  <a:gd name="csY2" fmla="*/ 0 h 129443"/>
                  <a:gd name="csX3" fmla="*/ 893373 w 893372"/>
                  <a:gd name="csY3" fmla="*/ 129443 h 12944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893372" h="129443">
                    <a:moveTo>
                      <a:pt x="0" y="129443"/>
                    </a:moveTo>
                    <a:lnTo>
                      <a:pt x="228737" y="0"/>
                    </a:lnTo>
                    <a:lnTo>
                      <a:pt x="664636" y="0"/>
                    </a:lnTo>
                    <a:lnTo>
                      <a:pt x="893373" y="129443"/>
                    </a:lnTo>
                    <a:close/>
                  </a:path>
                </a:pathLst>
              </a:custGeom>
              <a:solidFill>
                <a:srgbClr val="CCCCCC"/>
              </a:solidFill>
              <a:ln w="19955" cap="flat">
                <a:solidFill>
                  <a:srgbClr val="6881B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71F7A50F-BEF4-889B-F738-4F5E9AABDAC5}"/>
                  </a:ext>
                </a:extLst>
              </p:cNvPr>
              <p:cNvSpPr/>
              <p:nvPr/>
            </p:nvSpPr>
            <p:spPr>
              <a:xfrm>
                <a:off x="3380852" y="5234599"/>
                <a:ext cx="87172" cy="79657"/>
              </a:xfrm>
              <a:prstGeom prst="ellipse">
                <a:avLst/>
              </a:prstGeom>
              <a:solidFill>
                <a:srgbClr val="FFFFFF"/>
              </a:solidFill>
              <a:ln w="1995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C8DBFE77-4F3A-BA9F-3364-53E3FCD329E4}"/>
                  </a:ext>
                </a:extLst>
              </p:cNvPr>
              <p:cNvSpPr/>
              <p:nvPr/>
            </p:nvSpPr>
            <p:spPr>
              <a:xfrm>
                <a:off x="3380852" y="5060349"/>
                <a:ext cx="87172" cy="79657"/>
              </a:xfrm>
              <a:prstGeom prst="ellipse">
                <a:avLst/>
              </a:prstGeom>
              <a:solidFill>
                <a:srgbClr val="FFFFFF"/>
              </a:solidFill>
              <a:ln w="1995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D7810C67-892C-FEA1-D50C-0B6BBEBC408A}"/>
                  </a:ext>
                </a:extLst>
              </p:cNvPr>
              <p:cNvSpPr/>
              <p:nvPr/>
            </p:nvSpPr>
            <p:spPr>
              <a:xfrm>
                <a:off x="3380852" y="4886098"/>
                <a:ext cx="87172" cy="79657"/>
              </a:xfrm>
              <a:prstGeom prst="ellipse">
                <a:avLst/>
              </a:prstGeom>
              <a:solidFill>
                <a:srgbClr val="FFFFFF"/>
              </a:solidFill>
              <a:ln w="1995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B787DDC4-32DF-3898-1D6C-3CA38A756F3C}"/>
                  </a:ext>
                </a:extLst>
              </p:cNvPr>
              <p:cNvSpPr/>
              <p:nvPr/>
            </p:nvSpPr>
            <p:spPr>
              <a:xfrm>
                <a:off x="3380852" y="4711848"/>
                <a:ext cx="87172" cy="79657"/>
              </a:xfrm>
              <a:prstGeom prst="ellipse">
                <a:avLst/>
              </a:prstGeom>
              <a:solidFill>
                <a:srgbClr val="FFFFFF"/>
              </a:solidFill>
              <a:ln w="1995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A9FE4CA2-D72F-328B-BD0C-9492ECD67272}"/>
                  </a:ext>
                </a:extLst>
              </p:cNvPr>
              <p:cNvSpPr/>
              <p:nvPr/>
            </p:nvSpPr>
            <p:spPr>
              <a:xfrm>
                <a:off x="3380852" y="4537598"/>
                <a:ext cx="87172" cy="79657"/>
              </a:xfrm>
              <a:prstGeom prst="ellipse">
                <a:avLst/>
              </a:prstGeom>
              <a:solidFill>
                <a:srgbClr val="FFFFFF"/>
              </a:solidFill>
              <a:ln w="1995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9" name="任意形状 38">
                <a:extLst>
                  <a:ext uri="{FF2B5EF4-FFF2-40B4-BE49-F238E27FC236}">
                    <a16:creationId xmlns:a16="http://schemas.microsoft.com/office/drawing/2014/main" id="{117E99DE-8327-E790-10F5-6B134F5E153B}"/>
                  </a:ext>
                </a:extLst>
              </p:cNvPr>
              <p:cNvSpPr/>
              <p:nvPr/>
            </p:nvSpPr>
            <p:spPr>
              <a:xfrm>
                <a:off x="2585404" y="4522662"/>
                <a:ext cx="653848" cy="806529"/>
              </a:xfrm>
              <a:custGeom>
                <a:avLst/>
                <a:gdLst>
                  <a:gd name="csX0" fmla="*/ 0 w 653848"/>
                  <a:gd name="csY0" fmla="*/ 806530 h 806529"/>
                  <a:gd name="csX1" fmla="*/ 54537 w 653848"/>
                  <a:gd name="csY1" fmla="*/ 697001 h 806529"/>
                  <a:gd name="csX2" fmla="*/ 109075 w 653848"/>
                  <a:gd name="csY2" fmla="*/ 697001 h 806529"/>
                  <a:gd name="csX3" fmla="*/ 54537 w 653848"/>
                  <a:gd name="csY3" fmla="*/ 806530 h 806529"/>
                  <a:gd name="csX4" fmla="*/ 109075 w 653848"/>
                  <a:gd name="csY4" fmla="*/ 806530 h 806529"/>
                  <a:gd name="csX5" fmla="*/ 163412 w 653848"/>
                  <a:gd name="csY5" fmla="*/ 697001 h 806529"/>
                  <a:gd name="csX6" fmla="*/ 217949 w 653848"/>
                  <a:gd name="csY6" fmla="*/ 697001 h 806529"/>
                  <a:gd name="csX7" fmla="*/ 163412 w 653848"/>
                  <a:gd name="csY7" fmla="*/ 806530 h 806529"/>
                  <a:gd name="csX8" fmla="*/ 217949 w 653848"/>
                  <a:gd name="csY8" fmla="*/ 806530 h 806529"/>
                  <a:gd name="csX9" fmla="*/ 272487 w 653848"/>
                  <a:gd name="csY9" fmla="*/ 697001 h 806529"/>
                  <a:gd name="csX10" fmla="*/ 327024 w 653848"/>
                  <a:gd name="csY10" fmla="*/ 697001 h 806529"/>
                  <a:gd name="csX11" fmla="*/ 272487 w 653848"/>
                  <a:gd name="csY11" fmla="*/ 806530 h 806529"/>
                  <a:gd name="csX12" fmla="*/ 327024 w 653848"/>
                  <a:gd name="csY12" fmla="*/ 806530 h 806529"/>
                  <a:gd name="csX13" fmla="*/ 381361 w 653848"/>
                  <a:gd name="csY13" fmla="*/ 697001 h 806529"/>
                  <a:gd name="csX14" fmla="*/ 435899 w 653848"/>
                  <a:gd name="csY14" fmla="*/ 697001 h 806529"/>
                  <a:gd name="csX15" fmla="*/ 381361 w 653848"/>
                  <a:gd name="csY15" fmla="*/ 806530 h 806529"/>
                  <a:gd name="csX16" fmla="*/ 435899 w 653848"/>
                  <a:gd name="csY16" fmla="*/ 806530 h 806529"/>
                  <a:gd name="csX17" fmla="*/ 490436 w 653848"/>
                  <a:gd name="csY17" fmla="*/ 697001 h 806529"/>
                  <a:gd name="csX18" fmla="*/ 544774 w 653848"/>
                  <a:gd name="csY18" fmla="*/ 697001 h 806529"/>
                  <a:gd name="csX19" fmla="*/ 490436 w 653848"/>
                  <a:gd name="csY19" fmla="*/ 806530 h 806529"/>
                  <a:gd name="csX20" fmla="*/ 544774 w 653848"/>
                  <a:gd name="csY20" fmla="*/ 806530 h 806529"/>
                  <a:gd name="csX21" fmla="*/ 599311 w 653848"/>
                  <a:gd name="csY21" fmla="*/ 697001 h 806529"/>
                  <a:gd name="csX22" fmla="*/ 653848 w 653848"/>
                  <a:gd name="csY22" fmla="*/ 697001 h 806529"/>
                  <a:gd name="csX23" fmla="*/ 599311 w 653848"/>
                  <a:gd name="csY23" fmla="*/ 806530 h 806529"/>
                  <a:gd name="csX24" fmla="*/ 0 w 653848"/>
                  <a:gd name="csY24" fmla="*/ 632279 h 806529"/>
                  <a:gd name="csX25" fmla="*/ 54537 w 653848"/>
                  <a:gd name="csY25" fmla="*/ 522751 h 806529"/>
                  <a:gd name="csX26" fmla="*/ 109075 w 653848"/>
                  <a:gd name="csY26" fmla="*/ 522751 h 806529"/>
                  <a:gd name="csX27" fmla="*/ 54537 w 653848"/>
                  <a:gd name="csY27" fmla="*/ 632279 h 806529"/>
                  <a:gd name="csX28" fmla="*/ 109075 w 653848"/>
                  <a:gd name="csY28" fmla="*/ 632279 h 806529"/>
                  <a:gd name="csX29" fmla="*/ 163412 w 653848"/>
                  <a:gd name="csY29" fmla="*/ 522751 h 806529"/>
                  <a:gd name="csX30" fmla="*/ 217949 w 653848"/>
                  <a:gd name="csY30" fmla="*/ 522751 h 806529"/>
                  <a:gd name="csX31" fmla="*/ 163412 w 653848"/>
                  <a:gd name="csY31" fmla="*/ 632279 h 806529"/>
                  <a:gd name="csX32" fmla="*/ 217949 w 653848"/>
                  <a:gd name="csY32" fmla="*/ 632279 h 806529"/>
                  <a:gd name="csX33" fmla="*/ 272487 w 653848"/>
                  <a:gd name="csY33" fmla="*/ 522751 h 806529"/>
                  <a:gd name="csX34" fmla="*/ 327024 w 653848"/>
                  <a:gd name="csY34" fmla="*/ 522751 h 806529"/>
                  <a:gd name="csX35" fmla="*/ 272487 w 653848"/>
                  <a:gd name="csY35" fmla="*/ 632279 h 806529"/>
                  <a:gd name="csX36" fmla="*/ 327024 w 653848"/>
                  <a:gd name="csY36" fmla="*/ 632279 h 806529"/>
                  <a:gd name="csX37" fmla="*/ 381361 w 653848"/>
                  <a:gd name="csY37" fmla="*/ 522751 h 806529"/>
                  <a:gd name="csX38" fmla="*/ 435899 w 653848"/>
                  <a:gd name="csY38" fmla="*/ 522751 h 806529"/>
                  <a:gd name="csX39" fmla="*/ 381361 w 653848"/>
                  <a:gd name="csY39" fmla="*/ 632279 h 806529"/>
                  <a:gd name="csX40" fmla="*/ 435899 w 653848"/>
                  <a:gd name="csY40" fmla="*/ 632279 h 806529"/>
                  <a:gd name="csX41" fmla="*/ 490436 w 653848"/>
                  <a:gd name="csY41" fmla="*/ 522751 h 806529"/>
                  <a:gd name="csX42" fmla="*/ 544774 w 653848"/>
                  <a:gd name="csY42" fmla="*/ 522751 h 806529"/>
                  <a:gd name="csX43" fmla="*/ 490436 w 653848"/>
                  <a:gd name="csY43" fmla="*/ 632279 h 806529"/>
                  <a:gd name="csX44" fmla="*/ 544774 w 653848"/>
                  <a:gd name="csY44" fmla="*/ 632279 h 806529"/>
                  <a:gd name="csX45" fmla="*/ 599311 w 653848"/>
                  <a:gd name="csY45" fmla="*/ 522751 h 806529"/>
                  <a:gd name="csX46" fmla="*/ 653848 w 653848"/>
                  <a:gd name="csY46" fmla="*/ 522751 h 806529"/>
                  <a:gd name="csX47" fmla="*/ 599311 w 653848"/>
                  <a:gd name="csY47" fmla="*/ 632279 h 806529"/>
                  <a:gd name="csX48" fmla="*/ 0 w 653848"/>
                  <a:gd name="csY48" fmla="*/ 458029 h 806529"/>
                  <a:gd name="csX49" fmla="*/ 54537 w 653848"/>
                  <a:gd name="csY49" fmla="*/ 348500 h 806529"/>
                  <a:gd name="csX50" fmla="*/ 109075 w 653848"/>
                  <a:gd name="csY50" fmla="*/ 348500 h 806529"/>
                  <a:gd name="csX51" fmla="*/ 54537 w 653848"/>
                  <a:gd name="csY51" fmla="*/ 458029 h 806529"/>
                  <a:gd name="csX52" fmla="*/ 109075 w 653848"/>
                  <a:gd name="csY52" fmla="*/ 458029 h 806529"/>
                  <a:gd name="csX53" fmla="*/ 163412 w 653848"/>
                  <a:gd name="csY53" fmla="*/ 348500 h 806529"/>
                  <a:gd name="csX54" fmla="*/ 217949 w 653848"/>
                  <a:gd name="csY54" fmla="*/ 348500 h 806529"/>
                  <a:gd name="csX55" fmla="*/ 163412 w 653848"/>
                  <a:gd name="csY55" fmla="*/ 458029 h 806529"/>
                  <a:gd name="csX56" fmla="*/ 217949 w 653848"/>
                  <a:gd name="csY56" fmla="*/ 458029 h 806529"/>
                  <a:gd name="csX57" fmla="*/ 267093 w 653848"/>
                  <a:gd name="csY57" fmla="*/ 348500 h 806529"/>
                  <a:gd name="csX58" fmla="*/ 321430 w 653848"/>
                  <a:gd name="csY58" fmla="*/ 348500 h 806529"/>
                  <a:gd name="csX59" fmla="*/ 267093 w 653848"/>
                  <a:gd name="csY59" fmla="*/ 458029 h 806529"/>
                  <a:gd name="csX60" fmla="*/ 327024 w 653848"/>
                  <a:gd name="csY60" fmla="*/ 458029 h 806529"/>
                  <a:gd name="csX61" fmla="*/ 381361 w 653848"/>
                  <a:gd name="csY61" fmla="*/ 348500 h 806529"/>
                  <a:gd name="csX62" fmla="*/ 435899 w 653848"/>
                  <a:gd name="csY62" fmla="*/ 348500 h 806529"/>
                  <a:gd name="csX63" fmla="*/ 381361 w 653848"/>
                  <a:gd name="csY63" fmla="*/ 458029 h 806529"/>
                  <a:gd name="csX64" fmla="*/ 435899 w 653848"/>
                  <a:gd name="csY64" fmla="*/ 458029 h 806529"/>
                  <a:gd name="csX65" fmla="*/ 490436 w 653848"/>
                  <a:gd name="csY65" fmla="*/ 348500 h 806529"/>
                  <a:gd name="csX66" fmla="*/ 544774 w 653848"/>
                  <a:gd name="csY66" fmla="*/ 348500 h 806529"/>
                  <a:gd name="csX67" fmla="*/ 490436 w 653848"/>
                  <a:gd name="csY67" fmla="*/ 458029 h 806529"/>
                  <a:gd name="csX68" fmla="*/ 544774 w 653848"/>
                  <a:gd name="csY68" fmla="*/ 458029 h 806529"/>
                  <a:gd name="csX69" fmla="*/ 599311 w 653848"/>
                  <a:gd name="csY69" fmla="*/ 348500 h 806529"/>
                  <a:gd name="csX70" fmla="*/ 653848 w 653848"/>
                  <a:gd name="csY70" fmla="*/ 348500 h 806529"/>
                  <a:gd name="csX71" fmla="*/ 599311 w 653848"/>
                  <a:gd name="csY71" fmla="*/ 458029 h 806529"/>
                  <a:gd name="csX72" fmla="*/ 0 w 653848"/>
                  <a:gd name="csY72" fmla="*/ 283779 h 806529"/>
                  <a:gd name="csX73" fmla="*/ 54537 w 653848"/>
                  <a:gd name="csY73" fmla="*/ 174250 h 806529"/>
                  <a:gd name="csX74" fmla="*/ 109075 w 653848"/>
                  <a:gd name="csY74" fmla="*/ 174250 h 806529"/>
                  <a:gd name="csX75" fmla="*/ 54537 w 653848"/>
                  <a:gd name="csY75" fmla="*/ 283779 h 806529"/>
                  <a:gd name="csX76" fmla="*/ 109075 w 653848"/>
                  <a:gd name="csY76" fmla="*/ 283779 h 806529"/>
                  <a:gd name="csX77" fmla="*/ 163412 w 653848"/>
                  <a:gd name="csY77" fmla="*/ 174250 h 806529"/>
                  <a:gd name="csX78" fmla="*/ 217949 w 653848"/>
                  <a:gd name="csY78" fmla="*/ 174250 h 806529"/>
                  <a:gd name="csX79" fmla="*/ 163412 w 653848"/>
                  <a:gd name="csY79" fmla="*/ 283779 h 806529"/>
                  <a:gd name="csX80" fmla="*/ 217949 w 653848"/>
                  <a:gd name="csY80" fmla="*/ 283779 h 806529"/>
                  <a:gd name="csX81" fmla="*/ 272487 w 653848"/>
                  <a:gd name="csY81" fmla="*/ 174250 h 806529"/>
                  <a:gd name="csX82" fmla="*/ 327024 w 653848"/>
                  <a:gd name="csY82" fmla="*/ 174250 h 806529"/>
                  <a:gd name="csX83" fmla="*/ 272487 w 653848"/>
                  <a:gd name="csY83" fmla="*/ 283779 h 806529"/>
                  <a:gd name="csX84" fmla="*/ 327024 w 653848"/>
                  <a:gd name="csY84" fmla="*/ 283779 h 806529"/>
                  <a:gd name="csX85" fmla="*/ 381361 w 653848"/>
                  <a:gd name="csY85" fmla="*/ 174250 h 806529"/>
                  <a:gd name="csX86" fmla="*/ 435899 w 653848"/>
                  <a:gd name="csY86" fmla="*/ 174250 h 806529"/>
                  <a:gd name="csX87" fmla="*/ 381361 w 653848"/>
                  <a:gd name="csY87" fmla="*/ 283779 h 806529"/>
                  <a:gd name="csX88" fmla="*/ 435899 w 653848"/>
                  <a:gd name="csY88" fmla="*/ 283779 h 806529"/>
                  <a:gd name="csX89" fmla="*/ 490436 w 653848"/>
                  <a:gd name="csY89" fmla="*/ 174250 h 806529"/>
                  <a:gd name="csX90" fmla="*/ 544774 w 653848"/>
                  <a:gd name="csY90" fmla="*/ 174250 h 806529"/>
                  <a:gd name="csX91" fmla="*/ 490436 w 653848"/>
                  <a:gd name="csY91" fmla="*/ 283779 h 806529"/>
                  <a:gd name="csX92" fmla="*/ 544774 w 653848"/>
                  <a:gd name="csY92" fmla="*/ 283779 h 806529"/>
                  <a:gd name="csX93" fmla="*/ 599311 w 653848"/>
                  <a:gd name="csY93" fmla="*/ 174250 h 806529"/>
                  <a:gd name="csX94" fmla="*/ 653848 w 653848"/>
                  <a:gd name="csY94" fmla="*/ 174250 h 806529"/>
                  <a:gd name="csX95" fmla="*/ 599311 w 653848"/>
                  <a:gd name="csY95" fmla="*/ 283779 h 806529"/>
                  <a:gd name="csX96" fmla="*/ 0 w 653848"/>
                  <a:gd name="csY96" fmla="*/ 109529 h 806529"/>
                  <a:gd name="csX97" fmla="*/ 54537 w 653848"/>
                  <a:gd name="csY97" fmla="*/ 0 h 806529"/>
                  <a:gd name="csX98" fmla="*/ 109075 w 653848"/>
                  <a:gd name="csY98" fmla="*/ 0 h 806529"/>
                  <a:gd name="csX99" fmla="*/ 54537 w 653848"/>
                  <a:gd name="csY99" fmla="*/ 109529 h 806529"/>
                  <a:gd name="csX100" fmla="*/ 109075 w 653848"/>
                  <a:gd name="csY100" fmla="*/ 109529 h 806529"/>
                  <a:gd name="csX101" fmla="*/ 163412 w 653848"/>
                  <a:gd name="csY101" fmla="*/ 0 h 806529"/>
                  <a:gd name="csX102" fmla="*/ 217949 w 653848"/>
                  <a:gd name="csY102" fmla="*/ 0 h 806529"/>
                  <a:gd name="csX103" fmla="*/ 163412 w 653848"/>
                  <a:gd name="csY103" fmla="*/ 109529 h 806529"/>
                  <a:gd name="csX104" fmla="*/ 217949 w 653848"/>
                  <a:gd name="csY104" fmla="*/ 109529 h 806529"/>
                  <a:gd name="csX105" fmla="*/ 272487 w 653848"/>
                  <a:gd name="csY105" fmla="*/ 0 h 806529"/>
                  <a:gd name="csX106" fmla="*/ 327024 w 653848"/>
                  <a:gd name="csY106" fmla="*/ 0 h 806529"/>
                  <a:gd name="csX107" fmla="*/ 272487 w 653848"/>
                  <a:gd name="csY107" fmla="*/ 109529 h 806529"/>
                  <a:gd name="csX108" fmla="*/ 327024 w 653848"/>
                  <a:gd name="csY108" fmla="*/ 109529 h 806529"/>
                  <a:gd name="csX109" fmla="*/ 381361 w 653848"/>
                  <a:gd name="csY109" fmla="*/ 0 h 806529"/>
                  <a:gd name="csX110" fmla="*/ 435899 w 653848"/>
                  <a:gd name="csY110" fmla="*/ 0 h 806529"/>
                  <a:gd name="csX111" fmla="*/ 381361 w 653848"/>
                  <a:gd name="csY111" fmla="*/ 109529 h 806529"/>
                  <a:gd name="csX112" fmla="*/ 435899 w 653848"/>
                  <a:gd name="csY112" fmla="*/ 109529 h 806529"/>
                  <a:gd name="csX113" fmla="*/ 490436 w 653848"/>
                  <a:gd name="csY113" fmla="*/ 0 h 806529"/>
                  <a:gd name="csX114" fmla="*/ 544774 w 653848"/>
                  <a:gd name="csY114" fmla="*/ 0 h 806529"/>
                  <a:gd name="csX115" fmla="*/ 490436 w 653848"/>
                  <a:gd name="csY115" fmla="*/ 109529 h 806529"/>
                  <a:gd name="csX116" fmla="*/ 544774 w 653848"/>
                  <a:gd name="csY116" fmla="*/ 109529 h 806529"/>
                  <a:gd name="csX117" fmla="*/ 599311 w 653848"/>
                  <a:gd name="csY117" fmla="*/ 0 h 806529"/>
                  <a:gd name="csX118" fmla="*/ 653848 w 653848"/>
                  <a:gd name="csY118" fmla="*/ 0 h 806529"/>
                  <a:gd name="csX119" fmla="*/ 599311 w 653848"/>
                  <a:gd name="csY119" fmla="*/ 109529 h 8065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</a:cxnLst>
                <a:rect l="l" t="t" r="r" b="b"/>
                <a:pathLst>
                  <a:path w="653848" h="806529">
                    <a:moveTo>
                      <a:pt x="0" y="806530"/>
                    </a:moveTo>
                    <a:lnTo>
                      <a:pt x="54537" y="697001"/>
                    </a:lnTo>
                    <a:lnTo>
                      <a:pt x="109075" y="697001"/>
                    </a:lnTo>
                    <a:lnTo>
                      <a:pt x="54537" y="806530"/>
                    </a:lnTo>
                    <a:close/>
                    <a:moveTo>
                      <a:pt x="109075" y="806530"/>
                    </a:moveTo>
                    <a:lnTo>
                      <a:pt x="163412" y="697001"/>
                    </a:lnTo>
                    <a:lnTo>
                      <a:pt x="217949" y="697001"/>
                    </a:lnTo>
                    <a:lnTo>
                      <a:pt x="163412" y="806530"/>
                    </a:lnTo>
                    <a:close/>
                    <a:moveTo>
                      <a:pt x="217949" y="806530"/>
                    </a:moveTo>
                    <a:lnTo>
                      <a:pt x="272487" y="697001"/>
                    </a:lnTo>
                    <a:lnTo>
                      <a:pt x="327024" y="697001"/>
                    </a:lnTo>
                    <a:lnTo>
                      <a:pt x="272487" y="806530"/>
                    </a:lnTo>
                    <a:close/>
                    <a:moveTo>
                      <a:pt x="327024" y="806530"/>
                    </a:moveTo>
                    <a:lnTo>
                      <a:pt x="381361" y="697001"/>
                    </a:lnTo>
                    <a:lnTo>
                      <a:pt x="435899" y="697001"/>
                    </a:lnTo>
                    <a:lnTo>
                      <a:pt x="381361" y="806530"/>
                    </a:lnTo>
                    <a:close/>
                    <a:moveTo>
                      <a:pt x="435899" y="806530"/>
                    </a:moveTo>
                    <a:lnTo>
                      <a:pt x="490436" y="697001"/>
                    </a:lnTo>
                    <a:lnTo>
                      <a:pt x="544774" y="697001"/>
                    </a:lnTo>
                    <a:lnTo>
                      <a:pt x="490436" y="806530"/>
                    </a:lnTo>
                    <a:close/>
                    <a:moveTo>
                      <a:pt x="544774" y="806530"/>
                    </a:moveTo>
                    <a:lnTo>
                      <a:pt x="599311" y="697001"/>
                    </a:lnTo>
                    <a:lnTo>
                      <a:pt x="653848" y="697001"/>
                    </a:lnTo>
                    <a:lnTo>
                      <a:pt x="599311" y="806530"/>
                    </a:lnTo>
                    <a:close/>
                    <a:moveTo>
                      <a:pt x="0" y="632279"/>
                    </a:moveTo>
                    <a:lnTo>
                      <a:pt x="54537" y="522751"/>
                    </a:lnTo>
                    <a:lnTo>
                      <a:pt x="109075" y="522751"/>
                    </a:lnTo>
                    <a:lnTo>
                      <a:pt x="54537" y="632279"/>
                    </a:lnTo>
                    <a:close/>
                    <a:moveTo>
                      <a:pt x="109075" y="632279"/>
                    </a:moveTo>
                    <a:lnTo>
                      <a:pt x="163412" y="522751"/>
                    </a:lnTo>
                    <a:lnTo>
                      <a:pt x="217949" y="522751"/>
                    </a:lnTo>
                    <a:lnTo>
                      <a:pt x="163412" y="632279"/>
                    </a:lnTo>
                    <a:close/>
                    <a:moveTo>
                      <a:pt x="217949" y="632279"/>
                    </a:moveTo>
                    <a:lnTo>
                      <a:pt x="272487" y="522751"/>
                    </a:lnTo>
                    <a:lnTo>
                      <a:pt x="327024" y="522751"/>
                    </a:lnTo>
                    <a:lnTo>
                      <a:pt x="272487" y="632279"/>
                    </a:lnTo>
                    <a:close/>
                    <a:moveTo>
                      <a:pt x="327024" y="632279"/>
                    </a:moveTo>
                    <a:lnTo>
                      <a:pt x="381361" y="522751"/>
                    </a:lnTo>
                    <a:lnTo>
                      <a:pt x="435899" y="522751"/>
                    </a:lnTo>
                    <a:lnTo>
                      <a:pt x="381361" y="632279"/>
                    </a:lnTo>
                    <a:close/>
                    <a:moveTo>
                      <a:pt x="435899" y="632279"/>
                    </a:moveTo>
                    <a:lnTo>
                      <a:pt x="490436" y="522751"/>
                    </a:lnTo>
                    <a:lnTo>
                      <a:pt x="544774" y="522751"/>
                    </a:lnTo>
                    <a:lnTo>
                      <a:pt x="490436" y="632279"/>
                    </a:lnTo>
                    <a:close/>
                    <a:moveTo>
                      <a:pt x="544774" y="632279"/>
                    </a:moveTo>
                    <a:lnTo>
                      <a:pt x="599311" y="522751"/>
                    </a:lnTo>
                    <a:lnTo>
                      <a:pt x="653848" y="522751"/>
                    </a:lnTo>
                    <a:lnTo>
                      <a:pt x="599311" y="632279"/>
                    </a:lnTo>
                    <a:close/>
                    <a:moveTo>
                      <a:pt x="0" y="458029"/>
                    </a:moveTo>
                    <a:lnTo>
                      <a:pt x="54537" y="348500"/>
                    </a:lnTo>
                    <a:lnTo>
                      <a:pt x="109075" y="348500"/>
                    </a:lnTo>
                    <a:lnTo>
                      <a:pt x="54537" y="458029"/>
                    </a:lnTo>
                    <a:close/>
                    <a:moveTo>
                      <a:pt x="109075" y="458029"/>
                    </a:moveTo>
                    <a:lnTo>
                      <a:pt x="163412" y="348500"/>
                    </a:lnTo>
                    <a:lnTo>
                      <a:pt x="217949" y="348500"/>
                    </a:lnTo>
                    <a:lnTo>
                      <a:pt x="163412" y="458029"/>
                    </a:lnTo>
                    <a:close/>
                    <a:moveTo>
                      <a:pt x="217949" y="458029"/>
                    </a:moveTo>
                    <a:lnTo>
                      <a:pt x="267093" y="348500"/>
                    </a:lnTo>
                    <a:lnTo>
                      <a:pt x="321430" y="348500"/>
                    </a:lnTo>
                    <a:lnTo>
                      <a:pt x="267093" y="458029"/>
                    </a:lnTo>
                    <a:close/>
                    <a:moveTo>
                      <a:pt x="327024" y="458029"/>
                    </a:moveTo>
                    <a:lnTo>
                      <a:pt x="381361" y="348500"/>
                    </a:lnTo>
                    <a:lnTo>
                      <a:pt x="435899" y="348500"/>
                    </a:lnTo>
                    <a:lnTo>
                      <a:pt x="381361" y="458029"/>
                    </a:lnTo>
                    <a:close/>
                    <a:moveTo>
                      <a:pt x="435899" y="458029"/>
                    </a:moveTo>
                    <a:lnTo>
                      <a:pt x="490436" y="348500"/>
                    </a:lnTo>
                    <a:lnTo>
                      <a:pt x="544774" y="348500"/>
                    </a:lnTo>
                    <a:lnTo>
                      <a:pt x="490436" y="458029"/>
                    </a:lnTo>
                    <a:close/>
                    <a:moveTo>
                      <a:pt x="544774" y="458029"/>
                    </a:moveTo>
                    <a:lnTo>
                      <a:pt x="599311" y="348500"/>
                    </a:lnTo>
                    <a:lnTo>
                      <a:pt x="653848" y="348500"/>
                    </a:lnTo>
                    <a:lnTo>
                      <a:pt x="599311" y="458029"/>
                    </a:lnTo>
                    <a:close/>
                    <a:moveTo>
                      <a:pt x="0" y="283779"/>
                    </a:moveTo>
                    <a:lnTo>
                      <a:pt x="54537" y="174250"/>
                    </a:lnTo>
                    <a:lnTo>
                      <a:pt x="109075" y="174250"/>
                    </a:lnTo>
                    <a:lnTo>
                      <a:pt x="54537" y="283779"/>
                    </a:lnTo>
                    <a:close/>
                    <a:moveTo>
                      <a:pt x="109075" y="283779"/>
                    </a:moveTo>
                    <a:lnTo>
                      <a:pt x="163412" y="174250"/>
                    </a:lnTo>
                    <a:lnTo>
                      <a:pt x="217949" y="174250"/>
                    </a:lnTo>
                    <a:lnTo>
                      <a:pt x="163412" y="283779"/>
                    </a:lnTo>
                    <a:close/>
                    <a:moveTo>
                      <a:pt x="217949" y="283779"/>
                    </a:moveTo>
                    <a:lnTo>
                      <a:pt x="272487" y="174250"/>
                    </a:lnTo>
                    <a:lnTo>
                      <a:pt x="327024" y="174250"/>
                    </a:lnTo>
                    <a:lnTo>
                      <a:pt x="272487" y="283779"/>
                    </a:lnTo>
                    <a:close/>
                    <a:moveTo>
                      <a:pt x="327024" y="283779"/>
                    </a:moveTo>
                    <a:lnTo>
                      <a:pt x="381361" y="174250"/>
                    </a:lnTo>
                    <a:lnTo>
                      <a:pt x="435899" y="174250"/>
                    </a:lnTo>
                    <a:lnTo>
                      <a:pt x="381361" y="283779"/>
                    </a:lnTo>
                    <a:close/>
                    <a:moveTo>
                      <a:pt x="435899" y="283779"/>
                    </a:moveTo>
                    <a:lnTo>
                      <a:pt x="490436" y="174250"/>
                    </a:lnTo>
                    <a:lnTo>
                      <a:pt x="544774" y="174250"/>
                    </a:lnTo>
                    <a:lnTo>
                      <a:pt x="490436" y="283779"/>
                    </a:lnTo>
                    <a:close/>
                    <a:moveTo>
                      <a:pt x="544774" y="283779"/>
                    </a:moveTo>
                    <a:lnTo>
                      <a:pt x="599311" y="174250"/>
                    </a:lnTo>
                    <a:lnTo>
                      <a:pt x="653848" y="174250"/>
                    </a:lnTo>
                    <a:lnTo>
                      <a:pt x="599311" y="283779"/>
                    </a:lnTo>
                    <a:close/>
                    <a:moveTo>
                      <a:pt x="0" y="109529"/>
                    </a:moveTo>
                    <a:lnTo>
                      <a:pt x="54537" y="0"/>
                    </a:lnTo>
                    <a:lnTo>
                      <a:pt x="109075" y="0"/>
                    </a:lnTo>
                    <a:lnTo>
                      <a:pt x="54537" y="109529"/>
                    </a:lnTo>
                    <a:close/>
                    <a:moveTo>
                      <a:pt x="109075" y="109529"/>
                    </a:moveTo>
                    <a:lnTo>
                      <a:pt x="163412" y="0"/>
                    </a:lnTo>
                    <a:lnTo>
                      <a:pt x="217949" y="0"/>
                    </a:lnTo>
                    <a:lnTo>
                      <a:pt x="163412" y="109529"/>
                    </a:lnTo>
                    <a:close/>
                    <a:moveTo>
                      <a:pt x="217949" y="109529"/>
                    </a:moveTo>
                    <a:lnTo>
                      <a:pt x="272487" y="0"/>
                    </a:lnTo>
                    <a:lnTo>
                      <a:pt x="327024" y="0"/>
                    </a:lnTo>
                    <a:lnTo>
                      <a:pt x="272487" y="109529"/>
                    </a:lnTo>
                    <a:close/>
                    <a:moveTo>
                      <a:pt x="327024" y="109529"/>
                    </a:moveTo>
                    <a:lnTo>
                      <a:pt x="381361" y="0"/>
                    </a:lnTo>
                    <a:lnTo>
                      <a:pt x="435899" y="0"/>
                    </a:lnTo>
                    <a:lnTo>
                      <a:pt x="381361" y="109529"/>
                    </a:lnTo>
                    <a:close/>
                    <a:moveTo>
                      <a:pt x="435899" y="109529"/>
                    </a:moveTo>
                    <a:lnTo>
                      <a:pt x="490436" y="0"/>
                    </a:lnTo>
                    <a:lnTo>
                      <a:pt x="544774" y="0"/>
                    </a:lnTo>
                    <a:lnTo>
                      <a:pt x="490436" y="109529"/>
                    </a:lnTo>
                    <a:close/>
                    <a:moveTo>
                      <a:pt x="544774" y="109529"/>
                    </a:moveTo>
                    <a:lnTo>
                      <a:pt x="599311" y="0"/>
                    </a:lnTo>
                    <a:lnTo>
                      <a:pt x="653848" y="0"/>
                    </a:lnTo>
                    <a:lnTo>
                      <a:pt x="599311" y="109529"/>
                    </a:lnTo>
                    <a:close/>
                  </a:path>
                </a:pathLst>
              </a:custGeom>
              <a:solidFill>
                <a:srgbClr val="FFFFFF"/>
              </a:solidFill>
              <a:ln w="1995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0" name="圆角矩形 39">
                <a:extLst>
                  <a:ext uri="{FF2B5EF4-FFF2-40B4-BE49-F238E27FC236}">
                    <a16:creationId xmlns:a16="http://schemas.microsoft.com/office/drawing/2014/main" id="{074D1E32-1EF5-4244-7BE4-819FD1BF0197}"/>
                  </a:ext>
                </a:extLst>
              </p:cNvPr>
              <p:cNvSpPr/>
              <p:nvPr/>
            </p:nvSpPr>
            <p:spPr>
              <a:xfrm>
                <a:off x="2421992" y="4253819"/>
                <a:ext cx="1198621" cy="1194858"/>
              </a:xfrm>
              <a:prstGeom prst="roundRect">
                <a:avLst>
                  <a:gd name="adj" fmla="val 4564"/>
                </a:avLst>
              </a:prstGeom>
              <a:noFill/>
              <a:ln w="19955" cap="flat">
                <a:solidFill>
                  <a:srgbClr val="6881B3"/>
                </a:solidFill>
                <a:custDash>
                  <a:ds d="187500" sp="187500"/>
                </a:custDash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ED227419-1DB6-7CC7-ED8F-563F908E78FF}"/>
                </a:ext>
              </a:extLst>
            </p:cNvPr>
            <p:cNvSpPr txBox="1"/>
            <p:nvPr/>
          </p:nvSpPr>
          <p:spPr>
            <a:xfrm>
              <a:off x="2287203" y="5587359"/>
              <a:ext cx="1448221" cy="330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416" spc="0" baseline="0">
                  <a:ln/>
                  <a:solidFill>
                    <a:srgbClr val="0066CC"/>
                  </a:solidFill>
                  <a:latin typeface="Helvetica"/>
                  <a:sym typeface="Helvetica"/>
                  <a:rtl val="0"/>
                </a:rPr>
                <a:t>Wasm Core</a:t>
              </a:r>
            </a:p>
          </p:txBody>
        </p:sp>
        <p:sp>
          <p:nvSpPr>
            <p:cNvPr id="42" name="任意形状 41">
              <a:extLst>
                <a:ext uri="{FF2B5EF4-FFF2-40B4-BE49-F238E27FC236}">
                  <a16:creationId xmlns:a16="http://schemas.microsoft.com/office/drawing/2014/main" id="{AF527C6A-374B-A4F9-66DF-64D6FE140BCB}"/>
                </a:ext>
              </a:extLst>
            </p:cNvPr>
            <p:cNvSpPr/>
            <p:nvPr/>
          </p:nvSpPr>
          <p:spPr>
            <a:xfrm>
              <a:off x="3630402" y="4708263"/>
              <a:ext cx="1778155" cy="301502"/>
            </a:xfrm>
            <a:custGeom>
              <a:avLst/>
              <a:gdLst>
                <a:gd name="csX0" fmla="*/ 0 w 1778155"/>
                <a:gd name="csY0" fmla="*/ 196953 h 301502"/>
                <a:gd name="csX1" fmla="*/ 399 w 1778155"/>
                <a:gd name="csY1" fmla="*/ 93199 h 301502"/>
                <a:gd name="csX2" fmla="*/ 1632323 w 1778155"/>
                <a:gd name="csY2" fmla="*/ 98775 h 301502"/>
                <a:gd name="csX3" fmla="*/ 1632722 w 1778155"/>
                <a:gd name="csY3" fmla="*/ 0 h 301502"/>
                <a:gd name="csX4" fmla="*/ 1778155 w 1778155"/>
                <a:gd name="csY4" fmla="*/ 151150 h 301502"/>
                <a:gd name="csX5" fmla="*/ 1631724 w 1778155"/>
                <a:gd name="csY5" fmla="*/ 301503 h 301502"/>
                <a:gd name="csX6" fmla="*/ 1632123 w 1778155"/>
                <a:gd name="csY6" fmla="*/ 202728 h 3015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778155" h="301502">
                  <a:moveTo>
                    <a:pt x="0" y="196953"/>
                  </a:moveTo>
                  <a:lnTo>
                    <a:pt x="399" y="93199"/>
                  </a:lnTo>
                  <a:lnTo>
                    <a:pt x="1632323" y="98775"/>
                  </a:lnTo>
                  <a:lnTo>
                    <a:pt x="1632722" y="0"/>
                  </a:lnTo>
                  <a:lnTo>
                    <a:pt x="1778155" y="151150"/>
                  </a:lnTo>
                  <a:lnTo>
                    <a:pt x="1631724" y="301503"/>
                  </a:lnTo>
                  <a:lnTo>
                    <a:pt x="1632123" y="202728"/>
                  </a:lnTo>
                  <a:close/>
                </a:path>
              </a:pathLst>
            </a:custGeom>
            <a:noFill/>
            <a:ln w="19955" cap="flat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B9CC4CE8-D5DC-9783-A70F-C95DD4FAF685}"/>
                </a:ext>
              </a:extLst>
            </p:cNvPr>
            <p:cNvSpPr txBox="1"/>
            <p:nvPr/>
          </p:nvSpPr>
          <p:spPr>
            <a:xfrm>
              <a:off x="3761952" y="4407835"/>
              <a:ext cx="1575185" cy="310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298" spc="0" baseline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Alloc / Dealloc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1837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712E5-41B8-8F53-258D-255B04037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A9573-C893-244B-1C07-8C0C67699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イベント駆動型非同期ランタイム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F772-3EAC-33E8-B13D-ED3178573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Wasm通信コアはホストの呼び出し時に結果待ちしてはならない</a:t>
            </a:r>
          </a:p>
          <a:p>
            <a:pPr lvl="1"/>
            <a:r>
              <a:rPr lang="en-JP" dirty="0"/>
              <a:t>ブラウザの場合、レンダリングが停止する危険性がある</a:t>
            </a:r>
          </a:p>
          <a:p>
            <a:pPr lvl="1"/>
            <a:r>
              <a:rPr lang="en-JP" dirty="0"/>
              <a:t>非同期に呼び出す必要があるが、その仕組みは提供されていない</a:t>
            </a:r>
          </a:p>
          <a:p>
            <a:r>
              <a:rPr lang="en-JP" dirty="0"/>
              <a:t>イベント駆動型の非同期ランタイムを提供</a:t>
            </a:r>
          </a:p>
          <a:p>
            <a:pPr lvl="1"/>
            <a:r>
              <a:rPr lang="en-JP" dirty="0"/>
              <a:t>Wasm通信コアは処理要求をイベントとしてホストに委譲</a:t>
            </a:r>
          </a:p>
          <a:p>
            <a:pPr lvl="1"/>
            <a:r>
              <a:rPr lang="en-JP" dirty="0"/>
              <a:t>処理完了時にホストがWasm通信コアの関数を呼び出して通知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7ED50-D42C-ED8A-37D1-C326D8EBD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446E-9EB3-2446-8397-56C7E311FB4B}" type="slidenum">
              <a:rPr lang="en-JP" smtClean="0"/>
              <a:pPr/>
              <a:t>16</a:t>
            </a:fld>
            <a:endParaRPr lang="en-JP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DFC2DD42-2380-1E49-12C5-00737FA384C3}"/>
              </a:ext>
            </a:extLst>
          </p:cNvPr>
          <p:cNvGrpSpPr/>
          <p:nvPr/>
        </p:nvGrpSpPr>
        <p:grpSpPr>
          <a:xfrm>
            <a:off x="1286127" y="4270404"/>
            <a:ext cx="9235565" cy="1543385"/>
            <a:chOff x="1286127" y="4270404"/>
            <a:chExt cx="9235565" cy="1543385"/>
          </a:xfrm>
        </p:grpSpPr>
        <p:sp>
          <p:nvSpPr>
            <p:cNvPr id="13" name="Rounded Rectangle 4">
              <a:extLst>
                <a:ext uri="{FF2B5EF4-FFF2-40B4-BE49-F238E27FC236}">
                  <a16:creationId xmlns:a16="http://schemas.microsoft.com/office/drawing/2014/main" id="{104FFF20-56D9-AEF1-6EEA-AF132AA55FE0}"/>
                </a:ext>
              </a:extLst>
            </p:cNvPr>
            <p:cNvSpPr/>
            <p:nvPr/>
          </p:nvSpPr>
          <p:spPr>
            <a:xfrm>
              <a:off x="1617716" y="4663758"/>
              <a:ext cx="1261241" cy="67266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JP">
                  <a:solidFill>
                    <a:schemeClr val="tx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Wasm</a:t>
              </a:r>
              <a:endParaRPr lang="en-JP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7A946AE8-FF6C-7826-01C4-EF42BF1A6DAF}"/>
                </a:ext>
              </a:extLst>
            </p:cNvPr>
            <p:cNvSpPr/>
            <p:nvPr/>
          </p:nvSpPr>
          <p:spPr>
            <a:xfrm>
              <a:off x="4271752" y="4663758"/>
              <a:ext cx="1440000" cy="6658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ホスト</a:t>
              </a:r>
              <a:endParaRPr lang="en-US" altLang="zh-CN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(</a:t>
              </a:r>
              <a:r>
                <a:rPr lang="zh-CN" altLang="en-US" dirty="0">
                  <a:solidFill>
                    <a:schemeClr val="tx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同期実行</a:t>
              </a:r>
              <a:r>
                <a:rPr lang="en-US" altLang="zh-CN" dirty="0">
                  <a:solidFill>
                    <a:schemeClr val="tx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)</a:t>
              </a:r>
            </a:p>
          </p:txBody>
        </p:sp>
        <p:cxnSp>
          <p:nvCxnSpPr>
            <p:cNvPr id="20" name="Straight Arrow Connector 6">
              <a:extLst>
                <a:ext uri="{FF2B5EF4-FFF2-40B4-BE49-F238E27FC236}">
                  <a16:creationId xmlns:a16="http://schemas.microsoft.com/office/drawing/2014/main" id="{0A79772A-CE5C-7E8D-B2AB-32F2F8FDB10E}"/>
                </a:ext>
              </a:extLst>
            </p:cNvPr>
            <p:cNvCxnSpPr>
              <a:cxnSpLocks/>
            </p:cNvCxnSpPr>
            <p:nvPr/>
          </p:nvCxnSpPr>
          <p:spPr>
            <a:xfrm>
              <a:off x="2878957" y="4855704"/>
              <a:ext cx="139279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8">
              <a:extLst>
                <a:ext uri="{FF2B5EF4-FFF2-40B4-BE49-F238E27FC236}">
                  <a16:creationId xmlns:a16="http://schemas.microsoft.com/office/drawing/2014/main" id="{C72B46CB-6C28-77FC-8E0F-BC369756F2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78957" y="5143380"/>
              <a:ext cx="139279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Explosion 2 14">
              <a:extLst>
                <a:ext uri="{FF2B5EF4-FFF2-40B4-BE49-F238E27FC236}">
                  <a16:creationId xmlns:a16="http://schemas.microsoft.com/office/drawing/2014/main" id="{D7438882-1885-5A3C-6C83-154472C4F9EA}"/>
                </a:ext>
              </a:extLst>
            </p:cNvPr>
            <p:cNvSpPr/>
            <p:nvPr/>
          </p:nvSpPr>
          <p:spPr>
            <a:xfrm>
              <a:off x="1286127" y="4340593"/>
              <a:ext cx="869758" cy="646330"/>
            </a:xfrm>
            <a:prstGeom prst="irregularSeal2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15">
              <a:extLst>
                <a:ext uri="{FF2B5EF4-FFF2-40B4-BE49-F238E27FC236}">
                  <a16:creationId xmlns:a16="http://schemas.microsoft.com/office/drawing/2014/main" id="{6D45BFE6-7CF6-0F2E-66D9-0EB1D319D2FE}"/>
                </a:ext>
              </a:extLst>
            </p:cNvPr>
            <p:cNvSpPr/>
            <p:nvPr/>
          </p:nvSpPr>
          <p:spPr>
            <a:xfrm>
              <a:off x="6427656" y="4663758"/>
              <a:ext cx="1261241" cy="67266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JP" dirty="0">
                  <a:solidFill>
                    <a:schemeClr val="tx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Wasm</a:t>
              </a:r>
            </a:p>
          </p:txBody>
        </p:sp>
        <p:sp>
          <p:nvSpPr>
            <p:cNvPr id="27" name="Rounded Rectangle 16">
              <a:extLst>
                <a:ext uri="{FF2B5EF4-FFF2-40B4-BE49-F238E27FC236}">
                  <a16:creationId xmlns:a16="http://schemas.microsoft.com/office/drawing/2014/main" id="{2854F72F-F119-2339-C347-C0C534AD60C8}"/>
                </a:ext>
              </a:extLst>
            </p:cNvPr>
            <p:cNvSpPr/>
            <p:nvPr/>
          </p:nvSpPr>
          <p:spPr>
            <a:xfrm>
              <a:off x="9081692" y="4663758"/>
              <a:ext cx="1440000" cy="6658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ホスト</a:t>
              </a:r>
              <a:endParaRPr lang="en-US" altLang="zh-CN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(</a:t>
              </a:r>
              <a:r>
                <a:rPr lang="zh-CN" altLang="en-US" dirty="0">
                  <a:solidFill>
                    <a:schemeClr val="tx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イベント</a:t>
              </a:r>
              <a:r>
                <a:rPr lang="en-US" altLang="zh-CN" dirty="0">
                  <a:solidFill>
                    <a:schemeClr val="tx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)</a:t>
              </a:r>
              <a:endParaRPr lang="en-JP" altLang="zh-CN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cxnSp>
          <p:nvCxnSpPr>
            <p:cNvPr id="28" name="Straight Arrow Connector 17">
              <a:extLst>
                <a:ext uri="{FF2B5EF4-FFF2-40B4-BE49-F238E27FC236}">
                  <a16:creationId xmlns:a16="http://schemas.microsoft.com/office/drawing/2014/main" id="{6E623CA3-7611-9C73-AA1F-856DA5D81B1D}"/>
                </a:ext>
              </a:extLst>
            </p:cNvPr>
            <p:cNvCxnSpPr>
              <a:cxnSpLocks/>
            </p:cNvCxnSpPr>
            <p:nvPr/>
          </p:nvCxnSpPr>
          <p:spPr>
            <a:xfrm>
              <a:off x="7688897" y="4855704"/>
              <a:ext cx="139279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18">
              <a:extLst>
                <a:ext uri="{FF2B5EF4-FFF2-40B4-BE49-F238E27FC236}">
                  <a16:creationId xmlns:a16="http://schemas.microsoft.com/office/drawing/2014/main" id="{ED90321B-46D1-1921-AEE6-DF49828CEA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88897" y="5143380"/>
              <a:ext cx="139279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5DB2DBB1-A42F-7C75-4289-6B61EF0E37A8}"/>
                </a:ext>
              </a:extLst>
            </p:cNvPr>
            <p:cNvSpPr txBox="1"/>
            <p:nvPr/>
          </p:nvSpPr>
          <p:spPr>
            <a:xfrm>
              <a:off x="2923865" y="4270404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外部</a:t>
              </a:r>
              <a:r>
                <a:rPr lang="en-JP" altLang="zh-CN">
                  <a:latin typeface="Yu Gothic" panose="020B0400000000000000" pitchFamily="34" charset="-128"/>
                  <a:ea typeface="Yu Gothic" panose="020B0400000000000000" pitchFamily="34" charset="-128"/>
                </a:rPr>
                <a:t>関数</a:t>
              </a:r>
              <a:endParaRPr lang="en-US" altLang="zh-CN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pPr algn="ctr"/>
              <a:r>
                <a:rPr lang="zh-CN" altLang="en-US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を</a:t>
              </a:r>
              <a:r>
                <a:rPr lang="en-JP" altLang="zh-CN">
                  <a:latin typeface="Yu Gothic" panose="020B0400000000000000" pitchFamily="34" charset="-128"/>
                  <a:ea typeface="Yu Gothic" panose="020B0400000000000000" pitchFamily="34" charset="-128"/>
                </a:rPr>
                <a:t>呼び出し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D1C05145-3C9B-3DBF-2D3E-4DD028317AEA}"/>
                </a:ext>
              </a:extLst>
            </p:cNvPr>
            <p:cNvSpPr txBox="1"/>
            <p:nvPr/>
          </p:nvSpPr>
          <p:spPr>
            <a:xfrm>
              <a:off x="7618391" y="4271680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コミット関数</a:t>
              </a:r>
              <a:endParaRPr lang="en-US" altLang="zh-CN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pPr algn="ctr"/>
              <a:r>
                <a:rPr lang="zh-CN" altLang="en-US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を</a:t>
              </a:r>
              <a:r>
                <a:rPr lang="en-JP" altLang="zh-CN">
                  <a:latin typeface="Yu Gothic" panose="020B0400000000000000" pitchFamily="34" charset="-128"/>
                  <a:ea typeface="Yu Gothic" panose="020B0400000000000000" pitchFamily="34" charset="-128"/>
                </a:rPr>
                <a:t>呼び出し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FC335575-6780-302E-613D-7AE772C8C7ED}"/>
                </a:ext>
              </a:extLst>
            </p:cNvPr>
            <p:cNvSpPr txBox="1"/>
            <p:nvPr/>
          </p:nvSpPr>
          <p:spPr>
            <a:xfrm>
              <a:off x="2905941" y="5157576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/>
                <a:t>結果を返す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51F3F818-6996-9000-DC76-741E18403875}"/>
                </a:ext>
              </a:extLst>
            </p:cNvPr>
            <p:cNvSpPr txBox="1"/>
            <p:nvPr/>
          </p:nvSpPr>
          <p:spPr>
            <a:xfrm>
              <a:off x="7715880" y="5167458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完了通知</a:t>
              </a:r>
              <a:endParaRPr kumimoji="1" lang="en-US" altLang="zh-CN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pPr algn="ctr"/>
              <a:r>
                <a:rPr lang="zh-CN" altLang="en-US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を</a:t>
              </a:r>
              <a:r>
                <a:rPr lang="en-JP" altLang="zh-CN">
                  <a:latin typeface="Yu Gothic" panose="020B0400000000000000" pitchFamily="34" charset="-128"/>
                  <a:ea typeface="Yu Gothic" panose="020B0400000000000000" pitchFamily="34" charset="-128"/>
                </a:rPr>
                <a:t>呼び出し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95B0DA39-023C-8A1B-5AC6-E033B552BCB6}"/>
                </a:ext>
              </a:extLst>
            </p:cNvPr>
            <p:cNvSpPr txBox="1"/>
            <p:nvPr/>
          </p:nvSpPr>
          <p:spPr>
            <a:xfrm>
              <a:off x="1348363" y="4486372"/>
              <a:ext cx="646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JP" altLang="zh-CN">
                  <a:solidFill>
                    <a:srgbClr val="FF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停止</a:t>
              </a:r>
              <a:endParaRPr kumimoji="1" lang="ja-JP" altLang="en-US"/>
            </a:p>
          </p:txBody>
        </p:sp>
        <p:sp>
          <p:nvSpPr>
            <p:cNvPr id="7" name="任意形状 6">
              <a:extLst>
                <a:ext uri="{FF2B5EF4-FFF2-40B4-BE49-F238E27FC236}">
                  <a16:creationId xmlns:a16="http://schemas.microsoft.com/office/drawing/2014/main" id="{FCEBFDA8-D483-9F28-4C50-B727A4B147A3}"/>
                </a:ext>
              </a:extLst>
            </p:cNvPr>
            <p:cNvSpPr/>
            <p:nvPr/>
          </p:nvSpPr>
          <p:spPr>
            <a:xfrm>
              <a:off x="5782258" y="4711321"/>
              <a:ext cx="570567" cy="570741"/>
            </a:xfrm>
            <a:custGeom>
              <a:avLst/>
              <a:gdLst>
                <a:gd name="connsiteX0" fmla="*/ 0 w 570567"/>
                <a:gd name="connsiteY0" fmla="*/ 135075 h 570741"/>
                <a:gd name="connsiteX1" fmla="*/ 267026 w 570567"/>
                <a:gd name="connsiteY1" fmla="*/ 135075 h 570741"/>
                <a:gd name="connsiteX2" fmla="*/ 267026 w 570567"/>
                <a:gd name="connsiteY2" fmla="*/ 0 h 570741"/>
                <a:gd name="connsiteX3" fmla="*/ 570568 w 570567"/>
                <a:gd name="connsiteY3" fmla="*/ 285371 h 570741"/>
                <a:gd name="connsiteX4" fmla="*/ 267026 w 570567"/>
                <a:gd name="connsiteY4" fmla="*/ 570741 h 570741"/>
                <a:gd name="connsiteX5" fmla="*/ 267026 w 570567"/>
                <a:gd name="connsiteY5" fmla="*/ 435666 h 570741"/>
                <a:gd name="connsiteX6" fmla="*/ 0 w 570567"/>
                <a:gd name="connsiteY6" fmla="*/ 435666 h 57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567" h="570741">
                  <a:moveTo>
                    <a:pt x="0" y="135075"/>
                  </a:moveTo>
                  <a:lnTo>
                    <a:pt x="267026" y="135075"/>
                  </a:lnTo>
                  <a:lnTo>
                    <a:pt x="267026" y="0"/>
                  </a:lnTo>
                  <a:lnTo>
                    <a:pt x="570568" y="285371"/>
                  </a:lnTo>
                  <a:lnTo>
                    <a:pt x="267026" y="570741"/>
                  </a:lnTo>
                  <a:lnTo>
                    <a:pt x="267026" y="435666"/>
                  </a:lnTo>
                  <a:lnTo>
                    <a:pt x="0" y="435666"/>
                  </a:lnTo>
                  <a:close/>
                </a:path>
              </a:pathLst>
            </a:custGeom>
            <a:solidFill>
              <a:srgbClr val="FFF2CC"/>
            </a:solidFill>
            <a:ln w="9509" cap="flat">
              <a:solidFill>
                <a:srgbClr val="D6B6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1148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54DA9-B6F5-8116-7430-A00A7E529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実験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11040-37A0-1F46-FBD5-A0780C1FF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8" y="1483360"/>
            <a:ext cx="7442201" cy="4693603"/>
          </a:xfrm>
        </p:spPr>
        <p:txBody>
          <a:bodyPr>
            <a:normAutofit/>
          </a:bodyPr>
          <a:lstStyle/>
          <a:p>
            <a:r>
              <a:rPr lang="en-US" altLang="ja-JP" dirty="0"/>
              <a:t>Peh-GS</a:t>
            </a:r>
            <a:r>
              <a:rPr lang="ja-JP" altLang="en-US"/>
              <a:t>の</a:t>
            </a:r>
            <a:r>
              <a:rPr lang="en-US" altLang="ja-JP" dirty="0" err="1"/>
              <a:t>Wasm</a:t>
            </a:r>
            <a:r>
              <a:rPr lang="ja-JP" altLang="en-US"/>
              <a:t>通信コアの動作を確認</a:t>
            </a:r>
            <a:endParaRPr lang="en-US" altLang="ja-JP" dirty="0"/>
          </a:p>
          <a:p>
            <a:pPr lvl="1"/>
            <a:r>
              <a:rPr lang="ja-JP" altLang="en-US"/>
              <a:t>セッションプレーンの通信処理</a:t>
            </a:r>
            <a:endParaRPr lang="en-US" altLang="ja-JP" dirty="0"/>
          </a:p>
          <a:p>
            <a:pPr lvl="1"/>
            <a:r>
              <a:rPr lang="ja-JP" altLang="en-US"/>
              <a:t>オーバレイプレーンの通信処理</a:t>
            </a:r>
            <a:endParaRPr lang="en-US" altLang="ja-JP" dirty="0"/>
          </a:p>
          <a:p>
            <a:pPr lvl="1"/>
            <a:r>
              <a:rPr lang="zh-CN" altLang="en-US" dirty="0"/>
              <a:t>ゲームエンジンの</a:t>
            </a:r>
            <a:r>
              <a:rPr lang="en-US" altLang="zh-CN" dirty="0"/>
              <a:t>Godot Engine</a:t>
            </a:r>
            <a:r>
              <a:rPr lang="zh-CN" altLang="en-US" dirty="0"/>
              <a:t>との統合検証</a:t>
            </a:r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C3568-4EFA-CF3D-1135-98E0482A4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446E-9EB3-2446-8397-56C7E311FB4B}" type="slidenum">
              <a:rPr lang="en-JP" smtClean="0"/>
              <a:t>17</a:t>
            </a:fld>
            <a:endParaRPr lang="en-JP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3AC7CC6-3647-4F34-6F07-4E091D3F5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306211"/>
              </p:ext>
            </p:extLst>
          </p:nvPr>
        </p:nvGraphicFramePr>
        <p:xfrm>
          <a:off x="8626763" y="1490980"/>
          <a:ext cx="2992582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436">
                  <a:extLst>
                    <a:ext uri="{9D8B030D-6E8A-4147-A177-3AD203B41FA5}">
                      <a16:colId xmlns:a16="http://schemas.microsoft.com/office/drawing/2014/main" val="2986307310"/>
                    </a:ext>
                  </a:extLst>
                </a:gridCol>
                <a:gridCol w="1510146">
                  <a:extLst>
                    <a:ext uri="{9D8B030D-6E8A-4147-A177-3AD203B41FA5}">
                      <a16:colId xmlns:a16="http://schemas.microsoft.com/office/drawing/2014/main" val="7495999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2000" b="1" i="0" dirty="0"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実験環境</a:t>
                      </a:r>
                      <a:endParaRPr lang="en-JP" sz="2000" b="1" i="0" dirty="0"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P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122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JP" sz="2000" b="1" dirty="0"/>
                        <a:t>CPU</a:t>
                      </a:r>
                      <a:endParaRPr lang="en-JP" sz="2000" b="1" i="0" dirty="0"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P" sz="2000"/>
                        <a:t>AMD Ryzen 7 5800H</a:t>
                      </a:r>
                      <a:endParaRPr lang="en-JP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608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JP" sz="2000" b="1" dirty="0"/>
                        <a:t>メモリ</a:t>
                      </a:r>
                      <a:endParaRPr lang="en-JP" sz="2000" b="1" i="0" dirty="0"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 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21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JP" sz="2000" b="1"/>
                        <a:t>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Windows 11 25H2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087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984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Wasmtime</a:t>
                      </a:r>
                      <a:endParaRPr lang="en" altLang="zh-CN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196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Godot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073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b="1" dirty="0"/>
                        <a:t>ブラウザ</a:t>
                      </a:r>
                      <a:endParaRPr lang="en-JP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Edge </a:t>
                      </a:r>
                      <a:r>
                        <a:rPr lang="en-US" altLang="zh-CN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147.0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130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TypeScript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327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311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94345-DEF5-EEE8-E0AA-6A6ECD679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715"/>
            <a:ext cx="10515600" cy="747892"/>
          </a:xfrm>
        </p:spPr>
        <p:txBody>
          <a:bodyPr/>
          <a:lstStyle/>
          <a:p>
            <a:r>
              <a:rPr lang="en-JP" dirty="0"/>
              <a:t>実験</a:t>
            </a:r>
            <a:r>
              <a:rPr lang="en-JP"/>
              <a:t>１：</a:t>
            </a:r>
            <a:r>
              <a:rPr lang="ja-JP" altLang="en-US"/>
              <a:t>セッションプレーン</a:t>
            </a:r>
            <a:endParaRPr lang="en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FB18-F7AF-7419-AA55-0D7313D5B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1482725"/>
            <a:ext cx="7124699" cy="4694238"/>
          </a:xfrm>
        </p:spPr>
        <p:txBody>
          <a:bodyPr/>
          <a:lstStyle/>
          <a:p>
            <a:r>
              <a:rPr lang="zh-CN" altLang="en-US" dirty="0"/>
              <a:t>新規ピアが</a:t>
            </a:r>
            <a:r>
              <a:rPr lang="en-US" altLang="zh-CN" dirty="0"/>
              <a:t>P2P</a:t>
            </a:r>
            <a:r>
              <a:rPr lang="zh-CN" altLang="en-US" dirty="0"/>
              <a:t>ネットワークに接続できることを確認</a:t>
            </a:r>
            <a:endParaRPr lang="en" altLang="zh-CN" dirty="0"/>
          </a:p>
          <a:p>
            <a:pPr lvl="1"/>
            <a:r>
              <a:rPr lang="zh-CN" altLang="en-US" dirty="0"/>
              <a:t>ウェブフックを用いたシグナリングが正常に動作した</a:t>
            </a:r>
            <a:endParaRPr lang="en" altLang="zh-CN" dirty="0"/>
          </a:p>
          <a:p>
            <a:pPr lvl="2"/>
            <a:r>
              <a:rPr lang="en" altLang="zh-CN" dirty="0"/>
              <a:t>Discord</a:t>
            </a:r>
            <a:r>
              <a:rPr lang="zh-CN" altLang="en-US" dirty="0"/>
              <a:t>チャンネルを利用</a:t>
            </a:r>
            <a:endParaRPr lang="en-US" altLang="zh-CN" dirty="0"/>
          </a:p>
          <a:p>
            <a:pPr lvl="1"/>
            <a:r>
              <a:rPr lang="zh-CN" altLang="en-US" dirty="0"/>
              <a:t>ピア間で</a:t>
            </a:r>
            <a:r>
              <a:rPr lang="en-US" altLang="zh-CN" dirty="0"/>
              <a:t>WebRTC</a:t>
            </a:r>
            <a:r>
              <a:rPr lang="zh-CN" altLang="en-US" dirty="0"/>
              <a:t>の接続</a:t>
            </a:r>
            <a:r>
              <a:rPr lang="ja-JP" altLang="en-US"/>
              <a:t>を</a:t>
            </a:r>
            <a:r>
              <a:rPr lang="zh-CN" altLang="en-US" dirty="0"/>
              <a:t>確立し、</a:t>
            </a:r>
            <a:r>
              <a:rPr lang="en" altLang="zh-CN" dirty="0" err="1"/>
              <a:t>UGC</a:t>
            </a:r>
            <a:r>
              <a:rPr lang="zh-CN" altLang="en-US" dirty="0"/>
              <a:t>と</a:t>
            </a:r>
            <a:r>
              <a:rPr lang="ja-JP" altLang="en-US"/>
              <a:t>プレイヤ</a:t>
            </a:r>
            <a:r>
              <a:rPr lang="zh-CN" altLang="en-US" dirty="0"/>
              <a:t>状態</a:t>
            </a:r>
            <a:r>
              <a:rPr lang="ja-JP" altLang="en-US"/>
              <a:t>を</a:t>
            </a:r>
            <a:r>
              <a:rPr lang="zh-CN" altLang="en-US" dirty="0"/>
              <a:t>交換</a:t>
            </a:r>
            <a:r>
              <a:rPr lang="ja-JP" altLang="en-US"/>
              <a:t>できた</a:t>
            </a:r>
            <a:endParaRPr lang="en" altLang="zh-CN" dirty="0"/>
          </a:p>
          <a:p>
            <a:r>
              <a:rPr lang="zh-CN" altLang="en-US" dirty="0"/>
              <a:t>リーダとメンバの役割分担</a:t>
            </a:r>
            <a:r>
              <a:rPr lang="ja-JP" altLang="en-US"/>
              <a:t>に</a:t>
            </a:r>
            <a:r>
              <a:rPr lang="zh-CN" altLang="en-US" dirty="0"/>
              <a:t>基</a:t>
            </a:r>
            <a:r>
              <a:rPr lang="ja-JP" altLang="en-US"/>
              <a:t>づき、活動</a:t>
            </a:r>
            <a:r>
              <a:rPr lang="zh-CN" altLang="en-US" dirty="0"/>
              <a:t>領域内外</a:t>
            </a:r>
            <a:r>
              <a:rPr lang="ja-JP" altLang="en-US"/>
              <a:t>の通信が行えることを確認</a:t>
            </a:r>
            <a:endParaRPr lang="en" altLang="zh-CN" dirty="0"/>
          </a:p>
          <a:p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756FA-F2CF-ED1A-58CE-B6085AB0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480" y="6356350"/>
            <a:ext cx="629920" cy="365125"/>
          </a:xfrm>
        </p:spPr>
        <p:txBody>
          <a:bodyPr/>
          <a:lstStyle/>
          <a:p>
            <a:fld id="{F90F446E-9EB3-2446-8397-56C7E311FB4B}" type="slidenum">
              <a:rPr lang="en-JP" smtClean="0"/>
              <a:pPr/>
              <a:t>18</a:t>
            </a:fld>
            <a:endParaRPr lang="en-JP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68B592-B07B-6B6F-7389-675425EAF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947" y="136525"/>
            <a:ext cx="3708335" cy="317926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5E76D75-7440-961A-2F64-957015FA6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899" y="3429000"/>
            <a:ext cx="3830433" cy="317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9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B01DB-3A6F-4144-CDEA-3D48B3E8B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7F11A-ACA8-A5FC-14A4-4E24A3B22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715"/>
            <a:ext cx="10515600" cy="747892"/>
          </a:xfrm>
        </p:spPr>
        <p:txBody>
          <a:bodyPr/>
          <a:lstStyle/>
          <a:p>
            <a:r>
              <a:rPr lang="en-JP" dirty="0"/>
              <a:t>実験</a:t>
            </a:r>
            <a:r>
              <a:rPr lang="en-JP"/>
              <a:t>２：</a:t>
            </a:r>
            <a:r>
              <a:rPr lang="ja-JP" altLang="en-US"/>
              <a:t>オーバレイプレーン</a:t>
            </a:r>
            <a:endParaRPr lang="en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15D5A-7FA8-7D73-B427-21ECBBF07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1483360"/>
            <a:ext cx="10952480" cy="4693603"/>
          </a:xfrm>
        </p:spPr>
        <p:txBody>
          <a:bodyPr/>
          <a:lstStyle/>
          <a:p>
            <a:r>
              <a:rPr lang="zh-CN" altLang="en-US" dirty="0"/>
              <a:t>分散ルーティングが正しく構築されることを確認</a:t>
            </a:r>
            <a:endParaRPr lang="en-US" altLang="zh-CN" dirty="0"/>
          </a:p>
          <a:p>
            <a:pPr lvl="1"/>
            <a:r>
              <a:rPr lang="zh-CN" altLang="en-US" dirty="0"/>
              <a:t>ピアの参加・離脱に応じて</a:t>
            </a:r>
            <a:r>
              <a:rPr lang="ja-JP" altLang="en-US"/>
              <a:t>タグが</a:t>
            </a:r>
            <a:r>
              <a:rPr lang="zh-CN" altLang="en-US" dirty="0"/>
              <a:t>一意に割り当てられた</a:t>
            </a:r>
            <a:endParaRPr lang="en-US" altLang="zh-CN" dirty="0"/>
          </a:p>
          <a:p>
            <a:pPr lvl="1"/>
            <a:r>
              <a:rPr lang="zh-CN" altLang="en-US" dirty="0"/>
              <a:t>新規ピア</a:t>
            </a:r>
            <a:r>
              <a:rPr lang="ja-JP" altLang="en-US"/>
              <a:t>が</a:t>
            </a:r>
            <a:r>
              <a:rPr lang="zh-CN" altLang="en-US" dirty="0"/>
              <a:t>座標</a:t>
            </a:r>
            <a:r>
              <a:rPr lang="ja-JP" altLang="en-US"/>
              <a:t>に基づいて</a:t>
            </a:r>
            <a:r>
              <a:rPr lang="zh-CN" altLang="en-US" dirty="0"/>
              <a:t>適切</a:t>
            </a:r>
            <a:r>
              <a:rPr lang="ja-JP" altLang="en-US"/>
              <a:t>な</a:t>
            </a:r>
            <a:r>
              <a:rPr lang="zh-CN" altLang="en-US" dirty="0"/>
              <a:t>領域</a:t>
            </a:r>
            <a:r>
              <a:rPr lang="ja-JP" altLang="en-US"/>
              <a:t>を</a:t>
            </a:r>
            <a:r>
              <a:rPr lang="zh-CN" altLang="en-US" dirty="0"/>
              <a:t>担当できた</a:t>
            </a:r>
          </a:p>
          <a:p>
            <a:pPr lvl="1"/>
            <a:r>
              <a:rPr lang="zh-CN" altLang="en-US" dirty="0"/>
              <a:t>ピアの離脱時</a:t>
            </a:r>
            <a:r>
              <a:rPr lang="ja-JP" altLang="en-US"/>
              <a:t>には</a:t>
            </a:r>
            <a:r>
              <a:rPr lang="zh-CN" altLang="en-US" dirty="0"/>
              <a:t>代替経路</a:t>
            </a:r>
            <a:r>
              <a:rPr lang="ja-JP" altLang="en-US"/>
              <a:t>を</a:t>
            </a:r>
            <a:r>
              <a:rPr lang="zh-CN" altLang="en-US" dirty="0"/>
              <a:t>自動探索できた</a:t>
            </a:r>
            <a:endParaRPr lang="en-US" altLang="zh-CN" dirty="0"/>
          </a:p>
          <a:p>
            <a:r>
              <a:rPr lang="zh-CN" altLang="en-US" dirty="0"/>
              <a:t>新規ピア</a:t>
            </a:r>
            <a:r>
              <a:rPr lang="ja-JP" altLang="en-US"/>
              <a:t>がゲーム</a:t>
            </a:r>
            <a:r>
              <a:rPr lang="zh-CN" altLang="en-US" dirty="0"/>
              <a:t>空間</a:t>
            </a:r>
            <a:r>
              <a:rPr lang="ja-JP" altLang="en-US"/>
              <a:t>に</a:t>
            </a:r>
            <a:r>
              <a:rPr lang="zh-CN" altLang="en-US" dirty="0"/>
              <a:t>参加</a:t>
            </a:r>
            <a:r>
              <a:rPr lang="ja-JP" altLang="en-US"/>
              <a:t>するのにかかる</a:t>
            </a:r>
            <a:r>
              <a:rPr lang="zh-CN" altLang="en-US" dirty="0"/>
              <a:t>時間を測定</a:t>
            </a:r>
            <a:endParaRPr lang="en-US" altLang="zh-CN" dirty="0"/>
          </a:p>
          <a:p>
            <a:pPr lvl="1"/>
            <a:r>
              <a:rPr lang="zh-CN" altLang="en-US" dirty="0"/>
              <a:t>ブラウザの場合はネイティブアプリの</a:t>
            </a:r>
            <a:r>
              <a:rPr lang="en-US" altLang="zh-CN" dirty="0"/>
              <a:t>1.5</a:t>
            </a:r>
            <a:r>
              <a:rPr lang="zh-CN" altLang="en-US" dirty="0"/>
              <a:t>倍の時間がかかった</a:t>
            </a:r>
            <a:endParaRPr lang="en-US" altLang="zh-CN" dirty="0"/>
          </a:p>
          <a:p>
            <a:endParaRPr lang="ja-JP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A933D-AD31-F3A0-6753-AE395E96C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480" y="6356350"/>
            <a:ext cx="629920" cy="365125"/>
          </a:xfrm>
        </p:spPr>
        <p:txBody>
          <a:bodyPr/>
          <a:lstStyle/>
          <a:p>
            <a:fld id="{F90F446E-9EB3-2446-8397-56C7E311FB4B}" type="slidenum">
              <a:rPr lang="en-JP" smtClean="0"/>
              <a:pPr/>
              <a:t>19</a:t>
            </a:fld>
            <a:endParaRPr lang="en-JP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CA74C99-250A-4F0E-E80D-E5B71B666E27}"/>
              </a:ext>
            </a:extLst>
          </p:cNvPr>
          <p:cNvSpPr txBox="1"/>
          <p:nvPr/>
        </p:nvSpPr>
        <p:spPr>
          <a:xfrm>
            <a:off x="-3345366" y="-13381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graphicFrame>
        <p:nvGraphicFramePr>
          <p:cNvPr id="9" name="图表 4">
            <a:extLst>
              <a:ext uri="{FF2B5EF4-FFF2-40B4-BE49-F238E27FC236}">
                <a16:creationId xmlns:a16="http://schemas.microsoft.com/office/drawing/2014/main" id="{0136EFE3-0892-2BF1-DD2D-51C18F79BB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3463800"/>
              </p:ext>
            </p:extLst>
          </p:nvPr>
        </p:nvGraphicFramePr>
        <p:xfrm>
          <a:off x="2225040" y="4037542"/>
          <a:ext cx="8128000" cy="2709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0671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DF2A4-77AE-01D6-03C6-0FC9D2FB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UGC主導型MMORPG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96802-7E81-23EF-BCD8-456D6A230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大規模多人数同時参加型オンラインRPG (MMORPG)</a:t>
            </a:r>
          </a:p>
          <a:p>
            <a:pPr lvl="1"/>
            <a:r>
              <a:rPr lang="ja-JP" altLang="en-US"/>
              <a:t>数万人あるいはそれ以上の規模のプレイヤが参加</a:t>
            </a:r>
            <a:endParaRPr lang="en-US" altLang="ja-JP" dirty="0"/>
          </a:p>
          <a:p>
            <a:pPr lvl="1"/>
            <a:r>
              <a:rPr lang="ja-JP" altLang="en-US"/>
              <a:t>同一世界でリアルタイムに交流・競争・協力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en-US" altLang="ja-JP" dirty="0"/>
              <a:t>MMORPG</a:t>
            </a:r>
            <a:r>
              <a:rPr lang="ja-JP" altLang="en-US"/>
              <a:t>においてユーザ生成コンテンツ</a:t>
            </a:r>
            <a:r>
              <a:rPr lang="en-US" altLang="ja-JP" dirty="0"/>
              <a:t> (UGC) </a:t>
            </a:r>
            <a:r>
              <a:rPr lang="ja-JP" altLang="en-US"/>
              <a:t>が普及</a:t>
            </a:r>
            <a:endParaRPr lang="en-US" altLang="ja-JP" dirty="0"/>
          </a:p>
          <a:p>
            <a:pPr lvl="1"/>
            <a:r>
              <a:rPr lang="ja-JP" altLang="en-US"/>
              <a:t>ゲーム空間の中にプレイヤがコンテンツを作成</a:t>
            </a:r>
            <a:endParaRPr lang="en-US" altLang="ja-JP" dirty="0"/>
          </a:p>
          <a:p>
            <a:pPr lvl="1"/>
            <a:r>
              <a:rPr lang="ja-JP" altLang="en-US"/>
              <a:t>例：クエスト、建築物、</a:t>
            </a:r>
            <a:r>
              <a:rPr lang="zh-CN" altLang="en-US" dirty="0"/>
              <a:t>経済</a:t>
            </a:r>
            <a:endParaRPr lang="en-US" altLang="ja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A2C36-765D-A1A1-2E7A-60B2F925C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446E-9EB3-2446-8397-56C7E311FB4B}" type="slidenum">
              <a:rPr lang="en-JP" smtClean="0"/>
              <a:t>2</a:t>
            </a:fld>
            <a:endParaRPr lang="en-JP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D509F00-0FAE-5F33-6E96-68D8F2E55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290" y="4613777"/>
            <a:ext cx="1178996" cy="117899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CE94C55-6CC6-9D05-DEBE-DAB09CE3E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713" y="4613777"/>
            <a:ext cx="1178996" cy="117899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21F6B90-0972-A72A-7B74-23E78A4B27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0136" y="4613777"/>
            <a:ext cx="1178996" cy="117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05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5E909-B5A1-DE29-591B-306CE362D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実験</a:t>
            </a:r>
            <a:r>
              <a:rPr lang="zh-CN" altLang="en-US" dirty="0"/>
              <a:t>３</a:t>
            </a:r>
            <a:r>
              <a:rPr lang="en-JP" dirty="0"/>
              <a:t>：Godot Engineとの統合検証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3BF5A-825D-B5FA-3A14-D12A91DF4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Godot Engineのゲームループ内で通信処理の動作を確認</a:t>
            </a:r>
          </a:p>
          <a:p>
            <a:pPr lvl="1"/>
            <a:r>
              <a:rPr lang="en-JP" dirty="0"/>
              <a:t>GodotのブラウザエクスポートでWasm通信コアが読み込まれた</a:t>
            </a:r>
          </a:p>
          <a:p>
            <a:pPr lvl="2"/>
            <a:r>
              <a:rPr lang="en-JP" dirty="0"/>
              <a:t>ブラウザ上で正常に動作することを確認</a:t>
            </a:r>
          </a:p>
          <a:p>
            <a:pPr lvl="1"/>
            <a:r>
              <a:rPr lang="en-JP" dirty="0"/>
              <a:t>GodotからWasm通信コアの呼び出しと線形メモリの参照が行えた</a:t>
            </a:r>
          </a:p>
          <a:p>
            <a:pPr lvl="1"/>
            <a:r>
              <a:rPr lang="en-JP" dirty="0"/>
              <a:t>WebRTCとWebSocketのイベントでゲームロジックを更新できた</a:t>
            </a:r>
          </a:p>
          <a:p>
            <a:pPr lvl="2"/>
            <a:r>
              <a:rPr lang="en-JP" dirty="0"/>
              <a:t>Wasm通信コア経由でGodotに伝達された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C6D01-F543-A8DA-46D2-629CFF0A4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446E-9EB3-2446-8397-56C7E311FB4B}" type="slidenum">
              <a:rPr lang="en-JP" smtClean="0"/>
              <a:pPr/>
              <a:t>20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455614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D6EA8-C615-2E80-7BE2-DB9C89E3F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まとめ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3E4E9-30A5-764F-F4E5-FF640D8D5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UGC</a:t>
            </a:r>
            <a:r>
              <a:rPr lang="ja-JP" altLang="en-US"/>
              <a:t>主導型</a:t>
            </a:r>
            <a:r>
              <a:rPr lang="en-US" dirty="0"/>
              <a:t>MMORPG</a:t>
            </a:r>
            <a:r>
              <a:rPr lang="ja-JP" altLang="en-US"/>
              <a:t>のための活動領域に基づく階層型</a:t>
            </a:r>
            <a:r>
              <a:rPr lang="en-US" dirty="0"/>
              <a:t>P2P</a:t>
            </a:r>
            <a:r>
              <a:rPr lang="ja-JP" altLang="en-US"/>
              <a:t>アーキテクチャの</a:t>
            </a:r>
            <a:r>
              <a:rPr lang="en-US" dirty="0"/>
              <a:t>Peh‑GS</a:t>
            </a:r>
            <a:r>
              <a:rPr lang="ja-JP" altLang="en-US"/>
              <a:t>を提案</a:t>
            </a:r>
          </a:p>
          <a:p>
            <a:pPr lvl="1"/>
            <a:r>
              <a:rPr lang="ja-JP" altLang="en-US"/>
              <a:t>セッションプレーンにおいて階層的</a:t>
            </a:r>
            <a:r>
              <a:rPr lang="en-US" dirty="0"/>
              <a:t>P2P</a:t>
            </a:r>
            <a:r>
              <a:rPr lang="ja-JP" altLang="en-US"/>
              <a:t>通信を実現</a:t>
            </a:r>
          </a:p>
          <a:p>
            <a:pPr lvl="1"/>
            <a:r>
              <a:rPr lang="ja-JP" altLang="en-US"/>
              <a:t>オーバレイプレーンにおいて広域探索と領域間接続を効率化</a:t>
            </a:r>
          </a:p>
          <a:p>
            <a:pPr lvl="1"/>
            <a:r>
              <a:rPr lang="ja-JP" altLang="en-US"/>
              <a:t>ブラウザ・ネイティブアプリで共通の通信基盤を提供</a:t>
            </a:r>
            <a:endParaRPr lang="en-US" altLang="ja-JP" dirty="0"/>
          </a:p>
          <a:p>
            <a:pPr lvl="1"/>
            <a:r>
              <a:rPr lang="en-JP" altLang="ja-JP" dirty="0"/>
              <a:t>Peh-GS</a:t>
            </a:r>
            <a:r>
              <a:rPr lang="ja-JP" altLang="en-US"/>
              <a:t>の動作を確認</a:t>
            </a:r>
          </a:p>
          <a:p>
            <a:r>
              <a:rPr lang="ja-JP" altLang="en-US"/>
              <a:t>今後の課題</a:t>
            </a:r>
          </a:p>
          <a:p>
            <a:pPr lvl="1"/>
            <a:r>
              <a:rPr lang="ja-JP" altLang="en-US"/>
              <a:t>活動領域の動的管理や</a:t>
            </a:r>
            <a:r>
              <a:rPr lang="en-JP" dirty="0"/>
              <a:t>データ</a:t>
            </a:r>
            <a:r>
              <a:rPr lang="ja-JP" altLang="en-US"/>
              <a:t>同期戦略の高度化</a:t>
            </a:r>
          </a:p>
          <a:p>
            <a:pPr lvl="1"/>
            <a:r>
              <a:rPr lang="ja-JP" altLang="en-US"/>
              <a:t>大規模環境での性能評価やスケーラビリティ検証</a:t>
            </a:r>
          </a:p>
          <a:p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99351-9510-E752-CBBF-63BED7E36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446E-9EB3-2446-8397-56C7E311FB4B}" type="slidenum">
              <a:rPr lang="en-JP" smtClean="0"/>
              <a:pPr/>
              <a:t>21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987009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D0AE8-E348-895C-34A4-EF9FD0BE1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分散型アーキテクチャの必要性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A4F16-6309-9E85-5E01-AE8B39CCA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中央集権型サーバでは負荷の偏在に柔軟に対応するのが難しい</a:t>
            </a:r>
          </a:p>
          <a:p>
            <a:pPr lvl="1"/>
            <a:r>
              <a:rPr lang="en-JP" dirty="0"/>
              <a:t>UGCの生成傾向はプレイヤ群ごとに大きく異なる</a:t>
            </a:r>
          </a:p>
          <a:p>
            <a:pPr lvl="1"/>
            <a:r>
              <a:rPr lang="en-JP" dirty="0"/>
              <a:t>局所的に密集したり突発的に増加したりし、空間的・時間的に偏在</a:t>
            </a:r>
          </a:p>
          <a:p>
            <a:r>
              <a:rPr lang="en-JP" dirty="0"/>
              <a:t>MMORPGの通信にP2Pを用いることが検討されてきた</a:t>
            </a:r>
          </a:p>
          <a:p>
            <a:pPr lvl="1"/>
            <a:r>
              <a:rPr lang="en-JP" dirty="0"/>
              <a:t>端末 (ピア) 同士がサーバを介さずに直接通信</a:t>
            </a:r>
          </a:p>
          <a:p>
            <a:pPr lvl="1"/>
            <a:r>
              <a:rPr lang="en-JP" dirty="0"/>
              <a:t>世界全体を扱うのは難しく、小規模セッションに限定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D713B-AE78-91B6-8180-C2C4D4691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446E-9EB3-2446-8397-56C7E311FB4B}" type="slidenum">
              <a:rPr lang="en-JP" smtClean="0"/>
              <a:pPr/>
              <a:t>3</a:t>
            </a:fld>
            <a:endParaRPr lang="en-JP"/>
          </a:p>
        </p:txBody>
      </p:sp>
      <p:grpSp>
        <p:nvGrpSpPr>
          <p:cNvPr id="5" name="图形 220">
            <a:extLst>
              <a:ext uri="{FF2B5EF4-FFF2-40B4-BE49-F238E27FC236}">
                <a16:creationId xmlns:a16="http://schemas.microsoft.com/office/drawing/2014/main" id="{AA56E0E5-9B65-2297-63BF-920AD88480CA}"/>
              </a:ext>
            </a:extLst>
          </p:cNvPr>
          <p:cNvGrpSpPr/>
          <p:nvPr/>
        </p:nvGrpSpPr>
        <p:grpSpPr>
          <a:xfrm>
            <a:off x="403781" y="4285178"/>
            <a:ext cx="5440838" cy="2555508"/>
            <a:chOff x="2836319" y="4292600"/>
            <a:chExt cx="5440838" cy="2555508"/>
          </a:xfrm>
        </p:grpSpPr>
        <p:sp>
          <p:nvSpPr>
            <p:cNvPr id="6" name="任意形状 223">
              <a:extLst>
                <a:ext uri="{FF2B5EF4-FFF2-40B4-BE49-F238E27FC236}">
                  <a16:creationId xmlns:a16="http://schemas.microsoft.com/office/drawing/2014/main" id="{F20DA5F1-E449-8357-89EA-11433F6CA10C}"/>
                </a:ext>
              </a:extLst>
            </p:cNvPr>
            <p:cNvSpPr/>
            <p:nvPr/>
          </p:nvSpPr>
          <p:spPr>
            <a:xfrm>
              <a:off x="4599394" y="4558823"/>
              <a:ext cx="947832" cy="293751"/>
            </a:xfrm>
            <a:custGeom>
              <a:avLst/>
              <a:gdLst>
                <a:gd name="connsiteX0" fmla="*/ 0 w 947832"/>
                <a:gd name="connsiteY0" fmla="*/ 115729 h 293751"/>
                <a:gd name="connsiteX1" fmla="*/ 9715 w 947832"/>
                <a:gd name="connsiteY1" fmla="*/ 20955 h 293751"/>
                <a:gd name="connsiteX2" fmla="*/ 772668 w 947832"/>
                <a:gd name="connsiteY2" fmla="*/ 99536 h 293751"/>
                <a:gd name="connsiteX3" fmla="*/ 782955 w 947832"/>
                <a:gd name="connsiteY3" fmla="*/ 0 h 293751"/>
                <a:gd name="connsiteX4" fmla="*/ 947833 w 947832"/>
                <a:gd name="connsiteY4" fmla="*/ 165449 h 293751"/>
                <a:gd name="connsiteX5" fmla="*/ 752761 w 947832"/>
                <a:gd name="connsiteY5" fmla="*/ 293751 h 293751"/>
                <a:gd name="connsiteX6" fmla="*/ 762952 w 947832"/>
                <a:gd name="connsiteY6" fmla="*/ 194215 h 29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7832" h="293751">
                  <a:moveTo>
                    <a:pt x="0" y="115729"/>
                  </a:moveTo>
                  <a:lnTo>
                    <a:pt x="9715" y="20955"/>
                  </a:lnTo>
                  <a:lnTo>
                    <a:pt x="772668" y="99536"/>
                  </a:lnTo>
                  <a:lnTo>
                    <a:pt x="782955" y="0"/>
                  </a:lnTo>
                  <a:lnTo>
                    <a:pt x="947833" y="165449"/>
                  </a:lnTo>
                  <a:lnTo>
                    <a:pt x="752761" y="293751"/>
                  </a:lnTo>
                  <a:lnTo>
                    <a:pt x="762952" y="194215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7" name="图形 220">
              <a:extLst>
                <a:ext uri="{FF2B5EF4-FFF2-40B4-BE49-F238E27FC236}">
                  <a16:creationId xmlns:a16="http://schemas.microsoft.com/office/drawing/2014/main" id="{0E3189B1-1892-B5EC-EEAE-611F27B9D4EB}"/>
                </a:ext>
              </a:extLst>
            </p:cNvPr>
            <p:cNvGrpSpPr/>
            <p:nvPr/>
          </p:nvGrpSpPr>
          <p:grpSpPr>
            <a:xfrm>
              <a:off x="2932615" y="4506912"/>
              <a:ext cx="952500" cy="523875"/>
              <a:chOff x="2932615" y="4506912"/>
              <a:chExt cx="952500" cy="523875"/>
            </a:xfrm>
          </p:grpSpPr>
          <p:sp>
            <p:nvSpPr>
              <p:cNvPr id="46" name="任意形状 225">
                <a:extLst>
                  <a:ext uri="{FF2B5EF4-FFF2-40B4-BE49-F238E27FC236}">
                    <a16:creationId xmlns:a16="http://schemas.microsoft.com/office/drawing/2014/main" id="{DE6416C4-AC50-381A-77A9-2A669DFE1F69}"/>
                  </a:ext>
                </a:extLst>
              </p:cNvPr>
              <p:cNvSpPr/>
              <p:nvPr/>
            </p:nvSpPr>
            <p:spPr>
              <a:xfrm>
                <a:off x="2932615" y="4506912"/>
                <a:ext cx="952500" cy="523875"/>
              </a:xfrm>
              <a:custGeom>
                <a:avLst/>
                <a:gdLst>
                  <a:gd name="connsiteX0" fmla="*/ 132874 w 952500"/>
                  <a:gd name="connsiteY0" fmla="*/ 357854 h 523875"/>
                  <a:gd name="connsiteX1" fmla="*/ 817340 w 952500"/>
                  <a:gd name="connsiteY1" fmla="*/ 357854 h 523875"/>
                  <a:gd name="connsiteX2" fmla="*/ 952500 w 952500"/>
                  <a:gd name="connsiteY2" fmla="*/ 523875 h 523875"/>
                  <a:gd name="connsiteX3" fmla="*/ 0 w 952500"/>
                  <a:gd name="connsiteY3" fmla="*/ 523875 h 523875"/>
                  <a:gd name="connsiteX4" fmla="*/ 157163 w 952500"/>
                  <a:gd name="connsiteY4" fmla="*/ 0 h 523875"/>
                  <a:gd name="connsiteX5" fmla="*/ 790575 w 952500"/>
                  <a:gd name="connsiteY5" fmla="*/ 0 h 523875"/>
                  <a:gd name="connsiteX6" fmla="*/ 809435 w 952500"/>
                  <a:gd name="connsiteY6" fmla="*/ 353759 h 523875"/>
                  <a:gd name="connsiteX7" fmla="*/ 138398 w 952500"/>
                  <a:gd name="connsiteY7" fmla="*/ 353759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0" h="523875">
                    <a:moveTo>
                      <a:pt x="132874" y="357854"/>
                    </a:moveTo>
                    <a:lnTo>
                      <a:pt x="817340" y="357854"/>
                    </a:lnTo>
                    <a:lnTo>
                      <a:pt x="952500" y="523875"/>
                    </a:lnTo>
                    <a:lnTo>
                      <a:pt x="0" y="523875"/>
                    </a:lnTo>
                    <a:close/>
                    <a:moveTo>
                      <a:pt x="157163" y="0"/>
                    </a:moveTo>
                    <a:lnTo>
                      <a:pt x="790575" y="0"/>
                    </a:lnTo>
                    <a:lnTo>
                      <a:pt x="809435" y="353759"/>
                    </a:lnTo>
                    <a:lnTo>
                      <a:pt x="138398" y="353759"/>
                    </a:lnTo>
                    <a:close/>
                  </a:path>
                </a:pathLst>
              </a:custGeom>
              <a:solidFill>
                <a:srgbClr val="CCCCCC"/>
              </a:solidFill>
              <a:ln w="18098" cap="flat">
                <a:solidFill>
                  <a:srgbClr val="6881B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7" name="任意形状 226">
                <a:extLst>
                  <a:ext uri="{FF2B5EF4-FFF2-40B4-BE49-F238E27FC236}">
                    <a16:creationId xmlns:a16="http://schemas.microsoft.com/office/drawing/2014/main" id="{D0C59082-6CF2-4306-0431-AA6AF093D7B7}"/>
                  </a:ext>
                </a:extLst>
              </p:cNvPr>
              <p:cNvSpPr/>
              <p:nvPr/>
            </p:nvSpPr>
            <p:spPr>
              <a:xfrm>
                <a:off x="3052249" y="4906010"/>
                <a:ext cx="722566" cy="86201"/>
              </a:xfrm>
              <a:custGeom>
                <a:avLst/>
                <a:gdLst>
                  <a:gd name="connsiteX0" fmla="*/ 42291 w 722566"/>
                  <a:gd name="connsiteY0" fmla="*/ 0 h 86201"/>
                  <a:gd name="connsiteX1" fmla="*/ 680371 w 722566"/>
                  <a:gd name="connsiteY1" fmla="*/ 0 h 86201"/>
                  <a:gd name="connsiteX2" fmla="*/ 0 w 722566"/>
                  <a:gd name="connsiteY2" fmla="*/ 45434 h 86201"/>
                  <a:gd name="connsiteX3" fmla="*/ 722567 w 722566"/>
                  <a:gd name="connsiteY3" fmla="*/ 45434 h 86201"/>
                  <a:gd name="connsiteX4" fmla="*/ 182975 w 722566"/>
                  <a:gd name="connsiteY4" fmla="*/ 86201 h 86201"/>
                  <a:gd name="connsiteX5" fmla="*/ 511493 w 722566"/>
                  <a:gd name="connsiteY5" fmla="*/ 86201 h 86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2566" h="86201">
                    <a:moveTo>
                      <a:pt x="42291" y="0"/>
                    </a:moveTo>
                    <a:lnTo>
                      <a:pt x="680371" y="0"/>
                    </a:lnTo>
                    <a:moveTo>
                      <a:pt x="0" y="45434"/>
                    </a:moveTo>
                    <a:lnTo>
                      <a:pt x="722567" y="45434"/>
                    </a:lnTo>
                    <a:moveTo>
                      <a:pt x="182975" y="86201"/>
                    </a:moveTo>
                    <a:lnTo>
                      <a:pt x="511493" y="86201"/>
                    </a:lnTo>
                  </a:path>
                </a:pathLst>
              </a:custGeom>
              <a:noFill/>
              <a:ln w="18098" cap="flat">
                <a:solidFill>
                  <a:srgbClr val="6881B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8" name="任意形状 227">
                <a:extLst>
                  <a:ext uri="{FF2B5EF4-FFF2-40B4-BE49-F238E27FC236}">
                    <a16:creationId xmlns:a16="http://schemas.microsoft.com/office/drawing/2014/main" id="{053E38B7-808D-145D-9DE4-E1CA97974F8B}"/>
                  </a:ext>
                </a:extLst>
              </p:cNvPr>
              <p:cNvSpPr/>
              <p:nvPr/>
            </p:nvSpPr>
            <p:spPr>
              <a:xfrm>
                <a:off x="3103874" y="4538630"/>
                <a:ext cx="605313" cy="290322"/>
              </a:xfrm>
              <a:custGeom>
                <a:avLst/>
                <a:gdLst>
                  <a:gd name="connsiteX0" fmla="*/ 16859 w 605313"/>
                  <a:gd name="connsiteY0" fmla="*/ 0 h 290322"/>
                  <a:gd name="connsiteX1" fmla="*/ 589312 w 605313"/>
                  <a:gd name="connsiteY1" fmla="*/ 0 h 290322"/>
                  <a:gd name="connsiteX2" fmla="*/ 605314 w 605313"/>
                  <a:gd name="connsiteY2" fmla="*/ 290322 h 290322"/>
                  <a:gd name="connsiteX3" fmla="*/ 0 w 605313"/>
                  <a:gd name="connsiteY3" fmla="*/ 290322 h 290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5313" h="290322">
                    <a:moveTo>
                      <a:pt x="16859" y="0"/>
                    </a:moveTo>
                    <a:lnTo>
                      <a:pt x="589312" y="0"/>
                    </a:lnTo>
                    <a:lnTo>
                      <a:pt x="605314" y="290322"/>
                    </a:lnTo>
                    <a:lnTo>
                      <a:pt x="0" y="29032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8" name="文本框 228">
              <a:extLst>
                <a:ext uri="{FF2B5EF4-FFF2-40B4-BE49-F238E27FC236}">
                  <a16:creationId xmlns:a16="http://schemas.microsoft.com/office/drawing/2014/main" id="{F15A0108-AA1C-03DD-C856-DA82FEB09F12}"/>
                </a:ext>
              </a:extLst>
            </p:cNvPr>
            <p:cNvSpPr txBox="1"/>
            <p:nvPr/>
          </p:nvSpPr>
          <p:spPr>
            <a:xfrm>
              <a:off x="2836319" y="5130602"/>
              <a:ext cx="1135566" cy="4343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2700" spc="0" baseline="0">
                  <a:ln/>
                  <a:solidFill>
                    <a:srgbClr val="0066CC"/>
                  </a:solidFill>
                  <a:latin typeface="Helvetica"/>
                  <a:sym typeface="Helvetica"/>
                  <a:rtl val="0"/>
                </a:rPr>
                <a:t>UserA</a:t>
              </a:r>
            </a:p>
          </p:txBody>
        </p:sp>
        <p:sp>
          <p:nvSpPr>
            <p:cNvPr id="9" name="任意形状 229">
              <a:extLst>
                <a:ext uri="{FF2B5EF4-FFF2-40B4-BE49-F238E27FC236}">
                  <a16:creationId xmlns:a16="http://schemas.microsoft.com/office/drawing/2014/main" id="{35B498DF-F941-5FBA-CE43-91543549782A}"/>
                </a:ext>
              </a:extLst>
            </p:cNvPr>
            <p:cNvSpPr/>
            <p:nvPr/>
          </p:nvSpPr>
          <p:spPr>
            <a:xfrm>
              <a:off x="6408001" y="4491101"/>
              <a:ext cx="796575" cy="292988"/>
            </a:xfrm>
            <a:custGeom>
              <a:avLst/>
              <a:gdLst>
                <a:gd name="connsiteX0" fmla="*/ 11906 w 796575"/>
                <a:gd name="connsiteY0" fmla="*/ 270510 h 292988"/>
                <a:gd name="connsiteX1" fmla="*/ 0 w 796575"/>
                <a:gd name="connsiteY1" fmla="*/ 176022 h 292988"/>
                <a:gd name="connsiteX2" fmla="*/ 611124 w 796575"/>
                <a:gd name="connsiteY2" fmla="*/ 99250 h 292988"/>
                <a:gd name="connsiteX3" fmla="*/ 598646 w 796575"/>
                <a:gd name="connsiteY3" fmla="*/ 0 h 292988"/>
                <a:gd name="connsiteX4" fmla="*/ 796576 w 796575"/>
                <a:gd name="connsiteY4" fmla="*/ 123920 h 292988"/>
                <a:gd name="connsiteX5" fmla="*/ 635508 w 796575"/>
                <a:gd name="connsiteY5" fmla="*/ 292989 h 292988"/>
                <a:gd name="connsiteX6" fmla="*/ 623030 w 796575"/>
                <a:gd name="connsiteY6" fmla="*/ 193739 h 29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6575" h="292988">
                  <a:moveTo>
                    <a:pt x="11906" y="270510"/>
                  </a:moveTo>
                  <a:lnTo>
                    <a:pt x="0" y="176022"/>
                  </a:lnTo>
                  <a:lnTo>
                    <a:pt x="611124" y="99250"/>
                  </a:lnTo>
                  <a:lnTo>
                    <a:pt x="598646" y="0"/>
                  </a:lnTo>
                  <a:lnTo>
                    <a:pt x="796576" y="123920"/>
                  </a:lnTo>
                  <a:lnTo>
                    <a:pt x="635508" y="292989"/>
                  </a:lnTo>
                  <a:lnTo>
                    <a:pt x="623030" y="19373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" name="任意形状 230">
              <a:extLst>
                <a:ext uri="{FF2B5EF4-FFF2-40B4-BE49-F238E27FC236}">
                  <a16:creationId xmlns:a16="http://schemas.microsoft.com/office/drawing/2014/main" id="{5346080F-8E13-BB63-6048-D2C4D7522C69}"/>
                </a:ext>
              </a:extLst>
            </p:cNvPr>
            <p:cNvSpPr/>
            <p:nvPr/>
          </p:nvSpPr>
          <p:spPr>
            <a:xfrm>
              <a:off x="5124698" y="5215667"/>
              <a:ext cx="459486" cy="502158"/>
            </a:xfrm>
            <a:custGeom>
              <a:avLst/>
              <a:gdLst>
                <a:gd name="connsiteX0" fmla="*/ 388715 w 459486"/>
                <a:gd name="connsiteY0" fmla="*/ 0 h 502158"/>
                <a:gd name="connsiteX1" fmla="*/ 459486 w 459486"/>
                <a:gd name="connsiteY1" fmla="*/ 63817 h 502158"/>
                <a:gd name="connsiteX2" fmla="*/ 156591 w 459486"/>
                <a:gd name="connsiteY2" fmla="*/ 399669 h 502158"/>
                <a:gd name="connsiteX3" fmla="*/ 230791 w 459486"/>
                <a:gd name="connsiteY3" fmla="*/ 466630 h 502158"/>
                <a:gd name="connsiteX4" fmla="*/ 0 w 459486"/>
                <a:gd name="connsiteY4" fmla="*/ 502158 h 502158"/>
                <a:gd name="connsiteX5" fmla="*/ 11525 w 459486"/>
                <a:gd name="connsiteY5" fmla="*/ 268891 h 502158"/>
                <a:gd name="connsiteX6" fmla="*/ 85820 w 459486"/>
                <a:gd name="connsiteY6" fmla="*/ 335851 h 50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9486" h="502158">
                  <a:moveTo>
                    <a:pt x="388715" y="0"/>
                  </a:moveTo>
                  <a:lnTo>
                    <a:pt x="459486" y="63817"/>
                  </a:lnTo>
                  <a:lnTo>
                    <a:pt x="156591" y="399669"/>
                  </a:lnTo>
                  <a:lnTo>
                    <a:pt x="230791" y="466630"/>
                  </a:lnTo>
                  <a:lnTo>
                    <a:pt x="0" y="502158"/>
                  </a:lnTo>
                  <a:lnTo>
                    <a:pt x="11525" y="268891"/>
                  </a:lnTo>
                  <a:lnTo>
                    <a:pt x="85820" y="335851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" name="任意形状 231">
              <a:extLst>
                <a:ext uri="{FF2B5EF4-FFF2-40B4-BE49-F238E27FC236}">
                  <a16:creationId xmlns:a16="http://schemas.microsoft.com/office/drawing/2014/main" id="{B1824188-F9AE-C836-F8EA-0FE7EFE7AF75}"/>
                </a:ext>
              </a:extLst>
            </p:cNvPr>
            <p:cNvSpPr/>
            <p:nvPr/>
          </p:nvSpPr>
          <p:spPr>
            <a:xfrm>
              <a:off x="6300083" y="5220430"/>
              <a:ext cx="397668" cy="497109"/>
            </a:xfrm>
            <a:custGeom>
              <a:avLst/>
              <a:gdLst>
                <a:gd name="connsiteX0" fmla="*/ 0 w 397668"/>
                <a:gd name="connsiteY0" fmla="*/ 56959 h 497109"/>
                <a:gd name="connsiteX1" fmla="*/ 76390 w 397668"/>
                <a:gd name="connsiteY1" fmla="*/ 0 h 497109"/>
                <a:gd name="connsiteX2" fmla="*/ 317468 w 397668"/>
                <a:gd name="connsiteY2" fmla="*/ 323564 h 497109"/>
                <a:gd name="connsiteX3" fmla="*/ 397669 w 397668"/>
                <a:gd name="connsiteY3" fmla="*/ 263747 h 497109"/>
                <a:gd name="connsiteX4" fmla="*/ 387382 w 397668"/>
                <a:gd name="connsiteY4" fmla="*/ 497110 h 497109"/>
                <a:gd name="connsiteX5" fmla="*/ 160877 w 397668"/>
                <a:gd name="connsiteY5" fmla="*/ 440150 h 497109"/>
                <a:gd name="connsiteX6" fmla="*/ 241078 w 397668"/>
                <a:gd name="connsiteY6" fmla="*/ 380429 h 49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7668" h="497109">
                  <a:moveTo>
                    <a:pt x="0" y="56959"/>
                  </a:moveTo>
                  <a:lnTo>
                    <a:pt x="76390" y="0"/>
                  </a:lnTo>
                  <a:lnTo>
                    <a:pt x="317468" y="323564"/>
                  </a:lnTo>
                  <a:lnTo>
                    <a:pt x="397669" y="263747"/>
                  </a:lnTo>
                  <a:lnTo>
                    <a:pt x="387382" y="497110"/>
                  </a:lnTo>
                  <a:lnTo>
                    <a:pt x="160877" y="440150"/>
                  </a:lnTo>
                  <a:lnTo>
                    <a:pt x="241078" y="38042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2" name="图形 220">
              <a:extLst>
                <a:ext uri="{FF2B5EF4-FFF2-40B4-BE49-F238E27FC236}">
                  <a16:creationId xmlns:a16="http://schemas.microsoft.com/office/drawing/2014/main" id="{1E96EE1A-2B80-5E0C-BC3D-C1E7F745736D}"/>
                </a:ext>
              </a:extLst>
            </p:cNvPr>
            <p:cNvGrpSpPr/>
            <p:nvPr/>
          </p:nvGrpSpPr>
          <p:grpSpPr>
            <a:xfrm>
              <a:off x="5551990" y="4292600"/>
              <a:ext cx="857250" cy="952500"/>
              <a:chOff x="5551990" y="4292600"/>
              <a:chExt cx="857250" cy="952500"/>
            </a:xfrm>
          </p:grpSpPr>
          <p:sp>
            <p:nvSpPr>
              <p:cNvPr id="34" name="任意形状 233">
                <a:extLst>
                  <a:ext uri="{FF2B5EF4-FFF2-40B4-BE49-F238E27FC236}">
                    <a16:creationId xmlns:a16="http://schemas.microsoft.com/office/drawing/2014/main" id="{E4555C0A-DE9E-FCFE-A0DA-8C3CCBBD4E7B}"/>
                  </a:ext>
                </a:extLst>
              </p:cNvPr>
              <p:cNvSpPr/>
              <p:nvPr/>
            </p:nvSpPr>
            <p:spPr>
              <a:xfrm>
                <a:off x="5551990" y="5102225"/>
                <a:ext cx="857250" cy="142875"/>
              </a:xfrm>
              <a:custGeom>
                <a:avLst/>
                <a:gdLst>
                  <a:gd name="connsiteX0" fmla="*/ 838200 w 857250"/>
                  <a:gd name="connsiteY0" fmla="*/ 0 h 142875"/>
                  <a:gd name="connsiteX1" fmla="*/ 857250 w 857250"/>
                  <a:gd name="connsiteY1" fmla="*/ 19050 h 142875"/>
                  <a:gd name="connsiteX2" fmla="*/ 857250 w 857250"/>
                  <a:gd name="connsiteY2" fmla="*/ 123825 h 142875"/>
                  <a:gd name="connsiteX3" fmla="*/ 838200 w 857250"/>
                  <a:gd name="connsiteY3" fmla="*/ 142875 h 142875"/>
                  <a:gd name="connsiteX4" fmla="*/ 19050 w 857250"/>
                  <a:gd name="connsiteY4" fmla="*/ 142875 h 142875"/>
                  <a:gd name="connsiteX5" fmla="*/ 0 w 857250"/>
                  <a:gd name="connsiteY5" fmla="*/ 123825 h 142875"/>
                  <a:gd name="connsiteX6" fmla="*/ 0 w 857250"/>
                  <a:gd name="connsiteY6" fmla="*/ 19050 h 142875"/>
                  <a:gd name="connsiteX7" fmla="*/ 19050 w 857250"/>
                  <a:gd name="connsiteY7" fmla="*/ 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7250" h="142875">
                    <a:moveTo>
                      <a:pt x="838200" y="0"/>
                    </a:moveTo>
                    <a:cubicBezTo>
                      <a:pt x="848721" y="0"/>
                      <a:pt x="857250" y="8529"/>
                      <a:pt x="857250" y="19050"/>
                    </a:cubicBezTo>
                    <a:lnTo>
                      <a:pt x="857250" y="123825"/>
                    </a:lnTo>
                    <a:cubicBezTo>
                      <a:pt x="857250" y="134346"/>
                      <a:pt x="848721" y="142875"/>
                      <a:pt x="838200" y="142875"/>
                    </a:cubicBezTo>
                    <a:lnTo>
                      <a:pt x="19050" y="142875"/>
                    </a:lnTo>
                    <a:cubicBezTo>
                      <a:pt x="8529" y="142875"/>
                      <a:pt x="0" y="134346"/>
                      <a:pt x="0" y="123825"/>
                    </a:cubicBezTo>
                    <a:lnTo>
                      <a:pt x="0" y="19050"/>
                    </a:lnTo>
                    <a:cubicBezTo>
                      <a:pt x="0" y="8529"/>
                      <a:pt x="8529" y="0"/>
                      <a:pt x="19050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19050" cap="flat">
                <a:solidFill>
                  <a:srgbClr val="6881B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5" name="任意形状 234">
                <a:extLst>
                  <a:ext uri="{FF2B5EF4-FFF2-40B4-BE49-F238E27FC236}">
                    <a16:creationId xmlns:a16="http://schemas.microsoft.com/office/drawing/2014/main" id="{8702B815-F2AF-7097-F74F-BA2A8EF9E950}"/>
                  </a:ext>
                </a:extLst>
              </p:cNvPr>
              <p:cNvSpPr/>
              <p:nvPr/>
            </p:nvSpPr>
            <p:spPr>
              <a:xfrm>
                <a:off x="5551990" y="4935537"/>
                <a:ext cx="857250" cy="142875"/>
              </a:xfrm>
              <a:custGeom>
                <a:avLst/>
                <a:gdLst>
                  <a:gd name="connsiteX0" fmla="*/ 838200 w 857250"/>
                  <a:gd name="connsiteY0" fmla="*/ 0 h 142875"/>
                  <a:gd name="connsiteX1" fmla="*/ 857250 w 857250"/>
                  <a:gd name="connsiteY1" fmla="*/ 19050 h 142875"/>
                  <a:gd name="connsiteX2" fmla="*/ 857250 w 857250"/>
                  <a:gd name="connsiteY2" fmla="*/ 123825 h 142875"/>
                  <a:gd name="connsiteX3" fmla="*/ 838200 w 857250"/>
                  <a:gd name="connsiteY3" fmla="*/ 142875 h 142875"/>
                  <a:gd name="connsiteX4" fmla="*/ 19050 w 857250"/>
                  <a:gd name="connsiteY4" fmla="*/ 142875 h 142875"/>
                  <a:gd name="connsiteX5" fmla="*/ 0 w 857250"/>
                  <a:gd name="connsiteY5" fmla="*/ 123825 h 142875"/>
                  <a:gd name="connsiteX6" fmla="*/ 0 w 857250"/>
                  <a:gd name="connsiteY6" fmla="*/ 19050 h 142875"/>
                  <a:gd name="connsiteX7" fmla="*/ 19050 w 857250"/>
                  <a:gd name="connsiteY7" fmla="*/ 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7250" h="142875">
                    <a:moveTo>
                      <a:pt x="838200" y="0"/>
                    </a:moveTo>
                    <a:cubicBezTo>
                      <a:pt x="848721" y="0"/>
                      <a:pt x="857250" y="8529"/>
                      <a:pt x="857250" y="19050"/>
                    </a:cubicBezTo>
                    <a:lnTo>
                      <a:pt x="857250" y="123825"/>
                    </a:lnTo>
                    <a:cubicBezTo>
                      <a:pt x="857250" y="134346"/>
                      <a:pt x="848721" y="142875"/>
                      <a:pt x="838200" y="142875"/>
                    </a:cubicBezTo>
                    <a:lnTo>
                      <a:pt x="19050" y="142875"/>
                    </a:lnTo>
                    <a:cubicBezTo>
                      <a:pt x="8529" y="142875"/>
                      <a:pt x="0" y="134346"/>
                      <a:pt x="0" y="123825"/>
                    </a:cubicBezTo>
                    <a:lnTo>
                      <a:pt x="0" y="19050"/>
                    </a:lnTo>
                    <a:cubicBezTo>
                      <a:pt x="0" y="8529"/>
                      <a:pt x="8529" y="0"/>
                      <a:pt x="19050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19050" cap="flat">
                <a:solidFill>
                  <a:srgbClr val="6881B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6" name="任意形状 235">
                <a:extLst>
                  <a:ext uri="{FF2B5EF4-FFF2-40B4-BE49-F238E27FC236}">
                    <a16:creationId xmlns:a16="http://schemas.microsoft.com/office/drawing/2014/main" id="{85032EE3-6085-1E3E-CCF8-323CE3572778}"/>
                  </a:ext>
                </a:extLst>
              </p:cNvPr>
              <p:cNvSpPr/>
              <p:nvPr/>
            </p:nvSpPr>
            <p:spPr>
              <a:xfrm>
                <a:off x="5551990" y="4768850"/>
                <a:ext cx="857250" cy="142875"/>
              </a:xfrm>
              <a:custGeom>
                <a:avLst/>
                <a:gdLst>
                  <a:gd name="connsiteX0" fmla="*/ 838200 w 857250"/>
                  <a:gd name="connsiteY0" fmla="*/ 0 h 142875"/>
                  <a:gd name="connsiteX1" fmla="*/ 857250 w 857250"/>
                  <a:gd name="connsiteY1" fmla="*/ 19050 h 142875"/>
                  <a:gd name="connsiteX2" fmla="*/ 857250 w 857250"/>
                  <a:gd name="connsiteY2" fmla="*/ 123825 h 142875"/>
                  <a:gd name="connsiteX3" fmla="*/ 838200 w 857250"/>
                  <a:gd name="connsiteY3" fmla="*/ 142875 h 142875"/>
                  <a:gd name="connsiteX4" fmla="*/ 19050 w 857250"/>
                  <a:gd name="connsiteY4" fmla="*/ 142875 h 142875"/>
                  <a:gd name="connsiteX5" fmla="*/ 0 w 857250"/>
                  <a:gd name="connsiteY5" fmla="*/ 123825 h 142875"/>
                  <a:gd name="connsiteX6" fmla="*/ 0 w 857250"/>
                  <a:gd name="connsiteY6" fmla="*/ 19050 h 142875"/>
                  <a:gd name="connsiteX7" fmla="*/ 19050 w 857250"/>
                  <a:gd name="connsiteY7" fmla="*/ 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7250" h="142875">
                    <a:moveTo>
                      <a:pt x="838200" y="0"/>
                    </a:moveTo>
                    <a:cubicBezTo>
                      <a:pt x="848721" y="0"/>
                      <a:pt x="857250" y="8529"/>
                      <a:pt x="857250" y="19050"/>
                    </a:cubicBezTo>
                    <a:lnTo>
                      <a:pt x="857250" y="123825"/>
                    </a:lnTo>
                    <a:cubicBezTo>
                      <a:pt x="857250" y="134346"/>
                      <a:pt x="848721" y="142875"/>
                      <a:pt x="838200" y="142875"/>
                    </a:cubicBezTo>
                    <a:lnTo>
                      <a:pt x="19050" y="142875"/>
                    </a:lnTo>
                    <a:cubicBezTo>
                      <a:pt x="8529" y="142875"/>
                      <a:pt x="0" y="134346"/>
                      <a:pt x="0" y="123825"/>
                    </a:cubicBezTo>
                    <a:lnTo>
                      <a:pt x="0" y="19050"/>
                    </a:lnTo>
                    <a:cubicBezTo>
                      <a:pt x="0" y="8529"/>
                      <a:pt x="8529" y="0"/>
                      <a:pt x="19050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19050" cap="flat">
                <a:solidFill>
                  <a:srgbClr val="6881B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7" name="任意形状 236">
                <a:extLst>
                  <a:ext uri="{FF2B5EF4-FFF2-40B4-BE49-F238E27FC236}">
                    <a16:creationId xmlns:a16="http://schemas.microsoft.com/office/drawing/2014/main" id="{2EC9E44E-4877-3945-F9DC-FECA21895C3F}"/>
                  </a:ext>
                </a:extLst>
              </p:cNvPr>
              <p:cNvSpPr/>
              <p:nvPr/>
            </p:nvSpPr>
            <p:spPr>
              <a:xfrm>
                <a:off x="5551990" y="4602162"/>
                <a:ext cx="857250" cy="142875"/>
              </a:xfrm>
              <a:custGeom>
                <a:avLst/>
                <a:gdLst>
                  <a:gd name="connsiteX0" fmla="*/ 838200 w 857250"/>
                  <a:gd name="connsiteY0" fmla="*/ 0 h 142875"/>
                  <a:gd name="connsiteX1" fmla="*/ 857250 w 857250"/>
                  <a:gd name="connsiteY1" fmla="*/ 19050 h 142875"/>
                  <a:gd name="connsiteX2" fmla="*/ 857250 w 857250"/>
                  <a:gd name="connsiteY2" fmla="*/ 123825 h 142875"/>
                  <a:gd name="connsiteX3" fmla="*/ 838200 w 857250"/>
                  <a:gd name="connsiteY3" fmla="*/ 142875 h 142875"/>
                  <a:gd name="connsiteX4" fmla="*/ 19050 w 857250"/>
                  <a:gd name="connsiteY4" fmla="*/ 142875 h 142875"/>
                  <a:gd name="connsiteX5" fmla="*/ 0 w 857250"/>
                  <a:gd name="connsiteY5" fmla="*/ 123825 h 142875"/>
                  <a:gd name="connsiteX6" fmla="*/ 0 w 857250"/>
                  <a:gd name="connsiteY6" fmla="*/ 19050 h 142875"/>
                  <a:gd name="connsiteX7" fmla="*/ 19050 w 857250"/>
                  <a:gd name="connsiteY7" fmla="*/ 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7250" h="142875">
                    <a:moveTo>
                      <a:pt x="838200" y="0"/>
                    </a:moveTo>
                    <a:cubicBezTo>
                      <a:pt x="848721" y="0"/>
                      <a:pt x="857250" y="8529"/>
                      <a:pt x="857250" y="19050"/>
                    </a:cubicBezTo>
                    <a:lnTo>
                      <a:pt x="857250" y="123825"/>
                    </a:lnTo>
                    <a:cubicBezTo>
                      <a:pt x="857250" y="134346"/>
                      <a:pt x="848721" y="142875"/>
                      <a:pt x="838200" y="142875"/>
                    </a:cubicBezTo>
                    <a:lnTo>
                      <a:pt x="19050" y="142875"/>
                    </a:lnTo>
                    <a:cubicBezTo>
                      <a:pt x="8529" y="142875"/>
                      <a:pt x="0" y="134346"/>
                      <a:pt x="0" y="123825"/>
                    </a:cubicBezTo>
                    <a:lnTo>
                      <a:pt x="0" y="19050"/>
                    </a:lnTo>
                    <a:cubicBezTo>
                      <a:pt x="0" y="8529"/>
                      <a:pt x="8529" y="0"/>
                      <a:pt x="19050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19050" cap="flat">
                <a:solidFill>
                  <a:srgbClr val="6881B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" name="任意形状 237">
                <a:extLst>
                  <a:ext uri="{FF2B5EF4-FFF2-40B4-BE49-F238E27FC236}">
                    <a16:creationId xmlns:a16="http://schemas.microsoft.com/office/drawing/2014/main" id="{7EC3CE9C-2DB6-8C11-2E8D-BBFF30715ED0}"/>
                  </a:ext>
                </a:extLst>
              </p:cNvPr>
              <p:cNvSpPr/>
              <p:nvPr/>
            </p:nvSpPr>
            <p:spPr>
              <a:xfrm>
                <a:off x="5551990" y="4435475"/>
                <a:ext cx="857250" cy="142875"/>
              </a:xfrm>
              <a:custGeom>
                <a:avLst/>
                <a:gdLst>
                  <a:gd name="connsiteX0" fmla="*/ 838200 w 857250"/>
                  <a:gd name="connsiteY0" fmla="*/ 0 h 142875"/>
                  <a:gd name="connsiteX1" fmla="*/ 857250 w 857250"/>
                  <a:gd name="connsiteY1" fmla="*/ 19050 h 142875"/>
                  <a:gd name="connsiteX2" fmla="*/ 857250 w 857250"/>
                  <a:gd name="connsiteY2" fmla="*/ 123825 h 142875"/>
                  <a:gd name="connsiteX3" fmla="*/ 838200 w 857250"/>
                  <a:gd name="connsiteY3" fmla="*/ 142875 h 142875"/>
                  <a:gd name="connsiteX4" fmla="*/ 19050 w 857250"/>
                  <a:gd name="connsiteY4" fmla="*/ 142875 h 142875"/>
                  <a:gd name="connsiteX5" fmla="*/ 0 w 857250"/>
                  <a:gd name="connsiteY5" fmla="*/ 123825 h 142875"/>
                  <a:gd name="connsiteX6" fmla="*/ 0 w 857250"/>
                  <a:gd name="connsiteY6" fmla="*/ 19050 h 142875"/>
                  <a:gd name="connsiteX7" fmla="*/ 19050 w 857250"/>
                  <a:gd name="connsiteY7" fmla="*/ 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7250" h="142875">
                    <a:moveTo>
                      <a:pt x="838200" y="0"/>
                    </a:moveTo>
                    <a:cubicBezTo>
                      <a:pt x="848721" y="0"/>
                      <a:pt x="857250" y="8529"/>
                      <a:pt x="857250" y="19050"/>
                    </a:cubicBezTo>
                    <a:lnTo>
                      <a:pt x="857250" y="123825"/>
                    </a:lnTo>
                    <a:cubicBezTo>
                      <a:pt x="857250" y="134346"/>
                      <a:pt x="848721" y="142875"/>
                      <a:pt x="838200" y="142875"/>
                    </a:cubicBezTo>
                    <a:lnTo>
                      <a:pt x="19050" y="142875"/>
                    </a:lnTo>
                    <a:cubicBezTo>
                      <a:pt x="8529" y="142875"/>
                      <a:pt x="0" y="134346"/>
                      <a:pt x="0" y="123825"/>
                    </a:cubicBezTo>
                    <a:lnTo>
                      <a:pt x="0" y="19050"/>
                    </a:lnTo>
                    <a:cubicBezTo>
                      <a:pt x="0" y="8529"/>
                      <a:pt x="8529" y="0"/>
                      <a:pt x="19050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19050" cap="flat">
                <a:solidFill>
                  <a:srgbClr val="6881B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" name="任意形状 238">
                <a:extLst>
                  <a:ext uri="{FF2B5EF4-FFF2-40B4-BE49-F238E27FC236}">
                    <a16:creationId xmlns:a16="http://schemas.microsoft.com/office/drawing/2014/main" id="{A6FCEBA6-6A50-89D5-6C3C-AD0162F065F6}"/>
                  </a:ext>
                </a:extLst>
              </p:cNvPr>
              <p:cNvSpPr/>
              <p:nvPr/>
            </p:nvSpPr>
            <p:spPr>
              <a:xfrm>
                <a:off x="5590090" y="4292600"/>
                <a:ext cx="781050" cy="123825"/>
              </a:xfrm>
              <a:custGeom>
                <a:avLst/>
                <a:gdLst>
                  <a:gd name="connsiteX0" fmla="*/ 0 w 781050"/>
                  <a:gd name="connsiteY0" fmla="*/ 123825 h 123825"/>
                  <a:gd name="connsiteX1" fmla="*/ 200025 w 781050"/>
                  <a:gd name="connsiteY1" fmla="*/ 0 h 123825"/>
                  <a:gd name="connsiteX2" fmla="*/ 581025 w 781050"/>
                  <a:gd name="connsiteY2" fmla="*/ 0 h 123825"/>
                  <a:gd name="connsiteX3" fmla="*/ 781050 w 781050"/>
                  <a:gd name="connsiteY3" fmla="*/ 12382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" h="123825">
                    <a:moveTo>
                      <a:pt x="0" y="123825"/>
                    </a:moveTo>
                    <a:lnTo>
                      <a:pt x="200025" y="0"/>
                    </a:lnTo>
                    <a:lnTo>
                      <a:pt x="581025" y="0"/>
                    </a:lnTo>
                    <a:lnTo>
                      <a:pt x="781050" y="123825"/>
                    </a:lnTo>
                    <a:close/>
                  </a:path>
                </a:pathLst>
              </a:custGeom>
              <a:solidFill>
                <a:srgbClr val="CCCCCC"/>
              </a:solidFill>
              <a:ln w="19050" cap="flat">
                <a:solidFill>
                  <a:srgbClr val="6881B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0" name="任意形状 239">
                <a:extLst>
                  <a:ext uri="{FF2B5EF4-FFF2-40B4-BE49-F238E27FC236}">
                    <a16:creationId xmlns:a16="http://schemas.microsoft.com/office/drawing/2014/main" id="{3D73741D-8892-B4D7-8413-926731B9C0BF}"/>
                  </a:ext>
                </a:extLst>
              </p:cNvPr>
              <p:cNvSpPr/>
              <p:nvPr/>
            </p:nvSpPr>
            <p:spPr>
              <a:xfrm>
                <a:off x="6294940" y="5135562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1" name="任意形状 240">
                <a:extLst>
                  <a:ext uri="{FF2B5EF4-FFF2-40B4-BE49-F238E27FC236}">
                    <a16:creationId xmlns:a16="http://schemas.microsoft.com/office/drawing/2014/main" id="{8336E51D-4048-559F-D8D0-9ACDE8925030}"/>
                  </a:ext>
                </a:extLst>
              </p:cNvPr>
              <p:cNvSpPr/>
              <p:nvPr/>
            </p:nvSpPr>
            <p:spPr>
              <a:xfrm>
                <a:off x="6291796" y="4968875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2" name="任意形状 241">
                <a:extLst>
                  <a:ext uri="{FF2B5EF4-FFF2-40B4-BE49-F238E27FC236}">
                    <a16:creationId xmlns:a16="http://schemas.microsoft.com/office/drawing/2014/main" id="{4C71D71D-AB6A-1E5B-52DB-D7F578297542}"/>
                  </a:ext>
                </a:extLst>
              </p:cNvPr>
              <p:cNvSpPr/>
              <p:nvPr/>
            </p:nvSpPr>
            <p:spPr>
              <a:xfrm>
                <a:off x="6294940" y="4802187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3" name="任意形状 242">
                <a:extLst>
                  <a:ext uri="{FF2B5EF4-FFF2-40B4-BE49-F238E27FC236}">
                    <a16:creationId xmlns:a16="http://schemas.microsoft.com/office/drawing/2014/main" id="{7AF4C300-8901-BAF7-685B-0F9E7B781767}"/>
                  </a:ext>
                </a:extLst>
              </p:cNvPr>
              <p:cNvSpPr/>
              <p:nvPr/>
            </p:nvSpPr>
            <p:spPr>
              <a:xfrm>
                <a:off x="6294940" y="4635500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4" name="任意形状 243">
                <a:extLst>
                  <a:ext uri="{FF2B5EF4-FFF2-40B4-BE49-F238E27FC236}">
                    <a16:creationId xmlns:a16="http://schemas.microsoft.com/office/drawing/2014/main" id="{F3CAB132-1C0F-B72C-4DD2-66EE72029535}"/>
                  </a:ext>
                </a:extLst>
              </p:cNvPr>
              <p:cNvSpPr/>
              <p:nvPr/>
            </p:nvSpPr>
            <p:spPr>
              <a:xfrm>
                <a:off x="6294940" y="4468812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5" name="任意形状 244">
                <a:extLst>
                  <a:ext uri="{FF2B5EF4-FFF2-40B4-BE49-F238E27FC236}">
                    <a16:creationId xmlns:a16="http://schemas.microsoft.com/office/drawing/2014/main" id="{4A468113-47B1-6B44-EF1F-DA3B44F35423}"/>
                  </a:ext>
                </a:extLst>
              </p:cNvPr>
              <p:cNvSpPr/>
              <p:nvPr/>
            </p:nvSpPr>
            <p:spPr>
              <a:xfrm>
                <a:off x="5599615" y="4454525"/>
                <a:ext cx="571500" cy="771525"/>
              </a:xfrm>
              <a:custGeom>
                <a:avLst/>
                <a:gdLst>
                  <a:gd name="connsiteX0" fmla="*/ 0 w 571500"/>
                  <a:gd name="connsiteY0" fmla="*/ 771525 h 771525"/>
                  <a:gd name="connsiteX1" fmla="*/ 47625 w 571500"/>
                  <a:gd name="connsiteY1" fmla="*/ 666750 h 771525"/>
                  <a:gd name="connsiteX2" fmla="*/ 95250 w 571500"/>
                  <a:gd name="connsiteY2" fmla="*/ 666750 h 771525"/>
                  <a:gd name="connsiteX3" fmla="*/ 47625 w 571500"/>
                  <a:gd name="connsiteY3" fmla="*/ 771525 h 771525"/>
                  <a:gd name="connsiteX4" fmla="*/ 95250 w 571500"/>
                  <a:gd name="connsiteY4" fmla="*/ 771525 h 771525"/>
                  <a:gd name="connsiteX5" fmla="*/ 142875 w 571500"/>
                  <a:gd name="connsiteY5" fmla="*/ 666750 h 771525"/>
                  <a:gd name="connsiteX6" fmla="*/ 190500 w 571500"/>
                  <a:gd name="connsiteY6" fmla="*/ 666750 h 771525"/>
                  <a:gd name="connsiteX7" fmla="*/ 142875 w 571500"/>
                  <a:gd name="connsiteY7" fmla="*/ 771525 h 771525"/>
                  <a:gd name="connsiteX8" fmla="*/ 190500 w 571500"/>
                  <a:gd name="connsiteY8" fmla="*/ 771525 h 771525"/>
                  <a:gd name="connsiteX9" fmla="*/ 238125 w 571500"/>
                  <a:gd name="connsiteY9" fmla="*/ 666750 h 771525"/>
                  <a:gd name="connsiteX10" fmla="*/ 285750 w 571500"/>
                  <a:gd name="connsiteY10" fmla="*/ 666750 h 771525"/>
                  <a:gd name="connsiteX11" fmla="*/ 238125 w 571500"/>
                  <a:gd name="connsiteY11" fmla="*/ 771525 h 771525"/>
                  <a:gd name="connsiteX12" fmla="*/ 285750 w 571500"/>
                  <a:gd name="connsiteY12" fmla="*/ 771525 h 771525"/>
                  <a:gd name="connsiteX13" fmla="*/ 333375 w 571500"/>
                  <a:gd name="connsiteY13" fmla="*/ 666750 h 771525"/>
                  <a:gd name="connsiteX14" fmla="*/ 381000 w 571500"/>
                  <a:gd name="connsiteY14" fmla="*/ 666750 h 771525"/>
                  <a:gd name="connsiteX15" fmla="*/ 333375 w 571500"/>
                  <a:gd name="connsiteY15" fmla="*/ 771525 h 771525"/>
                  <a:gd name="connsiteX16" fmla="*/ 381000 w 571500"/>
                  <a:gd name="connsiteY16" fmla="*/ 771525 h 771525"/>
                  <a:gd name="connsiteX17" fmla="*/ 428625 w 571500"/>
                  <a:gd name="connsiteY17" fmla="*/ 666750 h 771525"/>
                  <a:gd name="connsiteX18" fmla="*/ 476250 w 571500"/>
                  <a:gd name="connsiteY18" fmla="*/ 666750 h 771525"/>
                  <a:gd name="connsiteX19" fmla="*/ 428625 w 571500"/>
                  <a:gd name="connsiteY19" fmla="*/ 771525 h 771525"/>
                  <a:gd name="connsiteX20" fmla="*/ 476250 w 571500"/>
                  <a:gd name="connsiteY20" fmla="*/ 771525 h 771525"/>
                  <a:gd name="connsiteX21" fmla="*/ 523875 w 571500"/>
                  <a:gd name="connsiteY21" fmla="*/ 666750 h 771525"/>
                  <a:gd name="connsiteX22" fmla="*/ 571500 w 571500"/>
                  <a:gd name="connsiteY22" fmla="*/ 666750 h 771525"/>
                  <a:gd name="connsiteX23" fmla="*/ 523875 w 571500"/>
                  <a:gd name="connsiteY23" fmla="*/ 771525 h 771525"/>
                  <a:gd name="connsiteX24" fmla="*/ 0 w 571500"/>
                  <a:gd name="connsiteY24" fmla="*/ 604838 h 771525"/>
                  <a:gd name="connsiteX25" fmla="*/ 47625 w 571500"/>
                  <a:gd name="connsiteY25" fmla="*/ 500063 h 771525"/>
                  <a:gd name="connsiteX26" fmla="*/ 95250 w 571500"/>
                  <a:gd name="connsiteY26" fmla="*/ 500063 h 771525"/>
                  <a:gd name="connsiteX27" fmla="*/ 47625 w 571500"/>
                  <a:gd name="connsiteY27" fmla="*/ 604838 h 771525"/>
                  <a:gd name="connsiteX28" fmla="*/ 95250 w 571500"/>
                  <a:gd name="connsiteY28" fmla="*/ 604838 h 771525"/>
                  <a:gd name="connsiteX29" fmla="*/ 142875 w 571500"/>
                  <a:gd name="connsiteY29" fmla="*/ 500063 h 771525"/>
                  <a:gd name="connsiteX30" fmla="*/ 190500 w 571500"/>
                  <a:gd name="connsiteY30" fmla="*/ 500063 h 771525"/>
                  <a:gd name="connsiteX31" fmla="*/ 142875 w 571500"/>
                  <a:gd name="connsiteY31" fmla="*/ 604838 h 771525"/>
                  <a:gd name="connsiteX32" fmla="*/ 190500 w 571500"/>
                  <a:gd name="connsiteY32" fmla="*/ 604838 h 771525"/>
                  <a:gd name="connsiteX33" fmla="*/ 238125 w 571500"/>
                  <a:gd name="connsiteY33" fmla="*/ 500063 h 771525"/>
                  <a:gd name="connsiteX34" fmla="*/ 285750 w 571500"/>
                  <a:gd name="connsiteY34" fmla="*/ 500063 h 771525"/>
                  <a:gd name="connsiteX35" fmla="*/ 238125 w 571500"/>
                  <a:gd name="connsiteY35" fmla="*/ 604838 h 771525"/>
                  <a:gd name="connsiteX36" fmla="*/ 285750 w 571500"/>
                  <a:gd name="connsiteY36" fmla="*/ 604838 h 771525"/>
                  <a:gd name="connsiteX37" fmla="*/ 333375 w 571500"/>
                  <a:gd name="connsiteY37" fmla="*/ 500063 h 771525"/>
                  <a:gd name="connsiteX38" fmla="*/ 381000 w 571500"/>
                  <a:gd name="connsiteY38" fmla="*/ 500063 h 771525"/>
                  <a:gd name="connsiteX39" fmla="*/ 333375 w 571500"/>
                  <a:gd name="connsiteY39" fmla="*/ 604838 h 771525"/>
                  <a:gd name="connsiteX40" fmla="*/ 381000 w 571500"/>
                  <a:gd name="connsiteY40" fmla="*/ 604838 h 771525"/>
                  <a:gd name="connsiteX41" fmla="*/ 428625 w 571500"/>
                  <a:gd name="connsiteY41" fmla="*/ 500063 h 771525"/>
                  <a:gd name="connsiteX42" fmla="*/ 476250 w 571500"/>
                  <a:gd name="connsiteY42" fmla="*/ 500063 h 771525"/>
                  <a:gd name="connsiteX43" fmla="*/ 428625 w 571500"/>
                  <a:gd name="connsiteY43" fmla="*/ 604838 h 771525"/>
                  <a:gd name="connsiteX44" fmla="*/ 476250 w 571500"/>
                  <a:gd name="connsiteY44" fmla="*/ 604838 h 771525"/>
                  <a:gd name="connsiteX45" fmla="*/ 523875 w 571500"/>
                  <a:gd name="connsiteY45" fmla="*/ 500063 h 771525"/>
                  <a:gd name="connsiteX46" fmla="*/ 571500 w 571500"/>
                  <a:gd name="connsiteY46" fmla="*/ 500063 h 771525"/>
                  <a:gd name="connsiteX47" fmla="*/ 523875 w 571500"/>
                  <a:gd name="connsiteY47" fmla="*/ 604838 h 771525"/>
                  <a:gd name="connsiteX48" fmla="*/ 0 w 571500"/>
                  <a:gd name="connsiteY48" fmla="*/ 438150 h 771525"/>
                  <a:gd name="connsiteX49" fmla="*/ 47625 w 571500"/>
                  <a:gd name="connsiteY49" fmla="*/ 333375 h 771525"/>
                  <a:gd name="connsiteX50" fmla="*/ 95250 w 571500"/>
                  <a:gd name="connsiteY50" fmla="*/ 333375 h 771525"/>
                  <a:gd name="connsiteX51" fmla="*/ 47625 w 571500"/>
                  <a:gd name="connsiteY51" fmla="*/ 438150 h 771525"/>
                  <a:gd name="connsiteX52" fmla="*/ 95250 w 571500"/>
                  <a:gd name="connsiteY52" fmla="*/ 438150 h 771525"/>
                  <a:gd name="connsiteX53" fmla="*/ 142875 w 571500"/>
                  <a:gd name="connsiteY53" fmla="*/ 333375 h 771525"/>
                  <a:gd name="connsiteX54" fmla="*/ 190500 w 571500"/>
                  <a:gd name="connsiteY54" fmla="*/ 333375 h 771525"/>
                  <a:gd name="connsiteX55" fmla="*/ 142875 w 571500"/>
                  <a:gd name="connsiteY55" fmla="*/ 438150 h 771525"/>
                  <a:gd name="connsiteX56" fmla="*/ 190500 w 571500"/>
                  <a:gd name="connsiteY56" fmla="*/ 438150 h 771525"/>
                  <a:gd name="connsiteX57" fmla="*/ 233363 w 571500"/>
                  <a:gd name="connsiteY57" fmla="*/ 333375 h 771525"/>
                  <a:gd name="connsiteX58" fmla="*/ 280988 w 571500"/>
                  <a:gd name="connsiteY58" fmla="*/ 333375 h 771525"/>
                  <a:gd name="connsiteX59" fmla="*/ 233363 w 571500"/>
                  <a:gd name="connsiteY59" fmla="*/ 438150 h 771525"/>
                  <a:gd name="connsiteX60" fmla="*/ 285750 w 571500"/>
                  <a:gd name="connsiteY60" fmla="*/ 438150 h 771525"/>
                  <a:gd name="connsiteX61" fmla="*/ 333375 w 571500"/>
                  <a:gd name="connsiteY61" fmla="*/ 333375 h 771525"/>
                  <a:gd name="connsiteX62" fmla="*/ 381000 w 571500"/>
                  <a:gd name="connsiteY62" fmla="*/ 333375 h 771525"/>
                  <a:gd name="connsiteX63" fmla="*/ 333375 w 571500"/>
                  <a:gd name="connsiteY63" fmla="*/ 438150 h 771525"/>
                  <a:gd name="connsiteX64" fmla="*/ 381000 w 571500"/>
                  <a:gd name="connsiteY64" fmla="*/ 438150 h 771525"/>
                  <a:gd name="connsiteX65" fmla="*/ 428625 w 571500"/>
                  <a:gd name="connsiteY65" fmla="*/ 333375 h 771525"/>
                  <a:gd name="connsiteX66" fmla="*/ 476250 w 571500"/>
                  <a:gd name="connsiteY66" fmla="*/ 333375 h 771525"/>
                  <a:gd name="connsiteX67" fmla="*/ 428625 w 571500"/>
                  <a:gd name="connsiteY67" fmla="*/ 438150 h 771525"/>
                  <a:gd name="connsiteX68" fmla="*/ 476250 w 571500"/>
                  <a:gd name="connsiteY68" fmla="*/ 438150 h 771525"/>
                  <a:gd name="connsiteX69" fmla="*/ 523875 w 571500"/>
                  <a:gd name="connsiteY69" fmla="*/ 333375 h 771525"/>
                  <a:gd name="connsiteX70" fmla="*/ 571500 w 571500"/>
                  <a:gd name="connsiteY70" fmla="*/ 333375 h 771525"/>
                  <a:gd name="connsiteX71" fmla="*/ 523875 w 571500"/>
                  <a:gd name="connsiteY71" fmla="*/ 438150 h 771525"/>
                  <a:gd name="connsiteX72" fmla="*/ 0 w 571500"/>
                  <a:gd name="connsiteY72" fmla="*/ 271463 h 771525"/>
                  <a:gd name="connsiteX73" fmla="*/ 47625 w 571500"/>
                  <a:gd name="connsiteY73" fmla="*/ 166688 h 771525"/>
                  <a:gd name="connsiteX74" fmla="*/ 95250 w 571500"/>
                  <a:gd name="connsiteY74" fmla="*/ 166688 h 771525"/>
                  <a:gd name="connsiteX75" fmla="*/ 47625 w 571500"/>
                  <a:gd name="connsiteY75" fmla="*/ 271463 h 771525"/>
                  <a:gd name="connsiteX76" fmla="*/ 95250 w 571500"/>
                  <a:gd name="connsiteY76" fmla="*/ 271463 h 771525"/>
                  <a:gd name="connsiteX77" fmla="*/ 142875 w 571500"/>
                  <a:gd name="connsiteY77" fmla="*/ 166688 h 771525"/>
                  <a:gd name="connsiteX78" fmla="*/ 190500 w 571500"/>
                  <a:gd name="connsiteY78" fmla="*/ 166688 h 771525"/>
                  <a:gd name="connsiteX79" fmla="*/ 142875 w 571500"/>
                  <a:gd name="connsiteY79" fmla="*/ 271463 h 771525"/>
                  <a:gd name="connsiteX80" fmla="*/ 190500 w 571500"/>
                  <a:gd name="connsiteY80" fmla="*/ 271463 h 771525"/>
                  <a:gd name="connsiteX81" fmla="*/ 238125 w 571500"/>
                  <a:gd name="connsiteY81" fmla="*/ 166688 h 771525"/>
                  <a:gd name="connsiteX82" fmla="*/ 285750 w 571500"/>
                  <a:gd name="connsiteY82" fmla="*/ 166688 h 771525"/>
                  <a:gd name="connsiteX83" fmla="*/ 238125 w 571500"/>
                  <a:gd name="connsiteY83" fmla="*/ 271463 h 771525"/>
                  <a:gd name="connsiteX84" fmla="*/ 285750 w 571500"/>
                  <a:gd name="connsiteY84" fmla="*/ 271463 h 771525"/>
                  <a:gd name="connsiteX85" fmla="*/ 333375 w 571500"/>
                  <a:gd name="connsiteY85" fmla="*/ 166688 h 771525"/>
                  <a:gd name="connsiteX86" fmla="*/ 381000 w 571500"/>
                  <a:gd name="connsiteY86" fmla="*/ 166688 h 771525"/>
                  <a:gd name="connsiteX87" fmla="*/ 333375 w 571500"/>
                  <a:gd name="connsiteY87" fmla="*/ 271463 h 771525"/>
                  <a:gd name="connsiteX88" fmla="*/ 381000 w 571500"/>
                  <a:gd name="connsiteY88" fmla="*/ 271463 h 771525"/>
                  <a:gd name="connsiteX89" fmla="*/ 428625 w 571500"/>
                  <a:gd name="connsiteY89" fmla="*/ 166688 h 771525"/>
                  <a:gd name="connsiteX90" fmla="*/ 476250 w 571500"/>
                  <a:gd name="connsiteY90" fmla="*/ 166688 h 771525"/>
                  <a:gd name="connsiteX91" fmla="*/ 428625 w 571500"/>
                  <a:gd name="connsiteY91" fmla="*/ 271463 h 771525"/>
                  <a:gd name="connsiteX92" fmla="*/ 476250 w 571500"/>
                  <a:gd name="connsiteY92" fmla="*/ 271463 h 771525"/>
                  <a:gd name="connsiteX93" fmla="*/ 523875 w 571500"/>
                  <a:gd name="connsiteY93" fmla="*/ 166688 h 771525"/>
                  <a:gd name="connsiteX94" fmla="*/ 571500 w 571500"/>
                  <a:gd name="connsiteY94" fmla="*/ 166688 h 771525"/>
                  <a:gd name="connsiteX95" fmla="*/ 523875 w 571500"/>
                  <a:gd name="connsiteY95" fmla="*/ 271463 h 771525"/>
                  <a:gd name="connsiteX96" fmla="*/ 0 w 571500"/>
                  <a:gd name="connsiteY96" fmla="*/ 104775 h 771525"/>
                  <a:gd name="connsiteX97" fmla="*/ 47625 w 571500"/>
                  <a:gd name="connsiteY97" fmla="*/ 0 h 771525"/>
                  <a:gd name="connsiteX98" fmla="*/ 95250 w 571500"/>
                  <a:gd name="connsiteY98" fmla="*/ 0 h 771525"/>
                  <a:gd name="connsiteX99" fmla="*/ 47625 w 571500"/>
                  <a:gd name="connsiteY99" fmla="*/ 104775 h 771525"/>
                  <a:gd name="connsiteX100" fmla="*/ 95250 w 571500"/>
                  <a:gd name="connsiteY100" fmla="*/ 104775 h 771525"/>
                  <a:gd name="connsiteX101" fmla="*/ 142875 w 571500"/>
                  <a:gd name="connsiteY101" fmla="*/ 0 h 771525"/>
                  <a:gd name="connsiteX102" fmla="*/ 190500 w 571500"/>
                  <a:gd name="connsiteY102" fmla="*/ 0 h 771525"/>
                  <a:gd name="connsiteX103" fmla="*/ 142875 w 571500"/>
                  <a:gd name="connsiteY103" fmla="*/ 104775 h 771525"/>
                  <a:gd name="connsiteX104" fmla="*/ 190500 w 571500"/>
                  <a:gd name="connsiteY104" fmla="*/ 104775 h 771525"/>
                  <a:gd name="connsiteX105" fmla="*/ 238125 w 571500"/>
                  <a:gd name="connsiteY105" fmla="*/ 0 h 771525"/>
                  <a:gd name="connsiteX106" fmla="*/ 285750 w 571500"/>
                  <a:gd name="connsiteY106" fmla="*/ 0 h 771525"/>
                  <a:gd name="connsiteX107" fmla="*/ 238125 w 571500"/>
                  <a:gd name="connsiteY107" fmla="*/ 104775 h 771525"/>
                  <a:gd name="connsiteX108" fmla="*/ 285750 w 571500"/>
                  <a:gd name="connsiteY108" fmla="*/ 104775 h 771525"/>
                  <a:gd name="connsiteX109" fmla="*/ 333375 w 571500"/>
                  <a:gd name="connsiteY109" fmla="*/ 0 h 771525"/>
                  <a:gd name="connsiteX110" fmla="*/ 381000 w 571500"/>
                  <a:gd name="connsiteY110" fmla="*/ 0 h 771525"/>
                  <a:gd name="connsiteX111" fmla="*/ 333375 w 571500"/>
                  <a:gd name="connsiteY111" fmla="*/ 104775 h 771525"/>
                  <a:gd name="connsiteX112" fmla="*/ 381000 w 571500"/>
                  <a:gd name="connsiteY112" fmla="*/ 104775 h 771525"/>
                  <a:gd name="connsiteX113" fmla="*/ 428625 w 571500"/>
                  <a:gd name="connsiteY113" fmla="*/ 0 h 771525"/>
                  <a:gd name="connsiteX114" fmla="*/ 476250 w 571500"/>
                  <a:gd name="connsiteY114" fmla="*/ 0 h 771525"/>
                  <a:gd name="connsiteX115" fmla="*/ 428625 w 571500"/>
                  <a:gd name="connsiteY115" fmla="*/ 104775 h 771525"/>
                  <a:gd name="connsiteX116" fmla="*/ 476250 w 571500"/>
                  <a:gd name="connsiteY116" fmla="*/ 104775 h 771525"/>
                  <a:gd name="connsiteX117" fmla="*/ 523875 w 571500"/>
                  <a:gd name="connsiteY117" fmla="*/ 0 h 771525"/>
                  <a:gd name="connsiteX118" fmla="*/ 571500 w 571500"/>
                  <a:gd name="connsiteY118" fmla="*/ 0 h 771525"/>
                  <a:gd name="connsiteX119" fmla="*/ 523875 w 571500"/>
                  <a:gd name="connsiteY119" fmla="*/ 104775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571500" h="771525">
                    <a:moveTo>
                      <a:pt x="0" y="771525"/>
                    </a:moveTo>
                    <a:lnTo>
                      <a:pt x="47625" y="666750"/>
                    </a:lnTo>
                    <a:lnTo>
                      <a:pt x="95250" y="666750"/>
                    </a:lnTo>
                    <a:lnTo>
                      <a:pt x="47625" y="771525"/>
                    </a:lnTo>
                    <a:close/>
                    <a:moveTo>
                      <a:pt x="95250" y="771525"/>
                    </a:moveTo>
                    <a:lnTo>
                      <a:pt x="142875" y="666750"/>
                    </a:lnTo>
                    <a:lnTo>
                      <a:pt x="190500" y="666750"/>
                    </a:lnTo>
                    <a:lnTo>
                      <a:pt x="142875" y="771525"/>
                    </a:lnTo>
                    <a:close/>
                    <a:moveTo>
                      <a:pt x="190500" y="771525"/>
                    </a:moveTo>
                    <a:lnTo>
                      <a:pt x="238125" y="666750"/>
                    </a:lnTo>
                    <a:lnTo>
                      <a:pt x="285750" y="666750"/>
                    </a:lnTo>
                    <a:lnTo>
                      <a:pt x="238125" y="771525"/>
                    </a:lnTo>
                    <a:close/>
                    <a:moveTo>
                      <a:pt x="285750" y="771525"/>
                    </a:moveTo>
                    <a:lnTo>
                      <a:pt x="333375" y="666750"/>
                    </a:lnTo>
                    <a:lnTo>
                      <a:pt x="381000" y="666750"/>
                    </a:lnTo>
                    <a:lnTo>
                      <a:pt x="333375" y="771525"/>
                    </a:lnTo>
                    <a:close/>
                    <a:moveTo>
                      <a:pt x="381000" y="771525"/>
                    </a:moveTo>
                    <a:lnTo>
                      <a:pt x="428625" y="666750"/>
                    </a:lnTo>
                    <a:lnTo>
                      <a:pt x="476250" y="666750"/>
                    </a:lnTo>
                    <a:lnTo>
                      <a:pt x="428625" y="771525"/>
                    </a:lnTo>
                    <a:close/>
                    <a:moveTo>
                      <a:pt x="476250" y="771525"/>
                    </a:moveTo>
                    <a:lnTo>
                      <a:pt x="523875" y="666750"/>
                    </a:lnTo>
                    <a:lnTo>
                      <a:pt x="571500" y="666750"/>
                    </a:lnTo>
                    <a:lnTo>
                      <a:pt x="523875" y="771525"/>
                    </a:lnTo>
                    <a:close/>
                    <a:moveTo>
                      <a:pt x="0" y="604838"/>
                    </a:moveTo>
                    <a:lnTo>
                      <a:pt x="47625" y="500063"/>
                    </a:lnTo>
                    <a:lnTo>
                      <a:pt x="95250" y="500063"/>
                    </a:lnTo>
                    <a:lnTo>
                      <a:pt x="47625" y="604838"/>
                    </a:lnTo>
                    <a:close/>
                    <a:moveTo>
                      <a:pt x="95250" y="604838"/>
                    </a:moveTo>
                    <a:lnTo>
                      <a:pt x="142875" y="500063"/>
                    </a:lnTo>
                    <a:lnTo>
                      <a:pt x="190500" y="500063"/>
                    </a:lnTo>
                    <a:lnTo>
                      <a:pt x="142875" y="604838"/>
                    </a:lnTo>
                    <a:close/>
                    <a:moveTo>
                      <a:pt x="190500" y="604838"/>
                    </a:moveTo>
                    <a:lnTo>
                      <a:pt x="238125" y="500063"/>
                    </a:lnTo>
                    <a:lnTo>
                      <a:pt x="285750" y="500063"/>
                    </a:lnTo>
                    <a:lnTo>
                      <a:pt x="238125" y="604838"/>
                    </a:lnTo>
                    <a:close/>
                    <a:moveTo>
                      <a:pt x="285750" y="604838"/>
                    </a:moveTo>
                    <a:lnTo>
                      <a:pt x="333375" y="500063"/>
                    </a:lnTo>
                    <a:lnTo>
                      <a:pt x="381000" y="500063"/>
                    </a:lnTo>
                    <a:lnTo>
                      <a:pt x="333375" y="604838"/>
                    </a:lnTo>
                    <a:close/>
                    <a:moveTo>
                      <a:pt x="381000" y="604838"/>
                    </a:moveTo>
                    <a:lnTo>
                      <a:pt x="428625" y="500063"/>
                    </a:lnTo>
                    <a:lnTo>
                      <a:pt x="476250" y="500063"/>
                    </a:lnTo>
                    <a:lnTo>
                      <a:pt x="428625" y="604838"/>
                    </a:lnTo>
                    <a:close/>
                    <a:moveTo>
                      <a:pt x="476250" y="604838"/>
                    </a:moveTo>
                    <a:lnTo>
                      <a:pt x="523875" y="500063"/>
                    </a:lnTo>
                    <a:lnTo>
                      <a:pt x="571500" y="500063"/>
                    </a:lnTo>
                    <a:lnTo>
                      <a:pt x="523875" y="604838"/>
                    </a:lnTo>
                    <a:close/>
                    <a:moveTo>
                      <a:pt x="0" y="438150"/>
                    </a:moveTo>
                    <a:lnTo>
                      <a:pt x="47625" y="333375"/>
                    </a:lnTo>
                    <a:lnTo>
                      <a:pt x="95250" y="333375"/>
                    </a:lnTo>
                    <a:lnTo>
                      <a:pt x="47625" y="438150"/>
                    </a:lnTo>
                    <a:close/>
                    <a:moveTo>
                      <a:pt x="95250" y="438150"/>
                    </a:moveTo>
                    <a:lnTo>
                      <a:pt x="142875" y="333375"/>
                    </a:lnTo>
                    <a:lnTo>
                      <a:pt x="190500" y="333375"/>
                    </a:lnTo>
                    <a:lnTo>
                      <a:pt x="142875" y="438150"/>
                    </a:lnTo>
                    <a:close/>
                    <a:moveTo>
                      <a:pt x="190500" y="438150"/>
                    </a:moveTo>
                    <a:lnTo>
                      <a:pt x="233363" y="333375"/>
                    </a:lnTo>
                    <a:lnTo>
                      <a:pt x="280988" y="333375"/>
                    </a:lnTo>
                    <a:lnTo>
                      <a:pt x="233363" y="438150"/>
                    </a:lnTo>
                    <a:close/>
                    <a:moveTo>
                      <a:pt x="285750" y="438150"/>
                    </a:moveTo>
                    <a:lnTo>
                      <a:pt x="333375" y="333375"/>
                    </a:lnTo>
                    <a:lnTo>
                      <a:pt x="381000" y="333375"/>
                    </a:lnTo>
                    <a:lnTo>
                      <a:pt x="333375" y="438150"/>
                    </a:lnTo>
                    <a:close/>
                    <a:moveTo>
                      <a:pt x="381000" y="438150"/>
                    </a:moveTo>
                    <a:lnTo>
                      <a:pt x="428625" y="333375"/>
                    </a:lnTo>
                    <a:lnTo>
                      <a:pt x="476250" y="333375"/>
                    </a:lnTo>
                    <a:lnTo>
                      <a:pt x="428625" y="438150"/>
                    </a:lnTo>
                    <a:close/>
                    <a:moveTo>
                      <a:pt x="476250" y="438150"/>
                    </a:moveTo>
                    <a:lnTo>
                      <a:pt x="523875" y="333375"/>
                    </a:lnTo>
                    <a:lnTo>
                      <a:pt x="571500" y="333375"/>
                    </a:lnTo>
                    <a:lnTo>
                      <a:pt x="523875" y="438150"/>
                    </a:lnTo>
                    <a:close/>
                    <a:moveTo>
                      <a:pt x="0" y="271463"/>
                    </a:moveTo>
                    <a:lnTo>
                      <a:pt x="47625" y="166688"/>
                    </a:lnTo>
                    <a:lnTo>
                      <a:pt x="95250" y="166688"/>
                    </a:lnTo>
                    <a:lnTo>
                      <a:pt x="47625" y="271463"/>
                    </a:lnTo>
                    <a:close/>
                    <a:moveTo>
                      <a:pt x="95250" y="271463"/>
                    </a:moveTo>
                    <a:lnTo>
                      <a:pt x="142875" y="166688"/>
                    </a:lnTo>
                    <a:lnTo>
                      <a:pt x="190500" y="166688"/>
                    </a:lnTo>
                    <a:lnTo>
                      <a:pt x="142875" y="271463"/>
                    </a:lnTo>
                    <a:close/>
                    <a:moveTo>
                      <a:pt x="190500" y="271463"/>
                    </a:moveTo>
                    <a:lnTo>
                      <a:pt x="238125" y="166688"/>
                    </a:lnTo>
                    <a:lnTo>
                      <a:pt x="285750" y="166688"/>
                    </a:lnTo>
                    <a:lnTo>
                      <a:pt x="238125" y="271463"/>
                    </a:lnTo>
                    <a:close/>
                    <a:moveTo>
                      <a:pt x="285750" y="271463"/>
                    </a:moveTo>
                    <a:lnTo>
                      <a:pt x="333375" y="166688"/>
                    </a:lnTo>
                    <a:lnTo>
                      <a:pt x="381000" y="166688"/>
                    </a:lnTo>
                    <a:lnTo>
                      <a:pt x="333375" y="271463"/>
                    </a:lnTo>
                    <a:close/>
                    <a:moveTo>
                      <a:pt x="381000" y="271463"/>
                    </a:moveTo>
                    <a:lnTo>
                      <a:pt x="428625" y="166688"/>
                    </a:lnTo>
                    <a:lnTo>
                      <a:pt x="476250" y="166688"/>
                    </a:lnTo>
                    <a:lnTo>
                      <a:pt x="428625" y="271463"/>
                    </a:lnTo>
                    <a:close/>
                    <a:moveTo>
                      <a:pt x="476250" y="271463"/>
                    </a:moveTo>
                    <a:lnTo>
                      <a:pt x="523875" y="166688"/>
                    </a:lnTo>
                    <a:lnTo>
                      <a:pt x="571500" y="166688"/>
                    </a:lnTo>
                    <a:lnTo>
                      <a:pt x="523875" y="271463"/>
                    </a:lnTo>
                    <a:close/>
                    <a:moveTo>
                      <a:pt x="0" y="104775"/>
                    </a:moveTo>
                    <a:lnTo>
                      <a:pt x="47625" y="0"/>
                    </a:lnTo>
                    <a:lnTo>
                      <a:pt x="95250" y="0"/>
                    </a:lnTo>
                    <a:lnTo>
                      <a:pt x="47625" y="104775"/>
                    </a:lnTo>
                    <a:close/>
                    <a:moveTo>
                      <a:pt x="95250" y="104775"/>
                    </a:moveTo>
                    <a:lnTo>
                      <a:pt x="142875" y="0"/>
                    </a:lnTo>
                    <a:lnTo>
                      <a:pt x="190500" y="0"/>
                    </a:lnTo>
                    <a:lnTo>
                      <a:pt x="142875" y="104775"/>
                    </a:lnTo>
                    <a:close/>
                    <a:moveTo>
                      <a:pt x="190500" y="104775"/>
                    </a:moveTo>
                    <a:lnTo>
                      <a:pt x="238125" y="0"/>
                    </a:lnTo>
                    <a:lnTo>
                      <a:pt x="285750" y="0"/>
                    </a:lnTo>
                    <a:lnTo>
                      <a:pt x="238125" y="104775"/>
                    </a:lnTo>
                    <a:close/>
                    <a:moveTo>
                      <a:pt x="285750" y="104775"/>
                    </a:moveTo>
                    <a:lnTo>
                      <a:pt x="333375" y="0"/>
                    </a:lnTo>
                    <a:lnTo>
                      <a:pt x="381000" y="0"/>
                    </a:lnTo>
                    <a:lnTo>
                      <a:pt x="333375" y="104775"/>
                    </a:lnTo>
                    <a:close/>
                    <a:moveTo>
                      <a:pt x="381000" y="104775"/>
                    </a:moveTo>
                    <a:lnTo>
                      <a:pt x="428625" y="0"/>
                    </a:lnTo>
                    <a:lnTo>
                      <a:pt x="476250" y="0"/>
                    </a:lnTo>
                    <a:lnTo>
                      <a:pt x="428625" y="104775"/>
                    </a:lnTo>
                    <a:close/>
                    <a:moveTo>
                      <a:pt x="476250" y="104775"/>
                    </a:moveTo>
                    <a:lnTo>
                      <a:pt x="523875" y="0"/>
                    </a:lnTo>
                    <a:lnTo>
                      <a:pt x="571500" y="0"/>
                    </a:lnTo>
                    <a:lnTo>
                      <a:pt x="523875" y="10477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13" name="文本框 245">
              <a:extLst>
                <a:ext uri="{FF2B5EF4-FFF2-40B4-BE49-F238E27FC236}">
                  <a16:creationId xmlns:a16="http://schemas.microsoft.com/office/drawing/2014/main" id="{3D7C641B-DC30-AF72-0DF0-A7B088882308}"/>
                </a:ext>
              </a:extLst>
            </p:cNvPr>
            <p:cNvSpPr txBox="1"/>
            <p:nvPr/>
          </p:nvSpPr>
          <p:spPr>
            <a:xfrm>
              <a:off x="5379438" y="5340152"/>
              <a:ext cx="1192827" cy="4343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2700" spc="0" baseline="0">
                  <a:ln/>
                  <a:solidFill>
                    <a:srgbClr val="0066CC"/>
                  </a:solidFill>
                  <a:latin typeface="Helvetica"/>
                  <a:sym typeface="Helvetica"/>
                  <a:rtl val="0"/>
                </a:rPr>
                <a:t>Server</a:t>
              </a:r>
            </a:p>
          </p:txBody>
        </p:sp>
        <p:grpSp>
          <p:nvGrpSpPr>
            <p:cNvPr id="14" name="图形 220">
              <a:extLst>
                <a:ext uri="{FF2B5EF4-FFF2-40B4-BE49-F238E27FC236}">
                  <a16:creationId xmlns:a16="http://schemas.microsoft.com/office/drawing/2014/main" id="{17C12550-6D26-7FD5-6BCA-E3D9BF7299C7}"/>
                </a:ext>
              </a:extLst>
            </p:cNvPr>
            <p:cNvGrpSpPr/>
            <p:nvPr/>
          </p:nvGrpSpPr>
          <p:grpSpPr>
            <a:xfrm>
              <a:off x="4408990" y="5721350"/>
              <a:ext cx="952500" cy="523875"/>
              <a:chOff x="4408990" y="5721350"/>
              <a:chExt cx="952500" cy="523875"/>
            </a:xfrm>
          </p:grpSpPr>
          <p:sp>
            <p:nvSpPr>
              <p:cNvPr id="31" name="任意形状 247">
                <a:extLst>
                  <a:ext uri="{FF2B5EF4-FFF2-40B4-BE49-F238E27FC236}">
                    <a16:creationId xmlns:a16="http://schemas.microsoft.com/office/drawing/2014/main" id="{F44C06FD-2CC1-E5EF-4F7C-4BFBBF64B396}"/>
                  </a:ext>
                </a:extLst>
              </p:cNvPr>
              <p:cNvSpPr/>
              <p:nvPr/>
            </p:nvSpPr>
            <p:spPr>
              <a:xfrm>
                <a:off x="4408990" y="5721350"/>
                <a:ext cx="952500" cy="523875"/>
              </a:xfrm>
              <a:custGeom>
                <a:avLst/>
                <a:gdLst>
                  <a:gd name="connsiteX0" fmla="*/ 132874 w 952500"/>
                  <a:gd name="connsiteY0" fmla="*/ 357854 h 523875"/>
                  <a:gd name="connsiteX1" fmla="*/ 817340 w 952500"/>
                  <a:gd name="connsiteY1" fmla="*/ 357854 h 523875"/>
                  <a:gd name="connsiteX2" fmla="*/ 952500 w 952500"/>
                  <a:gd name="connsiteY2" fmla="*/ 523875 h 523875"/>
                  <a:gd name="connsiteX3" fmla="*/ 0 w 952500"/>
                  <a:gd name="connsiteY3" fmla="*/ 523875 h 523875"/>
                  <a:gd name="connsiteX4" fmla="*/ 157163 w 952500"/>
                  <a:gd name="connsiteY4" fmla="*/ 0 h 523875"/>
                  <a:gd name="connsiteX5" fmla="*/ 790575 w 952500"/>
                  <a:gd name="connsiteY5" fmla="*/ 0 h 523875"/>
                  <a:gd name="connsiteX6" fmla="*/ 809434 w 952500"/>
                  <a:gd name="connsiteY6" fmla="*/ 353759 h 523875"/>
                  <a:gd name="connsiteX7" fmla="*/ 138398 w 952500"/>
                  <a:gd name="connsiteY7" fmla="*/ 353759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0" h="523875">
                    <a:moveTo>
                      <a:pt x="132874" y="357854"/>
                    </a:moveTo>
                    <a:lnTo>
                      <a:pt x="817340" y="357854"/>
                    </a:lnTo>
                    <a:lnTo>
                      <a:pt x="952500" y="523875"/>
                    </a:lnTo>
                    <a:lnTo>
                      <a:pt x="0" y="523875"/>
                    </a:lnTo>
                    <a:close/>
                    <a:moveTo>
                      <a:pt x="157163" y="0"/>
                    </a:moveTo>
                    <a:lnTo>
                      <a:pt x="790575" y="0"/>
                    </a:lnTo>
                    <a:lnTo>
                      <a:pt x="809434" y="353759"/>
                    </a:lnTo>
                    <a:lnTo>
                      <a:pt x="138398" y="353759"/>
                    </a:lnTo>
                    <a:close/>
                  </a:path>
                </a:pathLst>
              </a:custGeom>
              <a:solidFill>
                <a:srgbClr val="CCCCCC"/>
              </a:solidFill>
              <a:ln w="18098" cap="flat">
                <a:solidFill>
                  <a:srgbClr val="6881B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2" name="任意形状 248">
                <a:extLst>
                  <a:ext uri="{FF2B5EF4-FFF2-40B4-BE49-F238E27FC236}">
                    <a16:creationId xmlns:a16="http://schemas.microsoft.com/office/drawing/2014/main" id="{A88E18C3-9C72-761B-78B4-2BEF8032EBFE}"/>
                  </a:ext>
                </a:extLst>
              </p:cNvPr>
              <p:cNvSpPr/>
              <p:nvPr/>
            </p:nvSpPr>
            <p:spPr>
              <a:xfrm>
                <a:off x="4528623" y="6120447"/>
                <a:ext cx="722566" cy="86201"/>
              </a:xfrm>
              <a:custGeom>
                <a:avLst/>
                <a:gdLst>
                  <a:gd name="connsiteX0" fmla="*/ 42291 w 722566"/>
                  <a:gd name="connsiteY0" fmla="*/ 0 h 86201"/>
                  <a:gd name="connsiteX1" fmla="*/ 680371 w 722566"/>
                  <a:gd name="connsiteY1" fmla="*/ 0 h 86201"/>
                  <a:gd name="connsiteX2" fmla="*/ 0 w 722566"/>
                  <a:gd name="connsiteY2" fmla="*/ 45434 h 86201"/>
                  <a:gd name="connsiteX3" fmla="*/ 722567 w 722566"/>
                  <a:gd name="connsiteY3" fmla="*/ 45434 h 86201"/>
                  <a:gd name="connsiteX4" fmla="*/ 182975 w 722566"/>
                  <a:gd name="connsiteY4" fmla="*/ 86201 h 86201"/>
                  <a:gd name="connsiteX5" fmla="*/ 511492 w 722566"/>
                  <a:gd name="connsiteY5" fmla="*/ 86201 h 86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2566" h="86201">
                    <a:moveTo>
                      <a:pt x="42291" y="0"/>
                    </a:moveTo>
                    <a:lnTo>
                      <a:pt x="680371" y="0"/>
                    </a:lnTo>
                    <a:moveTo>
                      <a:pt x="0" y="45434"/>
                    </a:moveTo>
                    <a:lnTo>
                      <a:pt x="722567" y="45434"/>
                    </a:lnTo>
                    <a:moveTo>
                      <a:pt x="182975" y="86201"/>
                    </a:moveTo>
                    <a:lnTo>
                      <a:pt x="511492" y="86201"/>
                    </a:lnTo>
                  </a:path>
                </a:pathLst>
              </a:custGeom>
              <a:noFill/>
              <a:ln w="18098" cap="flat">
                <a:solidFill>
                  <a:srgbClr val="6881B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3" name="任意形状 249">
                <a:extLst>
                  <a:ext uri="{FF2B5EF4-FFF2-40B4-BE49-F238E27FC236}">
                    <a16:creationId xmlns:a16="http://schemas.microsoft.com/office/drawing/2014/main" id="{753DEF08-AD8E-AECB-DF1C-B04539C535C5}"/>
                  </a:ext>
                </a:extLst>
              </p:cNvPr>
              <p:cNvSpPr/>
              <p:nvPr/>
            </p:nvSpPr>
            <p:spPr>
              <a:xfrm>
                <a:off x="4580249" y="5753068"/>
                <a:ext cx="605313" cy="290321"/>
              </a:xfrm>
              <a:custGeom>
                <a:avLst/>
                <a:gdLst>
                  <a:gd name="connsiteX0" fmla="*/ 16859 w 605313"/>
                  <a:gd name="connsiteY0" fmla="*/ 0 h 290321"/>
                  <a:gd name="connsiteX1" fmla="*/ 589312 w 605313"/>
                  <a:gd name="connsiteY1" fmla="*/ 0 h 290321"/>
                  <a:gd name="connsiteX2" fmla="*/ 605314 w 605313"/>
                  <a:gd name="connsiteY2" fmla="*/ 290322 h 290321"/>
                  <a:gd name="connsiteX3" fmla="*/ 0 w 605313"/>
                  <a:gd name="connsiteY3" fmla="*/ 290322 h 290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5313" h="290321">
                    <a:moveTo>
                      <a:pt x="16859" y="0"/>
                    </a:moveTo>
                    <a:lnTo>
                      <a:pt x="589312" y="0"/>
                    </a:lnTo>
                    <a:lnTo>
                      <a:pt x="605314" y="290322"/>
                    </a:lnTo>
                    <a:lnTo>
                      <a:pt x="0" y="29032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15" name="文本框 250">
              <a:extLst>
                <a:ext uri="{FF2B5EF4-FFF2-40B4-BE49-F238E27FC236}">
                  <a16:creationId xmlns:a16="http://schemas.microsoft.com/office/drawing/2014/main" id="{1A8F7EF6-59D2-6172-6244-79CF44E1B0B7}"/>
                </a:ext>
              </a:extLst>
            </p:cNvPr>
            <p:cNvSpPr txBox="1"/>
            <p:nvPr/>
          </p:nvSpPr>
          <p:spPr>
            <a:xfrm>
              <a:off x="4312694" y="6340277"/>
              <a:ext cx="1146468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2700" spc="0" baseline="0">
                  <a:ln/>
                  <a:solidFill>
                    <a:srgbClr val="0066CC"/>
                  </a:solidFill>
                  <a:latin typeface="Helvetica"/>
                  <a:sym typeface="Helvetica"/>
                  <a:rtl val="0"/>
                </a:rPr>
                <a:t>User</a:t>
              </a:r>
              <a:r>
                <a:rPr lang="en-US" altLang="ja-JP" sz="2700" spc="0" baseline="0" dirty="0">
                  <a:ln/>
                  <a:solidFill>
                    <a:srgbClr val="0066CC"/>
                  </a:solidFill>
                  <a:latin typeface="Helvetica"/>
                  <a:sym typeface="Helvetica"/>
                  <a:rtl val="0"/>
                </a:rPr>
                <a:t>B</a:t>
              </a:r>
              <a:endParaRPr lang="ja-JP" altLang="en-US" sz="2700" spc="0" baseline="0">
                <a:ln/>
                <a:solidFill>
                  <a:srgbClr val="0066CC"/>
                </a:solidFill>
                <a:latin typeface="Helvetica"/>
                <a:sym typeface="Helvetica"/>
                <a:rtl val="0"/>
              </a:endParaRPr>
            </a:p>
          </p:txBody>
        </p:sp>
        <p:grpSp>
          <p:nvGrpSpPr>
            <p:cNvPr id="16" name="图形 220">
              <a:extLst>
                <a:ext uri="{FF2B5EF4-FFF2-40B4-BE49-F238E27FC236}">
                  <a16:creationId xmlns:a16="http://schemas.microsoft.com/office/drawing/2014/main" id="{89E91E1A-EBF5-858E-DC3A-96E7D64A0A72}"/>
                </a:ext>
              </a:extLst>
            </p:cNvPr>
            <p:cNvGrpSpPr/>
            <p:nvPr/>
          </p:nvGrpSpPr>
          <p:grpSpPr>
            <a:xfrm>
              <a:off x="6409240" y="5721350"/>
              <a:ext cx="952500" cy="523875"/>
              <a:chOff x="6409240" y="5721350"/>
              <a:chExt cx="952500" cy="523875"/>
            </a:xfrm>
          </p:grpSpPr>
          <p:sp>
            <p:nvSpPr>
              <p:cNvPr id="28" name="任意形状 252">
                <a:extLst>
                  <a:ext uri="{FF2B5EF4-FFF2-40B4-BE49-F238E27FC236}">
                    <a16:creationId xmlns:a16="http://schemas.microsoft.com/office/drawing/2014/main" id="{CE60A00A-E229-A71E-E962-08E84926A152}"/>
                  </a:ext>
                </a:extLst>
              </p:cNvPr>
              <p:cNvSpPr/>
              <p:nvPr/>
            </p:nvSpPr>
            <p:spPr>
              <a:xfrm>
                <a:off x="6409240" y="5721350"/>
                <a:ext cx="952500" cy="523875"/>
              </a:xfrm>
              <a:custGeom>
                <a:avLst/>
                <a:gdLst>
                  <a:gd name="connsiteX0" fmla="*/ 132874 w 952500"/>
                  <a:gd name="connsiteY0" fmla="*/ 357854 h 523875"/>
                  <a:gd name="connsiteX1" fmla="*/ 817340 w 952500"/>
                  <a:gd name="connsiteY1" fmla="*/ 357854 h 523875"/>
                  <a:gd name="connsiteX2" fmla="*/ 952500 w 952500"/>
                  <a:gd name="connsiteY2" fmla="*/ 523875 h 523875"/>
                  <a:gd name="connsiteX3" fmla="*/ 0 w 952500"/>
                  <a:gd name="connsiteY3" fmla="*/ 523875 h 523875"/>
                  <a:gd name="connsiteX4" fmla="*/ 157163 w 952500"/>
                  <a:gd name="connsiteY4" fmla="*/ 0 h 523875"/>
                  <a:gd name="connsiteX5" fmla="*/ 790575 w 952500"/>
                  <a:gd name="connsiteY5" fmla="*/ 0 h 523875"/>
                  <a:gd name="connsiteX6" fmla="*/ 809435 w 952500"/>
                  <a:gd name="connsiteY6" fmla="*/ 353759 h 523875"/>
                  <a:gd name="connsiteX7" fmla="*/ 138398 w 952500"/>
                  <a:gd name="connsiteY7" fmla="*/ 353759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0" h="523875">
                    <a:moveTo>
                      <a:pt x="132874" y="357854"/>
                    </a:moveTo>
                    <a:lnTo>
                      <a:pt x="817340" y="357854"/>
                    </a:lnTo>
                    <a:lnTo>
                      <a:pt x="952500" y="523875"/>
                    </a:lnTo>
                    <a:lnTo>
                      <a:pt x="0" y="523875"/>
                    </a:lnTo>
                    <a:close/>
                    <a:moveTo>
                      <a:pt x="157163" y="0"/>
                    </a:moveTo>
                    <a:lnTo>
                      <a:pt x="790575" y="0"/>
                    </a:lnTo>
                    <a:lnTo>
                      <a:pt x="809435" y="353759"/>
                    </a:lnTo>
                    <a:lnTo>
                      <a:pt x="138398" y="353759"/>
                    </a:lnTo>
                    <a:close/>
                  </a:path>
                </a:pathLst>
              </a:custGeom>
              <a:solidFill>
                <a:srgbClr val="CCCCCC"/>
              </a:solidFill>
              <a:ln w="18098" cap="flat">
                <a:solidFill>
                  <a:srgbClr val="6881B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9" name="任意形状 253">
                <a:extLst>
                  <a:ext uri="{FF2B5EF4-FFF2-40B4-BE49-F238E27FC236}">
                    <a16:creationId xmlns:a16="http://schemas.microsoft.com/office/drawing/2014/main" id="{9675C71F-2398-FC21-5A0E-748D35510EAE}"/>
                  </a:ext>
                </a:extLst>
              </p:cNvPr>
              <p:cNvSpPr/>
              <p:nvPr/>
            </p:nvSpPr>
            <p:spPr>
              <a:xfrm>
                <a:off x="6528873" y="6120447"/>
                <a:ext cx="722566" cy="86201"/>
              </a:xfrm>
              <a:custGeom>
                <a:avLst/>
                <a:gdLst>
                  <a:gd name="connsiteX0" fmla="*/ 42291 w 722566"/>
                  <a:gd name="connsiteY0" fmla="*/ 0 h 86201"/>
                  <a:gd name="connsiteX1" fmla="*/ 680371 w 722566"/>
                  <a:gd name="connsiteY1" fmla="*/ 0 h 86201"/>
                  <a:gd name="connsiteX2" fmla="*/ 0 w 722566"/>
                  <a:gd name="connsiteY2" fmla="*/ 45434 h 86201"/>
                  <a:gd name="connsiteX3" fmla="*/ 722567 w 722566"/>
                  <a:gd name="connsiteY3" fmla="*/ 45434 h 86201"/>
                  <a:gd name="connsiteX4" fmla="*/ 182975 w 722566"/>
                  <a:gd name="connsiteY4" fmla="*/ 86201 h 86201"/>
                  <a:gd name="connsiteX5" fmla="*/ 511493 w 722566"/>
                  <a:gd name="connsiteY5" fmla="*/ 86201 h 86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2566" h="86201">
                    <a:moveTo>
                      <a:pt x="42291" y="0"/>
                    </a:moveTo>
                    <a:lnTo>
                      <a:pt x="680371" y="0"/>
                    </a:lnTo>
                    <a:moveTo>
                      <a:pt x="0" y="45434"/>
                    </a:moveTo>
                    <a:lnTo>
                      <a:pt x="722567" y="45434"/>
                    </a:lnTo>
                    <a:moveTo>
                      <a:pt x="182975" y="86201"/>
                    </a:moveTo>
                    <a:lnTo>
                      <a:pt x="511493" y="86201"/>
                    </a:lnTo>
                  </a:path>
                </a:pathLst>
              </a:custGeom>
              <a:noFill/>
              <a:ln w="18098" cap="flat">
                <a:solidFill>
                  <a:srgbClr val="6881B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0" name="任意形状 254">
                <a:extLst>
                  <a:ext uri="{FF2B5EF4-FFF2-40B4-BE49-F238E27FC236}">
                    <a16:creationId xmlns:a16="http://schemas.microsoft.com/office/drawing/2014/main" id="{55151895-7417-536A-7873-88C907D78755}"/>
                  </a:ext>
                </a:extLst>
              </p:cNvPr>
              <p:cNvSpPr/>
              <p:nvPr/>
            </p:nvSpPr>
            <p:spPr>
              <a:xfrm>
                <a:off x="6580499" y="5753068"/>
                <a:ext cx="605313" cy="290321"/>
              </a:xfrm>
              <a:custGeom>
                <a:avLst/>
                <a:gdLst>
                  <a:gd name="connsiteX0" fmla="*/ 16859 w 605313"/>
                  <a:gd name="connsiteY0" fmla="*/ 0 h 290321"/>
                  <a:gd name="connsiteX1" fmla="*/ 589312 w 605313"/>
                  <a:gd name="connsiteY1" fmla="*/ 0 h 290321"/>
                  <a:gd name="connsiteX2" fmla="*/ 605314 w 605313"/>
                  <a:gd name="connsiteY2" fmla="*/ 290322 h 290321"/>
                  <a:gd name="connsiteX3" fmla="*/ 0 w 605313"/>
                  <a:gd name="connsiteY3" fmla="*/ 290322 h 290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5313" h="290321">
                    <a:moveTo>
                      <a:pt x="16859" y="0"/>
                    </a:moveTo>
                    <a:lnTo>
                      <a:pt x="589312" y="0"/>
                    </a:lnTo>
                    <a:lnTo>
                      <a:pt x="605314" y="290322"/>
                    </a:lnTo>
                    <a:lnTo>
                      <a:pt x="0" y="29032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17" name="文本框 255">
              <a:extLst>
                <a:ext uri="{FF2B5EF4-FFF2-40B4-BE49-F238E27FC236}">
                  <a16:creationId xmlns:a16="http://schemas.microsoft.com/office/drawing/2014/main" id="{2AF3AA98-C1EF-185F-DB0D-A843D5E5894B}"/>
                </a:ext>
              </a:extLst>
            </p:cNvPr>
            <p:cNvSpPr txBox="1"/>
            <p:nvPr/>
          </p:nvSpPr>
          <p:spPr>
            <a:xfrm>
              <a:off x="6312944" y="6340277"/>
              <a:ext cx="1165704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2700" spc="0" baseline="0">
                  <a:ln/>
                  <a:solidFill>
                    <a:srgbClr val="0066CC"/>
                  </a:solidFill>
                  <a:latin typeface="Helvetica"/>
                  <a:sym typeface="Helvetica"/>
                  <a:rtl val="0"/>
                </a:rPr>
                <a:t>User</a:t>
              </a:r>
              <a:r>
                <a:rPr lang="en-US" altLang="ja-JP" sz="2700" spc="0" baseline="0" dirty="0">
                  <a:ln/>
                  <a:solidFill>
                    <a:srgbClr val="0066CC"/>
                  </a:solidFill>
                  <a:latin typeface="Helvetica"/>
                  <a:sym typeface="Helvetica"/>
                  <a:rtl val="0"/>
                </a:rPr>
                <a:t>C</a:t>
              </a:r>
              <a:endParaRPr lang="ja-JP" altLang="en-US" sz="2700" spc="0" baseline="0">
                <a:ln/>
                <a:solidFill>
                  <a:srgbClr val="0066CC"/>
                </a:solidFill>
                <a:latin typeface="Helvetica"/>
                <a:sym typeface="Helvetica"/>
                <a:rtl val="0"/>
              </a:endParaRPr>
            </a:p>
          </p:txBody>
        </p:sp>
        <p:grpSp>
          <p:nvGrpSpPr>
            <p:cNvPr id="18" name="图形 220">
              <a:extLst>
                <a:ext uri="{FF2B5EF4-FFF2-40B4-BE49-F238E27FC236}">
                  <a16:creationId xmlns:a16="http://schemas.microsoft.com/office/drawing/2014/main" id="{00FC4ECA-9A8C-C32D-FB75-74CFE63CFEBF}"/>
                </a:ext>
              </a:extLst>
            </p:cNvPr>
            <p:cNvGrpSpPr/>
            <p:nvPr/>
          </p:nvGrpSpPr>
          <p:grpSpPr>
            <a:xfrm>
              <a:off x="7209340" y="4292600"/>
              <a:ext cx="952500" cy="523875"/>
              <a:chOff x="7209340" y="4292600"/>
              <a:chExt cx="952500" cy="523875"/>
            </a:xfrm>
          </p:grpSpPr>
          <p:sp>
            <p:nvSpPr>
              <p:cNvPr id="25" name="任意形状 257">
                <a:extLst>
                  <a:ext uri="{FF2B5EF4-FFF2-40B4-BE49-F238E27FC236}">
                    <a16:creationId xmlns:a16="http://schemas.microsoft.com/office/drawing/2014/main" id="{CDB904F2-0467-0C01-5F27-73DB611CB702}"/>
                  </a:ext>
                </a:extLst>
              </p:cNvPr>
              <p:cNvSpPr/>
              <p:nvPr/>
            </p:nvSpPr>
            <p:spPr>
              <a:xfrm>
                <a:off x="7209340" y="4292600"/>
                <a:ext cx="952500" cy="523875"/>
              </a:xfrm>
              <a:custGeom>
                <a:avLst/>
                <a:gdLst>
                  <a:gd name="connsiteX0" fmla="*/ 132874 w 952500"/>
                  <a:gd name="connsiteY0" fmla="*/ 357854 h 523875"/>
                  <a:gd name="connsiteX1" fmla="*/ 817340 w 952500"/>
                  <a:gd name="connsiteY1" fmla="*/ 357854 h 523875"/>
                  <a:gd name="connsiteX2" fmla="*/ 952500 w 952500"/>
                  <a:gd name="connsiteY2" fmla="*/ 523875 h 523875"/>
                  <a:gd name="connsiteX3" fmla="*/ 0 w 952500"/>
                  <a:gd name="connsiteY3" fmla="*/ 523875 h 523875"/>
                  <a:gd name="connsiteX4" fmla="*/ 157163 w 952500"/>
                  <a:gd name="connsiteY4" fmla="*/ 0 h 523875"/>
                  <a:gd name="connsiteX5" fmla="*/ 790575 w 952500"/>
                  <a:gd name="connsiteY5" fmla="*/ 0 h 523875"/>
                  <a:gd name="connsiteX6" fmla="*/ 809434 w 952500"/>
                  <a:gd name="connsiteY6" fmla="*/ 353759 h 523875"/>
                  <a:gd name="connsiteX7" fmla="*/ 138398 w 952500"/>
                  <a:gd name="connsiteY7" fmla="*/ 353759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0" h="523875">
                    <a:moveTo>
                      <a:pt x="132874" y="357854"/>
                    </a:moveTo>
                    <a:lnTo>
                      <a:pt x="817340" y="357854"/>
                    </a:lnTo>
                    <a:lnTo>
                      <a:pt x="952500" y="523875"/>
                    </a:lnTo>
                    <a:lnTo>
                      <a:pt x="0" y="523875"/>
                    </a:lnTo>
                    <a:close/>
                    <a:moveTo>
                      <a:pt x="157163" y="0"/>
                    </a:moveTo>
                    <a:lnTo>
                      <a:pt x="790575" y="0"/>
                    </a:lnTo>
                    <a:lnTo>
                      <a:pt x="809434" y="353759"/>
                    </a:lnTo>
                    <a:lnTo>
                      <a:pt x="138398" y="353759"/>
                    </a:lnTo>
                    <a:close/>
                  </a:path>
                </a:pathLst>
              </a:custGeom>
              <a:solidFill>
                <a:srgbClr val="CCCCCC"/>
              </a:solidFill>
              <a:ln w="18098" cap="flat">
                <a:solidFill>
                  <a:srgbClr val="6881B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" name="任意形状 258">
                <a:extLst>
                  <a:ext uri="{FF2B5EF4-FFF2-40B4-BE49-F238E27FC236}">
                    <a16:creationId xmlns:a16="http://schemas.microsoft.com/office/drawing/2014/main" id="{FE681B71-16E2-208D-6AC3-E2BAD6F34F29}"/>
                  </a:ext>
                </a:extLst>
              </p:cNvPr>
              <p:cNvSpPr/>
              <p:nvPr/>
            </p:nvSpPr>
            <p:spPr>
              <a:xfrm>
                <a:off x="7328973" y="4691697"/>
                <a:ext cx="722566" cy="86201"/>
              </a:xfrm>
              <a:custGeom>
                <a:avLst/>
                <a:gdLst>
                  <a:gd name="connsiteX0" fmla="*/ 42291 w 722566"/>
                  <a:gd name="connsiteY0" fmla="*/ 0 h 86201"/>
                  <a:gd name="connsiteX1" fmla="*/ 680371 w 722566"/>
                  <a:gd name="connsiteY1" fmla="*/ 0 h 86201"/>
                  <a:gd name="connsiteX2" fmla="*/ 0 w 722566"/>
                  <a:gd name="connsiteY2" fmla="*/ 45434 h 86201"/>
                  <a:gd name="connsiteX3" fmla="*/ 722566 w 722566"/>
                  <a:gd name="connsiteY3" fmla="*/ 45434 h 86201"/>
                  <a:gd name="connsiteX4" fmla="*/ 182975 w 722566"/>
                  <a:gd name="connsiteY4" fmla="*/ 86201 h 86201"/>
                  <a:gd name="connsiteX5" fmla="*/ 511493 w 722566"/>
                  <a:gd name="connsiteY5" fmla="*/ 86201 h 86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2566" h="86201">
                    <a:moveTo>
                      <a:pt x="42291" y="0"/>
                    </a:moveTo>
                    <a:lnTo>
                      <a:pt x="680371" y="0"/>
                    </a:lnTo>
                    <a:moveTo>
                      <a:pt x="0" y="45434"/>
                    </a:moveTo>
                    <a:lnTo>
                      <a:pt x="722566" y="45434"/>
                    </a:lnTo>
                    <a:moveTo>
                      <a:pt x="182975" y="86201"/>
                    </a:moveTo>
                    <a:lnTo>
                      <a:pt x="511493" y="86201"/>
                    </a:lnTo>
                  </a:path>
                </a:pathLst>
              </a:custGeom>
              <a:noFill/>
              <a:ln w="18098" cap="flat">
                <a:solidFill>
                  <a:srgbClr val="6881B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7" name="任意形状 259">
                <a:extLst>
                  <a:ext uri="{FF2B5EF4-FFF2-40B4-BE49-F238E27FC236}">
                    <a16:creationId xmlns:a16="http://schemas.microsoft.com/office/drawing/2014/main" id="{41B0EF11-27FD-530E-4EC1-4988C0961591}"/>
                  </a:ext>
                </a:extLst>
              </p:cNvPr>
              <p:cNvSpPr/>
              <p:nvPr/>
            </p:nvSpPr>
            <p:spPr>
              <a:xfrm>
                <a:off x="7380599" y="4324318"/>
                <a:ext cx="605313" cy="290322"/>
              </a:xfrm>
              <a:custGeom>
                <a:avLst/>
                <a:gdLst>
                  <a:gd name="connsiteX0" fmla="*/ 16859 w 605313"/>
                  <a:gd name="connsiteY0" fmla="*/ 0 h 290322"/>
                  <a:gd name="connsiteX1" fmla="*/ 589311 w 605313"/>
                  <a:gd name="connsiteY1" fmla="*/ 0 h 290322"/>
                  <a:gd name="connsiteX2" fmla="*/ 605314 w 605313"/>
                  <a:gd name="connsiteY2" fmla="*/ 290322 h 290322"/>
                  <a:gd name="connsiteX3" fmla="*/ 0 w 605313"/>
                  <a:gd name="connsiteY3" fmla="*/ 290322 h 290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5313" h="290322">
                    <a:moveTo>
                      <a:pt x="16859" y="0"/>
                    </a:moveTo>
                    <a:lnTo>
                      <a:pt x="589311" y="0"/>
                    </a:lnTo>
                    <a:lnTo>
                      <a:pt x="605314" y="290322"/>
                    </a:lnTo>
                    <a:lnTo>
                      <a:pt x="0" y="29032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19" name="文本框 260">
              <a:extLst>
                <a:ext uri="{FF2B5EF4-FFF2-40B4-BE49-F238E27FC236}">
                  <a16:creationId xmlns:a16="http://schemas.microsoft.com/office/drawing/2014/main" id="{6D5546D8-AF17-2946-F795-775083A74A73}"/>
                </a:ext>
              </a:extLst>
            </p:cNvPr>
            <p:cNvSpPr txBox="1"/>
            <p:nvPr/>
          </p:nvSpPr>
          <p:spPr>
            <a:xfrm>
              <a:off x="7084497" y="4911527"/>
              <a:ext cx="1192660" cy="4343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2700" spc="0" baseline="0">
                  <a:ln/>
                  <a:solidFill>
                    <a:srgbClr val="0066CC"/>
                  </a:solidFill>
                  <a:latin typeface="Helvetica"/>
                  <a:sym typeface="Helvetica"/>
                  <a:rtl val="0"/>
                </a:rPr>
                <a:t>User...</a:t>
              </a:r>
            </a:p>
          </p:txBody>
        </p:sp>
        <p:sp>
          <p:nvSpPr>
            <p:cNvPr id="20" name="任意形状 261">
              <a:extLst>
                <a:ext uri="{FF2B5EF4-FFF2-40B4-BE49-F238E27FC236}">
                  <a16:creationId xmlns:a16="http://schemas.microsoft.com/office/drawing/2014/main" id="{4D0EBEE3-84F3-F94A-EF05-F904076BDF2D}"/>
                </a:ext>
              </a:extLst>
            </p:cNvPr>
            <p:cNvSpPr/>
            <p:nvPr/>
          </p:nvSpPr>
          <p:spPr>
            <a:xfrm>
              <a:off x="3885115" y="4643882"/>
              <a:ext cx="238125" cy="41624"/>
            </a:xfrm>
            <a:custGeom>
              <a:avLst/>
              <a:gdLst>
                <a:gd name="connsiteX0" fmla="*/ 0 w 238125"/>
                <a:gd name="connsiteY0" fmla="*/ 41624 h 41624"/>
                <a:gd name="connsiteX1" fmla="*/ 238125 w 238125"/>
                <a:gd name="connsiteY1" fmla="*/ 0 h 4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25" h="41624">
                  <a:moveTo>
                    <a:pt x="0" y="41624"/>
                  </a:moveTo>
                  <a:lnTo>
                    <a:pt x="238125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21" name="图形 220">
              <a:extLst>
                <a:ext uri="{FF2B5EF4-FFF2-40B4-BE49-F238E27FC236}">
                  <a16:creationId xmlns:a16="http://schemas.microsoft.com/office/drawing/2014/main" id="{945090D8-6CC1-57F0-72FE-6D1043DDDE8F}"/>
                </a:ext>
              </a:extLst>
            </p:cNvPr>
            <p:cNvGrpSpPr/>
            <p:nvPr/>
          </p:nvGrpSpPr>
          <p:grpSpPr>
            <a:xfrm>
              <a:off x="4123240" y="4387850"/>
              <a:ext cx="476250" cy="428625"/>
              <a:chOff x="4123240" y="4387850"/>
              <a:chExt cx="476250" cy="428625"/>
            </a:xfrm>
          </p:grpSpPr>
          <p:sp>
            <p:nvSpPr>
              <p:cNvPr id="23" name="任意形状 263">
                <a:extLst>
                  <a:ext uri="{FF2B5EF4-FFF2-40B4-BE49-F238E27FC236}">
                    <a16:creationId xmlns:a16="http://schemas.microsoft.com/office/drawing/2014/main" id="{C0379472-3F78-E17B-EAAC-7A402B7A3937}"/>
                  </a:ext>
                </a:extLst>
              </p:cNvPr>
              <p:cNvSpPr/>
              <p:nvPr/>
            </p:nvSpPr>
            <p:spPr>
              <a:xfrm>
                <a:off x="4123240" y="4387850"/>
                <a:ext cx="476250" cy="428625"/>
              </a:xfrm>
              <a:custGeom>
                <a:avLst/>
                <a:gdLst>
                  <a:gd name="connsiteX0" fmla="*/ 452438 w 476250"/>
                  <a:gd name="connsiteY0" fmla="*/ 0 h 428625"/>
                  <a:gd name="connsiteX1" fmla="*/ 476250 w 476250"/>
                  <a:gd name="connsiteY1" fmla="*/ 21431 h 428625"/>
                  <a:gd name="connsiteX2" fmla="*/ 476250 w 476250"/>
                  <a:gd name="connsiteY2" fmla="*/ 407194 h 428625"/>
                  <a:gd name="connsiteX3" fmla="*/ 452438 w 476250"/>
                  <a:gd name="connsiteY3" fmla="*/ 428625 h 428625"/>
                  <a:gd name="connsiteX4" fmla="*/ 23813 w 476250"/>
                  <a:gd name="connsiteY4" fmla="*/ 428625 h 428625"/>
                  <a:gd name="connsiteX5" fmla="*/ 0 w 476250"/>
                  <a:gd name="connsiteY5" fmla="*/ 407194 h 428625"/>
                  <a:gd name="connsiteX6" fmla="*/ 0 w 476250"/>
                  <a:gd name="connsiteY6" fmla="*/ 21431 h 428625"/>
                  <a:gd name="connsiteX7" fmla="*/ 23813 w 476250"/>
                  <a:gd name="connsiteY7" fmla="*/ 0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0" h="428625">
                    <a:moveTo>
                      <a:pt x="452438" y="0"/>
                    </a:moveTo>
                    <a:cubicBezTo>
                      <a:pt x="465589" y="0"/>
                      <a:pt x="476250" y="9595"/>
                      <a:pt x="476250" y="21431"/>
                    </a:cubicBezTo>
                    <a:lnTo>
                      <a:pt x="476250" y="407194"/>
                    </a:lnTo>
                    <a:cubicBezTo>
                      <a:pt x="476250" y="419030"/>
                      <a:pt x="465589" y="428625"/>
                      <a:pt x="452438" y="428625"/>
                    </a:cubicBezTo>
                    <a:lnTo>
                      <a:pt x="23813" y="428625"/>
                    </a:lnTo>
                    <a:cubicBezTo>
                      <a:pt x="10661" y="428625"/>
                      <a:pt x="0" y="419030"/>
                      <a:pt x="0" y="407194"/>
                    </a:cubicBezTo>
                    <a:lnTo>
                      <a:pt x="0" y="21431"/>
                    </a:lnTo>
                    <a:cubicBezTo>
                      <a:pt x="0" y="9595"/>
                      <a:pt x="10661" y="0"/>
                      <a:pt x="238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solidFill>
                  <a:srgbClr val="99999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" name="任意形状 264">
                <a:extLst>
                  <a:ext uri="{FF2B5EF4-FFF2-40B4-BE49-F238E27FC236}">
                    <a16:creationId xmlns:a16="http://schemas.microsoft.com/office/drawing/2014/main" id="{BCFD3D37-EA6C-D45F-DAB0-015CE76366C0}"/>
                  </a:ext>
                </a:extLst>
              </p:cNvPr>
              <p:cNvSpPr/>
              <p:nvPr/>
            </p:nvSpPr>
            <p:spPr>
              <a:xfrm>
                <a:off x="4147052" y="4422140"/>
                <a:ext cx="414337" cy="372903"/>
              </a:xfrm>
              <a:custGeom>
                <a:avLst/>
                <a:gdLst>
                  <a:gd name="connsiteX0" fmla="*/ 28575 w 414337"/>
                  <a:gd name="connsiteY0" fmla="*/ 308610 h 372903"/>
                  <a:gd name="connsiteX1" fmla="*/ 71438 w 414337"/>
                  <a:gd name="connsiteY1" fmla="*/ 347186 h 372903"/>
                  <a:gd name="connsiteX2" fmla="*/ 0 w 414337"/>
                  <a:gd name="connsiteY2" fmla="*/ 372904 h 372903"/>
                  <a:gd name="connsiteX3" fmla="*/ 328613 w 414337"/>
                  <a:gd name="connsiteY3" fmla="*/ 34290 h 372903"/>
                  <a:gd name="connsiteX4" fmla="*/ 376238 w 414337"/>
                  <a:gd name="connsiteY4" fmla="*/ 77153 h 372903"/>
                  <a:gd name="connsiteX5" fmla="*/ 80963 w 414337"/>
                  <a:gd name="connsiteY5" fmla="*/ 342900 h 372903"/>
                  <a:gd name="connsiteX6" fmla="*/ 33338 w 414337"/>
                  <a:gd name="connsiteY6" fmla="*/ 300037 h 372903"/>
                  <a:gd name="connsiteX7" fmla="*/ 335756 w 414337"/>
                  <a:gd name="connsiteY7" fmla="*/ 27813 h 372903"/>
                  <a:gd name="connsiteX8" fmla="*/ 366713 w 414337"/>
                  <a:gd name="connsiteY8" fmla="*/ 0 h 372903"/>
                  <a:gd name="connsiteX9" fmla="*/ 414338 w 414337"/>
                  <a:gd name="connsiteY9" fmla="*/ 42863 h 372903"/>
                  <a:gd name="connsiteX10" fmla="*/ 383381 w 414337"/>
                  <a:gd name="connsiteY10" fmla="*/ 70676 h 37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4337" h="372903">
                    <a:moveTo>
                      <a:pt x="28575" y="308610"/>
                    </a:moveTo>
                    <a:lnTo>
                      <a:pt x="71438" y="347186"/>
                    </a:lnTo>
                    <a:lnTo>
                      <a:pt x="0" y="372904"/>
                    </a:lnTo>
                    <a:close/>
                    <a:moveTo>
                      <a:pt x="328613" y="34290"/>
                    </a:moveTo>
                    <a:lnTo>
                      <a:pt x="376238" y="77153"/>
                    </a:lnTo>
                    <a:lnTo>
                      <a:pt x="80963" y="342900"/>
                    </a:lnTo>
                    <a:lnTo>
                      <a:pt x="33338" y="300037"/>
                    </a:lnTo>
                    <a:close/>
                    <a:moveTo>
                      <a:pt x="335756" y="27813"/>
                    </a:moveTo>
                    <a:lnTo>
                      <a:pt x="366713" y="0"/>
                    </a:lnTo>
                    <a:lnTo>
                      <a:pt x="414338" y="42863"/>
                    </a:lnTo>
                    <a:lnTo>
                      <a:pt x="383381" y="70676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22" name="文本框 265">
              <a:extLst>
                <a:ext uri="{FF2B5EF4-FFF2-40B4-BE49-F238E27FC236}">
                  <a16:creationId xmlns:a16="http://schemas.microsoft.com/office/drawing/2014/main" id="{58BD8F0F-4A0A-924C-0C27-85A8AD77850E}"/>
                </a:ext>
              </a:extLst>
            </p:cNvPr>
            <p:cNvSpPr txBox="1"/>
            <p:nvPr/>
          </p:nvSpPr>
          <p:spPr>
            <a:xfrm>
              <a:off x="4011168" y="4885241"/>
              <a:ext cx="690867" cy="32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800" spc="0" baseline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UGC</a:t>
              </a:r>
            </a:p>
          </p:txBody>
        </p:sp>
      </p:grpSp>
      <p:grpSp>
        <p:nvGrpSpPr>
          <p:cNvPr id="49" name="图形 75">
            <a:extLst>
              <a:ext uri="{FF2B5EF4-FFF2-40B4-BE49-F238E27FC236}">
                <a16:creationId xmlns:a16="http://schemas.microsoft.com/office/drawing/2014/main" id="{10B25E81-3518-C306-B9F4-2F343D8B03C7}"/>
              </a:ext>
            </a:extLst>
          </p:cNvPr>
          <p:cNvGrpSpPr/>
          <p:nvPr/>
        </p:nvGrpSpPr>
        <p:grpSpPr>
          <a:xfrm>
            <a:off x="6466543" y="4285178"/>
            <a:ext cx="5440838" cy="2555508"/>
            <a:chOff x="3380329" y="4292600"/>
            <a:chExt cx="5440838" cy="2555508"/>
          </a:xfrm>
        </p:grpSpPr>
        <p:grpSp>
          <p:nvGrpSpPr>
            <p:cNvPr id="50" name="图形 75">
              <a:extLst>
                <a:ext uri="{FF2B5EF4-FFF2-40B4-BE49-F238E27FC236}">
                  <a16:creationId xmlns:a16="http://schemas.microsoft.com/office/drawing/2014/main" id="{A4DB41BA-929E-1A60-6F06-17EE7DE23601}"/>
                </a:ext>
              </a:extLst>
            </p:cNvPr>
            <p:cNvGrpSpPr/>
            <p:nvPr/>
          </p:nvGrpSpPr>
          <p:grpSpPr>
            <a:xfrm>
              <a:off x="3476625" y="4506912"/>
              <a:ext cx="952500" cy="523875"/>
              <a:chOff x="3476625" y="4506912"/>
              <a:chExt cx="952500" cy="523875"/>
            </a:xfrm>
          </p:grpSpPr>
          <p:sp>
            <p:nvSpPr>
              <p:cNvPr id="75" name="任意形状 79">
                <a:extLst>
                  <a:ext uri="{FF2B5EF4-FFF2-40B4-BE49-F238E27FC236}">
                    <a16:creationId xmlns:a16="http://schemas.microsoft.com/office/drawing/2014/main" id="{9BD01136-C0AD-C40E-AD95-73D798D8A12D}"/>
                  </a:ext>
                </a:extLst>
              </p:cNvPr>
              <p:cNvSpPr/>
              <p:nvPr/>
            </p:nvSpPr>
            <p:spPr>
              <a:xfrm>
                <a:off x="3476625" y="4506912"/>
                <a:ext cx="952500" cy="523875"/>
              </a:xfrm>
              <a:custGeom>
                <a:avLst/>
                <a:gdLst>
                  <a:gd name="connsiteX0" fmla="*/ 132874 w 952500"/>
                  <a:gd name="connsiteY0" fmla="*/ 357854 h 523875"/>
                  <a:gd name="connsiteX1" fmla="*/ 817340 w 952500"/>
                  <a:gd name="connsiteY1" fmla="*/ 357854 h 523875"/>
                  <a:gd name="connsiteX2" fmla="*/ 952500 w 952500"/>
                  <a:gd name="connsiteY2" fmla="*/ 523875 h 523875"/>
                  <a:gd name="connsiteX3" fmla="*/ 0 w 952500"/>
                  <a:gd name="connsiteY3" fmla="*/ 523875 h 523875"/>
                  <a:gd name="connsiteX4" fmla="*/ 157163 w 952500"/>
                  <a:gd name="connsiteY4" fmla="*/ 0 h 523875"/>
                  <a:gd name="connsiteX5" fmla="*/ 790575 w 952500"/>
                  <a:gd name="connsiteY5" fmla="*/ 0 h 523875"/>
                  <a:gd name="connsiteX6" fmla="*/ 809435 w 952500"/>
                  <a:gd name="connsiteY6" fmla="*/ 353759 h 523875"/>
                  <a:gd name="connsiteX7" fmla="*/ 138398 w 952500"/>
                  <a:gd name="connsiteY7" fmla="*/ 353759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0" h="523875">
                    <a:moveTo>
                      <a:pt x="132874" y="357854"/>
                    </a:moveTo>
                    <a:lnTo>
                      <a:pt x="817340" y="357854"/>
                    </a:lnTo>
                    <a:lnTo>
                      <a:pt x="952500" y="523875"/>
                    </a:lnTo>
                    <a:lnTo>
                      <a:pt x="0" y="523875"/>
                    </a:lnTo>
                    <a:close/>
                    <a:moveTo>
                      <a:pt x="157163" y="0"/>
                    </a:moveTo>
                    <a:lnTo>
                      <a:pt x="790575" y="0"/>
                    </a:lnTo>
                    <a:lnTo>
                      <a:pt x="809435" y="353759"/>
                    </a:lnTo>
                    <a:lnTo>
                      <a:pt x="138398" y="353759"/>
                    </a:lnTo>
                    <a:close/>
                  </a:path>
                </a:pathLst>
              </a:custGeom>
              <a:solidFill>
                <a:srgbClr val="CCCCCC"/>
              </a:solidFill>
              <a:ln w="18098" cap="flat">
                <a:solidFill>
                  <a:srgbClr val="6881B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6" name="任意形状 80">
                <a:extLst>
                  <a:ext uri="{FF2B5EF4-FFF2-40B4-BE49-F238E27FC236}">
                    <a16:creationId xmlns:a16="http://schemas.microsoft.com/office/drawing/2014/main" id="{1E09794C-7DD0-BAAA-A2F6-5F166FC3A2A7}"/>
                  </a:ext>
                </a:extLst>
              </p:cNvPr>
              <p:cNvSpPr/>
              <p:nvPr/>
            </p:nvSpPr>
            <p:spPr>
              <a:xfrm>
                <a:off x="3596259" y="4906010"/>
                <a:ext cx="722566" cy="86201"/>
              </a:xfrm>
              <a:custGeom>
                <a:avLst/>
                <a:gdLst>
                  <a:gd name="connsiteX0" fmla="*/ 42291 w 722566"/>
                  <a:gd name="connsiteY0" fmla="*/ 0 h 86201"/>
                  <a:gd name="connsiteX1" fmla="*/ 680371 w 722566"/>
                  <a:gd name="connsiteY1" fmla="*/ 0 h 86201"/>
                  <a:gd name="connsiteX2" fmla="*/ 0 w 722566"/>
                  <a:gd name="connsiteY2" fmla="*/ 45434 h 86201"/>
                  <a:gd name="connsiteX3" fmla="*/ 722567 w 722566"/>
                  <a:gd name="connsiteY3" fmla="*/ 45434 h 86201"/>
                  <a:gd name="connsiteX4" fmla="*/ 182975 w 722566"/>
                  <a:gd name="connsiteY4" fmla="*/ 86201 h 86201"/>
                  <a:gd name="connsiteX5" fmla="*/ 511493 w 722566"/>
                  <a:gd name="connsiteY5" fmla="*/ 86201 h 86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2566" h="86201">
                    <a:moveTo>
                      <a:pt x="42291" y="0"/>
                    </a:moveTo>
                    <a:lnTo>
                      <a:pt x="680371" y="0"/>
                    </a:lnTo>
                    <a:moveTo>
                      <a:pt x="0" y="45434"/>
                    </a:moveTo>
                    <a:lnTo>
                      <a:pt x="722567" y="45434"/>
                    </a:lnTo>
                    <a:moveTo>
                      <a:pt x="182975" y="86201"/>
                    </a:moveTo>
                    <a:lnTo>
                      <a:pt x="511493" y="86201"/>
                    </a:lnTo>
                  </a:path>
                </a:pathLst>
              </a:custGeom>
              <a:noFill/>
              <a:ln w="18098" cap="flat">
                <a:solidFill>
                  <a:srgbClr val="6881B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7" name="任意形状 81">
                <a:extLst>
                  <a:ext uri="{FF2B5EF4-FFF2-40B4-BE49-F238E27FC236}">
                    <a16:creationId xmlns:a16="http://schemas.microsoft.com/office/drawing/2014/main" id="{5594A5E3-C22E-4C3B-6171-CA70AAF57B8B}"/>
                  </a:ext>
                </a:extLst>
              </p:cNvPr>
              <p:cNvSpPr/>
              <p:nvPr/>
            </p:nvSpPr>
            <p:spPr>
              <a:xfrm>
                <a:off x="3647884" y="4538630"/>
                <a:ext cx="605313" cy="290322"/>
              </a:xfrm>
              <a:custGeom>
                <a:avLst/>
                <a:gdLst>
                  <a:gd name="connsiteX0" fmla="*/ 16859 w 605313"/>
                  <a:gd name="connsiteY0" fmla="*/ 0 h 290322"/>
                  <a:gd name="connsiteX1" fmla="*/ 589312 w 605313"/>
                  <a:gd name="connsiteY1" fmla="*/ 0 h 290322"/>
                  <a:gd name="connsiteX2" fmla="*/ 605314 w 605313"/>
                  <a:gd name="connsiteY2" fmla="*/ 290322 h 290322"/>
                  <a:gd name="connsiteX3" fmla="*/ 0 w 605313"/>
                  <a:gd name="connsiteY3" fmla="*/ 290322 h 290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5313" h="290322">
                    <a:moveTo>
                      <a:pt x="16859" y="0"/>
                    </a:moveTo>
                    <a:lnTo>
                      <a:pt x="589312" y="0"/>
                    </a:lnTo>
                    <a:lnTo>
                      <a:pt x="605314" y="290322"/>
                    </a:lnTo>
                    <a:lnTo>
                      <a:pt x="0" y="29032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51" name="文本框 82">
              <a:extLst>
                <a:ext uri="{FF2B5EF4-FFF2-40B4-BE49-F238E27FC236}">
                  <a16:creationId xmlns:a16="http://schemas.microsoft.com/office/drawing/2014/main" id="{4CA118ED-EEA8-55B6-28C0-5C8A08111296}"/>
                </a:ext>
              </a:extLst>
            </p:cNvPr>
            <p:cNvSpPr txBox="1"/>
            <p:nvPr/>
          </p:nvSpPr>
          <p:spPr>
            <a:xfrm>
              <a:off x="3380329" y="5130602"/>
              <a:ext cx="1135566" cy="4343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2700" spc="0" baseline="0">
                  <a:ln/>
                  <a:solidFill>
                    <a:srgbClr val="0066CC"/>
                  </a:solidFill>
                  <a:latin typeface="Helvetica"/>
                  <a:sym typeface="Helvetica"/>
                  <a:rtl val="0"/>
                </a:rPr>
                <a:t>UserA</a:t>
              </a:r>
            </a:p>
          </p:txBody>
        </p:sp>
        <p:sp>
          <p:nvSpPr>
            <p:cNvPr id="52" name="任意形状 83">
              <a:extLst>
                <a:ext uri="{FF2B5EF4-FFF2-40B4-BE49-F238E27FC236}">
                  <a16:creationId xmlns:a16="http://schemas.microsoft.com/office/drawing/2014/main" id="{6E194D27-073D-DB36-EF87-C150E826E773}"/>
                </a:ext>
              </a:extLst>
            </p:cNvPr>
            <p:cNvSpPr/>
            <p:nvPr/>
          </p:nvSpPr>
          <p:spPr>
            <a:xfrm>
              <a:off x="5147595" y="4416425"/>
              <a:ext cx="2600991" cy="295179"/>
            </a:xfrm>
            <a:custGeom>
              <a:avLst/>
              <a:gdLst>
                <a:gd name="connsiteX0" fmla="*/ 1334 w 2600991"/>
                <a:gd name="connsiteY0" fmla="*/ 229838 h 295179"/>
                <a:gd name="connsiteX1" fmla="*/ 0 w 2600991"/>
                <a:gd name="connsiteY1" fmla="*/ 134684 h 295179"/>
                <a:gd name="connsiteX2" fmla="*/ 2419350 w 2600991"/>
                <a:gd name="connsiteY2" fmla="*/ 100013 h 295179"/>
                <a:gd name="connsiteX3" fmla="*/ 2417921 w 2600991"/>
                <a:gd name="connsiteY3" fmla="*/ 0 h 295179"/>
                <a:gd name="connsiteX4" fmla="*/ 2600992 w 2600991"/>
                <a:gd name="connsiteY4" fmla="*/ 144971 h 295179"/>
                <a:gd name="connsiteX5" fmla="*/ 2422112 w 2600991"/>
                <a:gd name="connsiteY5" fmla="*/ 295180 h 295179"/>
                <a:gd name="connsiteX6" fmla="*/ 2420684 w 2600991"/>
                <a:gd name="connsiteY6" fmla="*/ 195263 h 29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0991" h="295179">
                  <a:moveTo>
                    <a:pt x="1334" y="229838"/>
                  </a:moveTo>
                  <a:lnTo>
                    <a:pt x="0" y="134684"/>
                  </a:lnTo>
                  <a:lnTo>
                    <a:pt x="2419350" y="100013"/>
                  </a:lnTo>
                  <a:lnTo>
                    <a:pt x="2417921" y="0"/>
                  </a:lnTo>
                  <a:lnTo>
                    <a:pt x="2600992" y="144971"/>
                  </a:lnTo>
                  <a:lnTo>
                    <a:pt x="2422112" y="295180"/>
                  </a:lnTo>
                  <a:lnTo>
                    <a:pt x="2420684" y="195263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3" name="任意形状 84">
              <a:extLst>
                <a:ext uri="{FF2B5EF4-FFF2-40B4-BE49-F238E27FC236}">
                  <a16:creationId xmlns:a16="http://schemas.microsoft.com/office/drawing/2014/main" id="{42620DD8-A56C-4933-B4BF-5B5117B5D419}"/>
                </a:ext>
              </a:extLst>
            </p:cNvPr>
            <p:cNvSpPr/>
            <p:nvPr/>
          </p:nvSpPr>
          <p:spPr>
            <a:xfrm>
              <a:off x="4943855" y="4803997"/>
              <a:ext cx="458247" cy="912876"/>
            </a:xfrm>
            <a:custGeom>
              <a:avLst/>
              <a:gdLst>
                <a:gd name="connsiteX0" fmla="*/ 0 w 458247"/>
                <a:gd name="connsiteY0" fmla="*/ 33814 h 912876"/>
                <a:gd name="connsiteX1" fmla="*/ 89059 w 458247"/>
                <a:gd name="connsiteY1" fmla="*/ 0 h 912876"/>
                <a:gd name="connsiteX2" fmla="*/ 364712 w 458247"/>
                <a:gd name="connsiteY2" fmla="*/ 726758 h 912876"/>
                <a:gd name="connsiteX3" fmla="*/ 458248 w 458247"/>
                <a:gd name="connsiteY3" fmla="*/ 691325 h 912876"/>
                <a:gd name="connsiteX4" fmla="*/ 384334 w 458247"/>
                <a:gd name="connsiteY4" fmla="*/ 912876 h 912876"/>
                <a:gd name="connsiteX5" fmla="*/ 182118 w 458247"/>
                <a:gd name="connsiteY5" fmla="*/ 796004 h 912876"/>
                <a:gd name="connsiteX6" fmla="*/ 275654 w 458247"/>
                <a:gd name="connsiteY6" fmla="*/ 760571 h 9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247" h="912876">
                  <a:moveTo>
                    <a:pt x="0" y="33814"/>
                  </a:moveTo>
                  <a:lnTo>
                    <a:pt x="89059" y="0"/>
                  </a:lnTo>
                  <a:lnTo>
                    <a:pt x="364712" y="726758"/>
                  </a:lnTo>
                  <a:lnTo>
                    <a:pt x="458248" y="691325"/>
                  </a:lnTo>
                  <a:lnTo>
                    <a:pt x="384334" y="912876"/>
                  </a:lnTo>
                  <a:lnTo>
                    <a:pt x="182118" y="796004"/>
                  </a:lnTo>
                  <a:lnTo>
                    <a:pt x="275654" y="760571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4" name="任意形状 85">
              <a:extLst>
                <a:ext uri="{FF2B5EF4-FFF2-40B4-BE49-F238E27FC236}">
                  <a16:creationId xmlns:a16="http://schemas.microsoft.com/office/drawing/2014/main" id="{94D1DAC4-F3A2-BEF2-D505-B136E1817883}"/>
                </a:ext>
              </a:extLst>
            </p:cNvPr>
            <p:cNvSpPr/>
            <p:nvPr/>
          </p:nvSpPr>
          <p:spPr>
            <a:xfrm>
              <a:off x="5124830" y="4692935"/>
              <a:ext cx="1824228" cy="1070133"/>
            </a:xfrm>
            <a:custGeom>
              <a:avLst/>
              <a:gdLst>
                <a:gd name="connsiteX0" fmla="*/ 0 w 1824228"/>
                <a:gd name="connsiteY0" fmla="*/ 83630 h 1070133"/>
                <a:gd name="connsiteX1" fmla="*/ 45720 w 1824228"/>
                <a:gd name="connsiteY1" fmla="*/ 0 h 1070133"/>
                <a:gd name="connsiteX2" fmla="*/ 1688306 w 1824228"/>
                <a:gd name="connsiteY2" fmla="*/ 898779 h 1070133"/>
                <a:gd name="connsiteX3" fmla="*/ 1736312 w 1824228"/>
                <a:gd name="connsiteY3" fmla="*/ 811054 h 1070133"/>
                <a:gd name="connsiteX4" fmla="*/ 1824228 w 1824228"/>
                <a:gd name="connsiteY4" fmla="*/ 1027462 h 1070133"/>
                <a:gd name="connsiteX5" fmla="*/ 1594580 w 1824228"/>
                <a:gd name="connsiteY5" fmla="*/ 1070134 h 1070133"/>
                <a:gd name="connsiteX6" fmla="*/ 1642586 w 1824228"/>
                <a:gd name="connsiteY6" fmla="*/ 982409 h 107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4228" h="1070133">
                  <a:moveTo>
                    <a:pt x="0" y="83630"/>
                  </a:moveTo>
                  <a:lnTo>
                    <a:pt x="45720" y="0"/>
                  </a:lnTo>
                  <a:lnTo>
                    <a:pt x="1688306" y="898779"/>
                  </a:lnTo>
                  <a:lnTo>
                    <a:pt x="1736312" y="811054"/>
                  </a:lnTo>
                  <a:lnTo>
                    <a:pt x="1824228" y="1027462"/>
                  </a:lnTo>
                  <a:lnTo>
                    <a:pt x="1594580" y="1070134"/>
                  </a:lnTo>
                  <a:lnTo>
                    <a:pt x="1642586" y="98240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55" name="图形 75">
              <a:extLst>
                <a:ext uri="{FF2B5EF4-FFF2-40B4-BE49-F238E27FC236}">
                  <a16:creationId xmlns:a16="http://schemas.microsoft.com/office/drawing/2014/main" id="{47AABC91-89D0-E662-3565-41E75F5851C9}"/>
                </a:ext>
              </a:extLst>
            </p:cNvPr>
            <p:cNvGrpSpPr/>
            <p:nvPr/>
          </p:nvGrpSpPr>
          <p:grpSpPr>
            <a:xfrm>
              <a:off x="4953000" y="5721350"/>
              <a:ext cx="952500" cy="523875"/>
              <a:chOff x="4953000" y="5721350"/>
              <a:chExt cx="952500" cy="523875"/>
            </a:xfrm>
          </p:grpSpPr>
          <p:sp>
            <p:nvSpPr>
              <p:cNvPr id="72" name="任意形状 87">
                <a:extLst>
                  <a:ext uri="{FF2B5EF4-FFF2-40B4-BE49-F238E27FC236}">
                    <a16:creationId xmlns:a16="http://schemas.microsoft.com/office/drawing/2014/main" id="{00D47BE2-A690-68CE-62F2-E1C233DAA065}"/>
                  </a:ext>
                </a:extLst>
              </p:cNvPr>
              <p:cNvSpPr/>
              <p:nvPr/>
            </p:nvSpPr>
            <p:spPr>
              <a:xfrm>
                <a:off x="4953000" y="5721350"/>
                <a:ext cx="952500" cy="523875"/>
              </a:xfrm>
              <a:custGeom>
                <a:avLst/>
                <a:gdLst>
                  <a:gd name="connsiteX0" fmla="*/ 132874 w 952500"/>
                  <a:gd name="connsiteY0" fmla="*/ 357854 h 523875"/>
                  <a:gd name="connsiteX1" fmla="*/ 817340 w 952500"/>
                  <a:gd name="connsiteY1" fmla="*/ 357854 h 523875"/>
                  <a:gd name="connsiteX2" fmla="*/ 952500 w 952500"/>
                  <a:gd name="connsiteY2" fmla="*/ 523875 h 523875"/>
                  <a:gd name="connsiteX3" fmla="*/ 0 w 952500"/>
                  <a:gd name="connsiteY3" fmla="*/ 523875 h 523875"/>
                  <a:gd name="connsiteX4" fmla="*/ 157163 w 952500"/>
                  <a:gd name="connsiteY4" fmla="*/ 0 h 523875"/>
                  <a:gd name="connsiteX5" fmla="*/ 790575 w 952500"/>
                  <a:gd name="connsiteY5" fmla="*/ 0 h 523875"/>
                  <a:gd name="connsiteX6" fmla="*/ 809434 w 952500"/>
                  <a:gd name="connsiteY6" fmla="*/ 353759 h 523875"/>
                  <a:gd name="connsiteX7" fmla="*/ 138398 w 952500"/>
                  <a:gd name="connsiteY7" fmla="*/ 353759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0" h="523875">
                    <a:moveTo>
                      <a:pt x="132874" y="357854"/>
                    </a:moveTo>
                    <a:lnTo>
                      <a:pt x="817340" y="357854"/>
                    </a:lnTo>
                    <a:lnTo>
                      <a:pt x="952500" y="523875"/>
                    </a:lnTo>
                    <a:lnTo>
                      <a:pt x="0" y="523875"/>
                    </a:lnTo>
                    <a:close/>
                    <a:moveTo>
                      <a:pt x="157163" y="0"/>
                    </a:moveTo>
                    <a:lnTo>
                      <a:pt x="790575" y="0"/>
                    </a:lnTo>
                    <a:lnTo>
                      <a:pt x="809434" y="353759"/>
                    </a:lnTo>
                    <a:lnTo>
                      <a:pt x="138398" y="353759"/>
                    </a:lnTo>
                    <a:close/>
                  </a:path>
                </a:pathLst>
              </a:custGeom>
              <a:solidFill>
                <a:srgbClr val="CCCCCC"/>
              </a:solidFill>
              <a:ln w="18098" cap="flat">
                <a:solidFill>
                  <a:srgbClr val="6881B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3" name="任意形状 88">
                <a:extLst>
                  <a:ext uri="{FF2B5EF4-FFF2-40B4-BE49-F238E27FC236}">
                    <a16:creationId xmlns:a16="http://schemas.microsoft.com/office/drawing/2014/main" id="{3FA4FEED-7181-9FDA-D651-16D5BB6482B3}"/>
                  </a:ext>
                </a:extLst>
              </p:cNvPr>
              <p:cNvSpPr/>
              <p:nvPr/>
            </p:nvSpPr>
            <p:spPr>
              <a:xfrm>
                <a:off x="5072633" y="6120447"/>
                <a:ext cx="722566" cy="86201"/>
              </a:xfrm>
              <a:custGeom>
                <a:avLst/>
                <a:gdLst>
                  <a:gd name="connsiteX0" fmla="*/ 42291 w 722566"/>
                  <a:gd name="connsiteY0" fmla="*/ 0 h 86201"/>
                  <a:gd name="connsiteX1" fmla="*/ 680371 w 722566"/>
                  <a:gd name="connsiteY1" fmla="*/ 0 h 86201"/>
                  <a:gd name="connsiteX2" fmla="*/ 0 w 722566"/>
                  <a:gd name="connsiteY2" fmla="*/ 45434 h 86201"/>
                  <a:gd name="connsiteX3" fmla="*/ 722567 w 722566"/>
                  <a:gd name="connsiteY3" fmla="*/ 45434 h 86201"/>
                  <a:gd name="connsiteX4" fmla="*/ 182975 w 722566"/>
                  <a:gd name="connsiteY4" fmla="*/ 86201 h 86201"/>
                  <a:gd name="connsiteX5" fmla="*/ 511492 w 722566"/>
                  <a:gd name="connsiteY5" fmla="*/ 86201 h 86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2566" h="86201">
                    <a:moveTo>
                      <a:pt x="42291" y="0"/>
                    </a:moveTo>
                    <a:lnTo>
                      <a:pt x="680371" y="0"/>
                    </a:lnTo>
                    <a:moveTo>
                      <a:pt x="0" y="45434"/>
                    </a:moveTo>
                    <a:lnTo>
                      <a:pt x="722567" y="45434"/>
                    </a:lnTo>
                    <a:moveTo>
                      <a:pt x="182975" y="86201"/>
                    </a:moveTo>
                    <a:lnTo>
                      <a:pt x="511492" y="86201"/>
                    </a:lnTo>
                  </a:path>
                </a:pathLst>
              </a:custGeom>
              <a:noFill/>
              <a:ln w="18098" cap="flat">
                <a:solidFill>
                  <a:srgbClr val="6881B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4" name="任意形状 89">
                <a:extLst>
                  <a:ext uri="{FF2B5EF4-FFF2-40B4-BE49-F238E27FC236}">
                    <a16:creationId xmlns:a16="http://schemas.microsoft.com/office/drawing/2014/main" id="{2F06BAF4-0DA1-8EB5-B980-7809E8ED0A2E}"/>
                  </a:ext>
                </a:extLst>
              </p:cNvPr>
              <p:cNvSpPr/>
              <p:nvPr/>
            </p:nvSpPr>
            <p:spPr>
              <a:xfrm>
                <a:off x="5124259" y="5753068"/>
                <a:ext cx="605313" cy="290321"/>
              </a:xfrm>
              <a:custGeom>
                <a:avLst/>
                <a:gdLst>
                  <a:gd name="connsiteX0" fmla="*/ 16859 w 605313"/>
                  <a:gd name="connsiteY0" fmla="*/ 0 h 290321"/>
                  <a:gd name="connsiteX1" fmla="*/ 589312 w 605313"/>
                  <a:gd name="connsiteY1" fmla="*/ 0 h 290321"/>
                  <a:gd name="connsiteX2" fmla="*/ 605314 w 605313"/>
                  <a:gd name="connsiteY2" fmla="*/ 290322 h 290321"/>
                  <a:gd name="connsiteX3" fmla="*/ 0 w 605313"/>
                  <a:gd name="connsiteY3" fmla="*/ 290322 h 290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5313" h="290321">
                    <a:moveTo>
                      <a:pt x="16859" y="0"/>
                    </a:moveTo>
                    <a:lnTo>
                      <a:pt x="589312" y="0"/>
                    </a:lnTo>
                    <a:lnTo>
                      <a:pt x="605314" y="290322"/>
                    </a:lnTo>
                    <a:lnTo>
                      <a:pt x="0" y="29032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56" name="文本框 90">
              <a:extLst>
                <a:ext uri="{FF2B5EF4-FFF2-40B4-BE49-F238E27FC236}">
                  <a16:creationId xmlns:a16="http://schemas.microsoft.com/office/drawing/2014/main" id="{65B11E37-E459-83A5-50E9-3B11A39580E8}"/>
                </a:ext>
              </a:extLst>
            </p:cNvPr>
            <p:cNvSpPr txBox="1"/>
            <p:nvPr/>
          </p:nvSpPr>
          <p:spPr>
            <a:xfrm>
              <a:off x="4856704" y="6340277"/>
              <a:ext cx="1146468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2700" spc="0" baseline="0">
                  <a:ln/>
                  <a:solidFill>
                    <a:srgbClr val="0066CC"/>
                  </a:solidFill>
                  <a:latin typeface="Helvetica"/>
                  <a:sym typeface="Helvetica"/>
                  <a:rtl val="0"/>
                </a:rPr>
                <a:t>User</a:t>
              </a:r>
              <a:r>
                <a:rPr lang="en-US" altLang="ja-JP" sz="2700" spc="0" baseline="0" dirty="0">
                  <a:ln/>
                  <a:solidFill>
                    <a:srgbClr val="0066CC"/>
                  </a:solidFill>
                  <a:latin typeface="Helvetica"/>
                  <a:sym typeface="Helvetica"/>
                  <a:rtl val="0"/>
                </a:rPr>
                <a:t>B</a:t>
              </a:r>
              <a:endParaRPr lang="ja-JP" altLang="en-US" sz="2700" spc="0" baseline="0">
                <a:ln/>
                <a:solidFill>
                  <a:srgbClr val="0066CC"/>
                </a:solidFill>
                <a:latin typeface="Helvetica"/>
                <a:sym typeface="Helvetica"/>
                <a:rtl val="0"/>
              </a:endParaRPr>
            </a:p>
          </p:txBody>
        </p:sp>
        <p:grpSp>
          <p:nvGrpSpPr>
            <p:cNvPr id="57" name="图形 75">
              <a:extLst>
                <a:ext uri="{FF2B5EF4-FFF2-40B4-BE49-F238E27FC236}">
                  <a16:creationId xmlns:a16="http://schemas.microsoft.com/office/drawing/2014/main" id="{E4D8FD99-A89C-C66A-37F4-D5ED1034AB91}"/>
                </a:ext>
              </a:extLst>
            </p:cNvPr>
            <p:cNvGrpSpPr/>
            <p:nvPr/>
          </p:nvGrpSpPr>
          <p:grpSpPr>
            <a:xfrm>
              <a:off x="6953250" y="5721350"/>
              <a:ext cx="952500" cy="523875"/>
              <a:chOff x="6953250" y="5721350"/>
              <a:chExt cx="952500" cy="523875"/>
            </a:xfrm>
          </p:grpSpPr>
          <p:sp>
            <p:nvSpPr>
              <p:cNvPr id="69" name="任意形状 92">
                <a:extLst>
                  <a:ext uri="{FF2B5EF4-FFF2-40B4-BE49-F238E27FC236}">
                    <a16:creationId xmlns:a16="http://schemas.microsoft.com/office/drawing/2014/main" id="{B57CD45B-E887-3D32-DD08-975F51B5AAC4}"/>
                  </a:ext>
                </a:extLst>
              </p:cNvPr>
              <p:cNvSpPr/>
              <p:nvPr/>
            </p:nvSpPr>
            <p:spPr>
              <a:xfrm>
                <a:off x="6953250" y="5721350"/>
                <a:ext cx="952500" cy="523875"/>
              </a:xfrm>
              <a:custGeom>
                <a:avLst/>
                <a:gdLst>
                  <a:gd name="connsiteX0" fmla="*/ 132874 w 952500"/>
                  <a:gd name="connsiteY0" fmla="*/ 357854 h 523875"/>
                  <a:gd name="connsiteX1" fmla="*/ 817340 w 952500"/>
                  <a:gd name="connsiteY1" fmla="*/ 357854 h 523875"/>
                  <a:gd name="connsiteX2" fmla="*/ 952500 w 952500"/>
                  <a:gd name="connsiteY2" fmla="*/ 523875 h 523875"/>
                  <a:gd name="connsiteX3" fmla="*/ 0 w 952500"/>
                  <a:gd name="connsiteY3" fmla="*/ 523875 h 523875"/>
                  <a:gd name="connsiteX4" fmla="*/ 157163 w 952500"/>
                  <a:gd name="connsiteY4" fmla="*/ 0 h 523875"/>
                  <a:gd name="connsiteX5" fmla="*/ 790575 w 952500"/>
                  <a:gd name="connsiteY5" fmla="*/ 0 h 523875"/>
                  <a:gd name="connsiteX6" fmla="*/ 809435 w 952500"/>
                  <a:gd name="connsiteY6" fmla="*/ 353759 h 523875"/>
                  <a:gd name="connsiteX7" fmla="*/ 138398 w 952500"/>
                  <a:gd name="connsiteY7" fmla="*/ 353759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0" h="523875">
                    <a:moveTo>
                      <a:pt x="132874" y="357854"/>
                    </a:moveTo>
                    <a:lnTo>
                      <a:pt x="817340" y="357854"/>
                    </a:lnTo>
                    <a:lnTo>
                      <a:pt x="952500" y="523875"/>
                    </a:lnTo>
                    <a:lnTo>
                      <a:pt x="0" y="523875"/>
                    </a:lnTo>
                    <a:close/>
                    <a:moveTo>
                      <a:pt x="157163" y="0"/>
                    </a:moveTo>
                    <a:lnTo>
                      <a:pt x="790575" y="0"/>
                    </a:lnTo>
                    <a:lnTo>
                      <a:pt x="809435" y="353759"/>
                    </a:lnTo>
                    <a:lnTo>
                      <a:pt x="138398" y="353759"/>
                    </a:lnTo>
                    <a:close/>
                  </a:path>
                </a:pathLst>
              </a:custGeom>
              <a:solidFill>
                <a:srgbClr val="CCCCCC"/>
              </a:solidFill>
              <a:ln w="18098" cap="flat">
                <a:solidFill>
                  <a:srgbClr val="6881B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0" name="任意形状 93">
                <a:extLst>
                  <a:ext uri="{FF2B5EF4-FFF2-40B4-BE49-F238E27FC236}">
                    <a16:creationId xmlns:a16="http://schemas.microsoft.com/office/drawing/2014/main" id="{CB0CDA26-28F4-274D-4320-6C9E6DE4660D}"/>
                  </a:ext>
                </a:extLst>
              </p:cNvPr>
              <p:cNvSpPr/>
              <p:nvPr/>
            </p:nvSpPr>
            <p:spPr>
              <a:xfrm>
                <a:off x="7072883" y="6120447"/>
                <a:ext cx="722566" cy="86201"/>
              </a:xfrm>
              <a:custGeom>
                <a:avLst/>
                <a:gdLst>
                  <a:gd name="connsiteX0" fmla="*/ 42291 w 722566"/>
                  <a:gd name="connsiteY0" fmla="*/ 0 h 86201"/>
                  <a:gd name="connsiteX1" fmla="*/ 680371 w 722566"/>
                  <a:gd name="connsiteY1" fmla="*/ 0 h 86201"/>
                  <a:gd name="connsiteX2" fmla="*/ 0 w 722566"/>
                  <a:gd name="connsiteY2" fmla="*/ 45434 h 86201"/>
                  <a:gd name="connsiteX3" fmla="*/ 722567 w 722566"/>
                  <a:gd name="connsiteY3" fmla="*/ 45434 h 86201"/>
                  <a:gd name="connsiteX4" fmla="*/ 182975 w 722566"/>
                  <a:gd name="connsiteY4" fmla="*/ 86201 h 86201"/>
                  <a:gd name="connsiteX5" fmla="*/ 511493 w 722566"/>
                  <a:gd name="connsiteY5" fmla="*/ 86201 h 86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2566" h="86201">
                    <a:moveTo>
                      <a:pt x="42291" y="0"/>
                    </a:moveTo>
                    <a:lnTo>
                      <a:pt x="680371" y="0"/>
                    </a:lnTo>
                    <a:moveTo>
                      <a:pt x="0" y="45434"/>
                    </a:moveTo>
                    <a:lnTo>
                      <a:pt x="722567" y="45434"/>
                    </a:lnTo>
                    <a:moveTo>
                      <a:pt x="182975" y="86201"/>
                    </a:moveTo>
                    <a:lnTo>
                      <a:pt x="511493" y="86201"/>
                    </a:lnTo>
                  </a:path>
                </a:pathLst>
              </a:custGeom>
              <a:noFill/>
              <a:ln w="18098" cap="flat">
                <a:solidFill>
                  <a:srgbClr val="6881B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1" name="任意形状 94">
                <a:extLst>
                  <a:ext uri="{FF2B5EF4-FFF2-40B4-BE49-F238E27FC236}">
                    <a16:creationId xmlns:a16="http://schemas.microsoft.com/office/drawing/2014/main" id="{57B63FFE-AFC8-DBAE-4250-B8102A8D7971}"/>
                  </a:ext>
                </a:extLst>
              </p:cNvPr>
              <p:cNvSpPr/>
              <p:nvPr/>
            </p:nvSpPr>
            <p:spPr>
              <a:xfrm>
                <a:off x="7124509" y="5753068"/>
                <a:ext cx="605313" cy="290321"/>
              </a:xfrm>
              <a:custGeom>
                <a:avLst/>
                <a:gdLst>
                  <a:gd name="connsiteX0" fmla="*/ 16859 w 605313"/>
                  <a:gd name="connsiteY0" fmla="*/ 0 h 290321"/>
                  <a:gd name="connsiteX1" fmla="*/ 589312 w 605313"/>
                  <a:gd name="connsiteY1" fmla="*/ 0 h 290321"/>
                  <a:gd name="connsiteX2" fmla="*/ 605314 w 605313"/>
                  <a:gd name="connsiteY2" fmla="*/ 290322 h 290321"/>
                  <a:gd name="connsiteX3" fmla="*/ 0 w 605313"/>
                  <a:gd name="connsiteY3" fmla="*/ 290322 h 290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5313" h="290321">
                    <a:moveTo>
                      <a:pt x="16859" y="0"/>
                    </a:moveTo>
                    <a:lnTo>
                      <a:pt x="589312" y="0"/>
                    </a:lnTo>
                    <a:lnTo>
                      <a:pt x="605314" y="290322"/>
                    </a:lnTo>
                    <a:lnTo>
                      <a:pt x="0" y="29032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58" name="文本框 95">
              <a:extLst>
                <a:ext uri="{FF2B5EF4-FFF2-40B4-BE49-F238E27FC236}">
                  <a16:creationId xmlns:a16="http://schemas.microsoft.com/office/drawing/2014/main" id="{83687C48-7463-FF54-FD03-788DE0AFC67E}"/>
                </a:ext>
              </a:extLst>
            </p:cNvPr>
            <p:cNvSpPr txBox="1"/>
            <p:nvPr/>
          </p:nvSpPr>
          <p:spPr>
            <a:xfrm>
              <a:off x="6856954" y="6340277"/>
              <a:ext cx="1165704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2700" spc="0" baseline="0">
                  <a:ln/>
                  <a:solidFill>
                    <a:srgbClr val="0066CC"/>
                  </a:solidFill>
                  <a:latin typeface="Helvetica"/>
                  <a:sym typeface="Helvetica"/>
                  <a:rtl val="0"/>
                </a:rPr>
                <a:t>User</a:t>
              </a:r>
              <a:r>
                <a:rPr lang="en-US" altLang="ja-JP" sz="2700" spc="0" baseline="0" dirty="0">
                  <a:ln/>
                  <a:solidFill>
                    <a:srgbClr val="0066CC"/>
                  </a:solidFill>
                  <a:latin typeface="Helvetica"/>
                  <a:sym typeface="Helvetica"/>
                  <a:rtl val="0"/>
                </a:rPr>
                <a:t>C</a:t>
              </a:r>
              <a:endParaRPr lang="ja-JP" altLang="en-US" sz="2700" spc="0" baseline="0">
                <a:ln/>
                <a:solidFill>
                  <a:srgbClr val="0066CC"/>
                </a:solidFill>
                <a:latin typeface="Helvetica"/>
                <a:sym typeface="Helvetica"/>
                <a:rtl val="0"/>
              </a:endParaRPr>
            </a:p>
          </p:txBody>
        </p:sp>
        <p:grpSp>
          <p:nvGrpSpPr>
            <p:cNvPr id="59" name="图形 75">
              <a:extLst>
                <a:ext uri="{FF2B5EF4-FFF2-40B4-BE49-F238E27FC236}">
                  <a16:creationId xmlns:a16="http://schemas.microsoft.com/office/drawing/2014/main" id="{42B39BAF-B51A-C760-03C2-5693A23FE8E1}"/>
                </a:ext>
              </a:extLst>
            </p:cNvPr>
            <p:cNvGrpSpPr/>
            <p:nvPr/>
          </p:nvGrpSpPr>
          <p:grpSpPr>
            <a:xfrm>
              <a:off x="7753350" y="4292600"/>
              <a:ext cx="952500" cy="523875"/>
              <a:chOff x="7753350" y="4292600"/>
              <a:chExt cx="952500" cy="523875"/>
            </a:xfrm>
          </p:grpSpPr>
          <p:sp>
            <p:nvSpPr>
              <p:cNvPr id="66" name="任意形状 97">
                <a:extLst>
                  <a:ext uri="{FF2B5EF4-FFF2-40B4-BE49-F238E27FC236}">
                    <a16:creationId xmlns:a16="http://schemas.microsoft.com/office/drawing/2014/main" id="{1B1A2A05-F8C9-5DF0-2A02-970797B05821}"/>
                  </a:ext>
                </a:extLst>
              </p:cNvPr>
              <p:cNvSpPr/>
              <p:nvPr/>
            </p:nvSpPr>
            <p:spPr>
              <a:xfrm>
                <a:off x="7753350" y="4292600"/>
                <a:ext cx="952500" cy="523875"/>
              </a:xfrm>
              <a:custGeom>
                <a:avLst/>
                <a:gdLst>
                  <a:gd name="connsiteX0" fmla="*/ 132874 w 952500"/>
                  <a:gd name="connsiteY0" fmla="*/ 357854 h 523875"/>
                  <a:gd name="connsiteX1" fmla="*/ 817340 w 952500"/>
                  <a:gd name="connsiteY1" fmla="*/ 357854 h 523875"/>
                  <a:gd name="connsiteX2" fmla="*/ 952500 w 952500"/>
                  <a:gd name="connsiteY2" fmla="*/ 523875 h 523875"/>
                  <a:gd name="connsiteX3" fmla="*/ 0 w 952500"/>
                  <a:gd name="connsiteY3" fmla="*/ 523875 h 523875"/>
                  <a:gd name="connsiteX4" fmla="*/ 157163 w 952500"/>
                  <a:gd name="connsiteY4" fmla="*/ 0 h 523875"/>
                  <a:gd name="connsiteX5" fmla="*/ 790575 w 952500"/>
                  <a:gd name="connsiteY5" fmla="*/ 0 h 523875"/>
                  <a:gd name="connsiteX6" fmla="*/ 809434 w 952500"/>
                  <a:gd name="connsiteY6" fmla="*/ 353759 h 523875"/>
                  <a:gd name="connsiteX7" fmla="*/ 138398 w 952500"/>
                  <a:gd name="connsiteY7" fmla="*/ 353759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0" h="523875">
                    <a:moveTo>
                      <a:pt x="132874" y="357854"/>
                    </a:moveTo>
                    <a:lnTo>
                      <a:pt x="817340" y="357854"/>
                    </a:lnTo>
                    <a:lnTo>
                      <a:pt x="952500" y="523875"/>
                    </a:lnTo>
                    <a:lnTo>
                      <a:pt x="0" y="523875"/>
                    </a:lnTo>
                    <a:close/>
                    <a:moveTo>
                      <a:pt x="157163" y="0"/>
                    </a:moveTo>
                    <a:lnTo>
                      <a:pt x="790575" y="0"/>
                    </a:lnTo>
                    <a:lnTo>
                      <a:pt x="809434" y="353759"/>
                    </a:lnTo>
                    <a:lnTo>
                      <a:pt x="138398" y="353759"/>
                    </a:lnTo>
                    <a:close/>
                  </a:path>
                </a:pathLst>
              </a:custGeom>
              <a:solidFill>
                <a:srgbClr val="CCCCCC"/>
              </a:solidFill>
              <a:ln w="18098" cap="flat">
                <a:solidFill>
                  <a:srgbClr val="6881B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7" name="任意形状 98">
                <a:extLst>
                  <a:ext uri="{FF2B5EF4-FFF2-40B4-BE49-F238E27FC236}">
                    <a16:creationId xmlns:a16="http://schemas.microsoft.com/office/drawing/2014/main" id="{AEEA5A7D-3CB2-2801-18DD-B719218EAAB5}"/>
                  </a:ext>
                </a:extLst>
              </p:cNvPr>
              <p:cNvSpPr/>
              <p:nvPr/>
            </p:nvSpPr>
            <p:spPr>
              <a:xfrm>
                <a:off x="7872983" y="4691697"/>
                <a:ext cx="722566" cy="86201"/>
              </a:xfrm>
              <a:custGeom>
                <a:avLst/>
                <a:gdLst>
                  <a:gd name="connsiteX0" fmla="*/ 42291 w 722566"/>
                  <a:gd name="connsiteY0" fmla="*/ 0 h 86201"/>
                  <a:gd name="connsiteX1" fmla="*/ 680371 w 722566"/>
                  <a:gd name="connsiteY1" fmla="*/ 0 h 86201"/>
                  <a:gd name="connsiteX2" fmla="*/ 0 w 722566"/>
                  <a:gd name="connsiteY2" fmla="*/ 45434 h 86201"/>
                  <a:gd name="connsiteX3" fmla="*/ 722566 w 722566"/>
                  <a:gd name="connsiteY3" fmla="*/ 45434 h 86201"/>
                  <a:gd name="connsiteX4" fmla="*/ 182975 w 722566"/>
                  <a:gd name="connsiteY4" fmla="*/ 86201 h 86201"/>
                  <a:gd name="connsiteX5" fmla="*/ 511493 w 722566"/>
                  <a:gd name="connsiteY5" fmla="*/ 86201 h 86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2566" h="86201">
                    <a:moveTo>
                      <a:pt x="42291" y="0"/>
                    </a:moveTo>
                    <a:lnTo>
                      <a:pt x="680371" y="0"/>
                    </a:lnTo>
                    <a:moveTo>
                      <a:pt x="0" y="45434"/>
                    </a:moveTo>
                    <a:lnTo>
                      <a:pt x="722566" y="45434"/>
                    </a:lnTo>
                    <a:moveTo>
                      <a:pt x="182975" y="86201"/>
                    </a:moveTo>
                    <a:lnTo>
                      <a:pt x="511493" y="86201"/>
                    </a:lnTo>
                  </a:path>
                </a:pathLst>
              </a:custGeom>
              <a:noFill/>
              <a:ln w="18098" cap="flat">
                <a:solidFill>
                  <a:srgbClr val="6881B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8" name="任意形状 99">
                <a:extLst>
                  <a:ext uri="{FF2B5EF4-FFF2-40B4-BE49-F238E27FC236}">
                    <a16:creationId xmlns:a16="http://schemas.microsoft.com/office/drawing/2014/main" id="{981DE3F4-E491-88DD-01F2-C5D0E3C4FC31}"/>
                  </a:ext>
                </a:extLst>
              </p:cNvPr>
              <p:cNvSpPr/>
              <p:nvPr/>
            </p:nvSpPr>
            <p:spPr>
              <a:xfrm>
                <a:off x="7924609" y="4324318"/>
                <a:ext cx="605313" cy="290322"/>
              </a:xfrm>
              <a:custGeom>
                <a:avLst/>
                <a:gdLst>
                  <a:gd name="connsiteX0" fmla="*/ 16859 w 605313"/>
                  <a:gd name="connsiteY0" fmla="*/ 0 h 290322"/>
                  <a:gd name="connsiteX1" fmla="*/ 589311 w 605313"/>
                  <a:gd name="connsiteY1" fmla="*/ 0 h 290322"/>
                  <a:gd name="connsiteX2" fmla="*/ 605314 w 605313"/>
                  <a:gd name="connsiteY2" fmla="*/ 290322 h 290322"/>
                  <a:gd name="connsiteX3" fmla="*/ 0 w 605313"/>
                  <a:gd name="connsiteY3" fmla="*/ 290322 h 290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5313" h="290322">
                    <a:moveTo>
                      <a:pt x="16859" y="0"/>
                    </a:moveTo>
                    <a:lnTo>
                      <a:pt x="589311" y="0"/>
                    </a:lnTo>
                    <a:lnTo>
                      <a:pt x="605314" y="290322"/>
                    </a:lnTo>
                    <a:lnTo>
                      <a:pt x="0" y="29032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60" name="文本框 100">
              <a:extLst>
                <a:ext uri="{FF2B5EF4-FFF2-40B4-BE49-F238E27FC236}">
                  <a16:creationId xmlns:a16="http://schemas.microsoft.com/office/drawing/2014/main" id="{312BEF90-7B2B-5525-D990-053E457ADE2D}"/>
                </a:ext>
              </a:extLst>
            </p:cNvPr>
            <p:cNvSpPr txBox="1"/>
            <p:nvPr/>
          </p:nvSpPr>
          <p:spPr>
            <a:xfrm>
              <a:off x="7628507" y="4911527"/>
              <a:ext cx="1192660" cy="4343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2700" spc="0" baseline="0">
                  <a:ln/>
                  <a:solidFill>
                    <a:srgbClr val="0066CC"/>
                  </a:solidFill>
                  <a:latin typeface="Helvetica"/>
                  <a:sym typeface="Helvetica"/>
                  <a:rtl val="0"/>
                </a:rPr>
                <a:t>User...</a:t>
              </a:r>
            </a:p>
          </p:txBody>
        </p:sp>
        <p:sp>
          <p:nvSpPr>
            <p:cNvPr id="61" name="任意形状 101">
              <a:extLst>
                <a:ext uri="{FF2B5EF4-FFF2-40B4-BE49-F238E27FC236}">
                  <a16:creationId xmlns:a16="http://schemas.microsoft.com/office/drawing/2014/main" id="{F6308F71-8C7E-7EE4-9135-71B95A3AB81F}"/>
                </a:ext>
              </a:extLst>
            </p:cNvPr>
            <p:cNvSpPr/>
            <p:nvPr/>
          </p:nvSpPr>
          <p:spPr>
            <a:xfrm>
              <a:off x="4429125" y="4643882"/>
              <a:ext cx="238125" cy="41624"/>
            </a:xfrm>
            <a:custGeom>
              <a:avLst/>
              <a:gdLst>
                <a:gd name="connsiteX0" fmla="*/ 0 w 238125"/>
                <a:gd name="connsiteY0" fmla="*/ 41624 h 41624"/>
                <a:gd name="connsiteX1" fmla="*/ 238125 w 238125"/>
                <a:gd name="connsiteY1" fmla="*/ 0 h 4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25" h="41624">
                  <a:moveTo>
                    <a:pt x="0" y="41624"/>
                  </a:moveTo>
                  <a:lnTo>
                    <a:pt x="238125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62" name="图形 75">
              <a:extLst>
                <a:ext uri="{FF2B5EF4-FFF2-40B4-BE49-F238E27FC236}">
                  <a16:creationId xmlns:a16="http://schemas.microsoft.com/office/drawing/2014/main" id="{601797BC-1A78-5997-DE46-67B21F72D2F0}"/>
                </a:ext>
              </a:extLst>
            </p:cNvPr>
            <p:cNvGrpSpPr/>
            <p:nvPr/>
          </p:nvGrpSpPr>
          <p:grpSpPr>
            <a:xfrm>
              <a:off x="4667250" y="4387850"/>
              <a:ext cx="476250" cy="428625"/>
              <a:chOff x="4667250" y="4387850"/>
              <a:chExt cx="476250" cy="428625"/>
            </a:xfrm>
          </p:grpSpPr>
          <p:sp>
            <p:nvSpPr>
              <p:cNvPr id="64" name="任意形状 103">
                <a:extLst>
                  <a:ext uri="{FF2B5EF4-FFF2-40B4-BE49-F238E27FC236}">
                    <a16:creationId xmlns:a16="http://schemas.microsoft.com/office/drawing/2014/main" id="{D1B638DA-066D-C9EF-3035-0EEB6069C88B}"/>
                  </a:ext>
                </a:extLst>
              </p:cNvPr>
              <p:cNvSpPr/>
              <p:nvPr/>
            </p:nvSpPr>
            <p:spPr>
              <a:xfrm>
                <a:off x="4667250" y="4387850"/>
                <a:ext cx="476250" cy="428625"/>
              </a:xfrm>
              <a:custGeom>
                <a:avLst/>
                <a:gdLst>
                  <a:gd name="connsiteX0" fmla="*/ 452438 w 476250"/>
                  <a:gd name="connsiteY0" fmla="*/ 0 h 428625"/>
                  <a:gd name="connsiteX1" fmla="*/ 476250 w 476250"/>
                  <a:gd name="connsiteY1" fmla="*/ 21431 h 428625"/>
                  <a:gd name="connsiteX2" fmla="*/ 476250 w 476250"/>
                  <a:gd name="connsiteY2" fmla="*/ 407194 h 428625"/>
                  <a:gd name="connsiteX3" fmla="*/ 452438 w 476250"/>
                  <a:gd name="connsiteY3" fmla="*/ 428625 h 428625"/>
                  <a:gd name="connsiteX4" fmla="*/ 23813 w 476250"/>
                  <a:gd name="connsiteY4" fmla="*/ 428625 h 428625"/>
                  <a:gd name="connsiteX5" fmla="*/ 0 w 476250"/>
                  <a:gd name="connsiteY5" fmla="*/ 407194 h 428625"/>
                  <a:gd name="connsiteX6" fmla="*/ 0 w 476250"/>
                  <a:gd name="connsiteY6" fmla="*/ 21431 h 428625"/>
                  <a:gd name="connsiteX7" fmla="*/ 23813 w 476250"/>
                  <a:gd name="connsiteY7" fmla="*/ 0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0" h="428625">
                    <a:moveTo>
                      <a:pt x="452438" y="0"/>
                    </a:moveTo>
                    <a:cubicBezTo>
                      <a:pt x="465589" y="0"/>
                      <a:pt x="476250" y="9595"/>
                      <a:pt x="476250" y="21431"/>
                    </a:cubicBezTo>
                    <a:lnTo>
                      <a:pt x="476250" y="407194"/>
                    </a:lnTo>
                    <a:cubicBezTo>
                      <a:pt x="476250" y="419030"/>
                      <a:pt x="465589" y="428625"/>
                      <a:pt x="452438" y="428625"/>
                    </a:cubicBezTo>
                    <a:lnTo>
                      <a:pt x="23813" y="428625"/>
                    </a:lnTo>
                    <a:cubicBezTo>
                      <a:pt x="10661" y="428625"/>
                      <a:pt x="0" y="419030"/>
                      <a:pt x="0" y="407194"/>
                    </a:cubicBezTo>
                    <a:lnTo>
                      <a:pt x="0" y="21431"/>
                    </a:lnTo>
                    <a:cubicBezTo>
                      <a:pt x="0" y="9595"/>
                      <a:pt x="10661" y="0"/>
                      <a:pt x="238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solidFill>
                  <a:srgbClr val="99999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5" name="任意形状 104">
                <a:extLst>
                  <a:ext uri="{FF2B5EF4-FFF2-40B4-BE49-F238E27FC236}">
                    <a16:creationId xmlns:a16="http://schemas.microsoft.com/office/drawing/2014/main" id="{545F3BB4-A10B-2818-61D1-BDEFDA480175}"/>
                  </a:ext>
                </a:extLst>
              </p:cNvPr>
              <p:cNvSpPr/>
              <p:nvPr/>
            </p:nvSpPr>
            <p:spPr>
              <a:xfrm>
                <a:off x="4691062" y="4422140"/>
                <a:ext cx="414337" cy="372903"/>
              </a:xfrm>
              <a:custGeom>
                <a:avLst/>
                <a:gdLst>
                  <a:gd name="connsiteX0" fmla="*/ 28575 w 414337"/>
                  <a:gd name="connsiteY0" fmla="*/ 308610 h 372903"/>
                  <a:gd name="connsiteX1" fmla="*/ 71438 w 414337"/>
                  <a:gd name="connsiteY1" fmla="*/ 347186 h 372903"/>
                  <a:gd name="connsiteX2" fmla="*/ 0 w 414337"/>
                  <a:gd name="connsiteY2" fmla="*/ 372904 h 372903"/>
                  <a:gd name="connsiteX3" fmla="*/ 328613 w 414337"/>
                  <a:gd name="connsiteY3" fmla="*/ 34290 h 372903"/>
                  <a:gd name="connsiteX4" fmla="*/ 376238 w 414337"/>
                  <a:gd name="connsiteY4" fmla="*/ 77153 h 372903"/>
                  <a:gd name="connsiteX5" fmla="*/ 80963 w 414337"/>
                  <a:gd name="connsiteY5" fmla="*/ 342900 h 372903"/>
                  <a:gd name="connsiteX6" fmla="*/ 33338 w 414337"/>
                  <a:gd name="connsiteY6" fmla="*/ 300037 h 372903"/>
                  <a:gd name="connsiteX7" fmla="*/ 335756 w 414337"/>
                  <a:gd name="connsiteY7" fmla="*/ 27813 h 372903"/>
                  <a:gd name="connsiteX8" fmla="*/ 366713 w 414337"/>
                  <a:gd name="connsiteY8" fmla="*/ 0 h 372903"/>
                  <a:gd name="connsiteX9" fmla="*/ 414338 w 414337"/>
                  <a:gd name="connsiteY9" fmla="*/ 42863 h 372903"/>
                  <a:gd name="connsiteX10" fmla="*/ 383381 w 414337"/>
                  <a:gd name="connsiteY10" fmla="*/ 70676 h 37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4337" h="372903">
                    <a:moveTo>
                      <a:pt x="28575" y="308610"/>
                    </a:moveTo>
                    <a:lnTo>
                      <a:pt x="71438" y="347186"/>
                    </a:lnTo>
                    <a:lnTo>
                      <a:pt x="0" y="372904"/>
                    </a:lnTo>
                    <a:close/>
                    <a:moveTo>
                      <a:pt x="328613" y="34290"/>
                    </a:moveTo>
                    <a:lnTo>
                      <a:pt x="376238" y="77153"/>
                    </a:lnTo>
                    <a:lnTo>
                      <a:pt x="80963" y="342900"/>
                    </a:lnTo>
                    <a:lnTo>
                      <a:pt x="33338" y="300037"/>
                    </a:lnTo>
                    <a:close/>
                    <a:moveTo>
                      <a:pt x="335756" y="27813"/>
                    </a:moveTo>
                    <a:lnTo>
                      <a:pt x="366713" y="0"/>
                    </a:lnTo>
                    <a:lnTo>
                      <a:pt x="414338" y="42863"/>
                    </a:lnTo>
                    <a:lnTo>
                      <a:pt x="383381" y="70676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63" name="文本框 105">
              <a:extLst>
                <a:ext uri="{FF2B5EF4-FFF2-40B4-BE49-F238E27FC236}">
                  <a16:creationId xmlns:a16="http://schemas.microsoft.com/office/drawing/2014/main" id="{6F61C25D-9853-EE03-D813-B3C4DEDA55C3}"/>
                </a:ext>
              </a:extLst>
            </p:cNvPr>
            <p:cNvSpPr txBox="1"/>
            <p:nvPr/>
          </p:nvSpPr>
          <p:spPr>
            <a:xfrm>
              <a:off x="4555178" y="4885241"/>
              <a:ext cx="690867" cy="32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800" spc="0" baseline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UGC</a:t>
              </a:r>
            </a:p>
          </p:txBody>
        </p:sp>
      </p:grpSp>
      <p:sp>
        <p:nvSpPr>
          <p:cNvPr id="79" name="任意形状 78">
            <a:extLst>
              <a:ext uri="{FF2B5EF4-FFF2-40B4-BE49-F238E27FC236}">
                <a16:creationId xmlns:a16="http://schemas.microsoft.com/office/drawing/2014/main" id="{896E586C-B5AC-5541-733F-6B936DA9FBF0}"/>
              </a:ext>
            </a:extLst>
          </p:cNvPr>
          <p:cNvSpPr/>
          <p:nvPr/>
        </p:nvSpPr>
        <p:spPr>
          <a:xfrm>
            <a:off x="5866930" y="5272149"/>
            <a:ext cx="570567" cy="570741"/>
          </a:xfrm>
          <a:custGeom>
            <a:avLst/>
            <a:gdLst>
              <a:gd name="connsiteX0" fmla="*/ 0 w 570567"/>
              <a:gd name="connsiteY0" fmla="*/ 135075 h 570741"/>
              <a:gd name="connsiteX1" fmla="*/ 267026 w 570567"/>
              <a:gd name="connsiteY1" fmla="*/ 135075 h 570741"/>
              <a:gd name="connsiteX2" fmla="*/ 267026 w 570567"/>
              <a:gd name="connsiteY2" fmla="*/ 0 h 570741"/>
              <a:gd name="connsiteX3" fmla="*/ 570568 w 570567"/>
              <a:gd name="connsiteY3" fmla="*/ 285371 h 570741"/>
              <a:gd name="connsiteX4" fmla="*/ 267026 w 570567"/>
              <a:gd name="connsiteY4" fmla="*/ 570741 h 570741"/>
              <a:gd name="connsiteX5" fmla="*/ 267026 w 570567"/>
              <a:gd name="connsiteY5" fmla="*/ 435666 h 570741"/>
              <a:gd name="connsiteX6" fmla="*/ 0 w 570567"/>
              <a:gd name="connsiteY6" fmla="*/ 435666 h 57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567" h="570741">
                <a:moveTo>
                  <a:pt x="0" y="135075"/>
                </a:moveTo>
                <a:lnTo>
                  <a:pt x="267026" y="135075"/>
                </a:lnTo>
                <a:lnTo>
                  <a:pt x="267026" y="0"/>
                </a:lnTo>
                <a:lnTo>
                  <a:pt x="570568" y="285371"/>
                </a:lnTo>
                <a:lnTo>
                  <a:pt x="267026" y="570741"/>
                </a:lnTo>
                <a:lnTo>
                  <a:pt x="267026" y="435666"/>
                </a:lnTo>
                <a:lnTo>
                  <a:pt x="0" y="435666"/>
                </a:lnTo>
                <a:close/>
              </a:path>
            </a:pathLst>
          </a:custGeom>
          <a:solidFill>
            <a:srgbClr val="FFF2CC"/>
          </a:solidFill>
          <a:ln w="9509" cap="flat">
            <a:solidFill>
              <a:srgbClr val="D6B656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2153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885AC-9208-5CA6-1238-CA8711C5C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課題１：静的セル分割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72FE8-5F05-D3D8-6742-13CC61136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先行研究はゲーム空間を静的にセルに分割して管理</a:t>
            </a:r>
          </a:p>
          <a:p>
            <a:pPr lvl="1"/>
            <a:r>
              <a:rPr lang="en-JP" dirty="0"/>
              <a:t>セル内の１つのクライアントを中心とするP2P通信</a:t>
            </a:r>
            <a:r>
              <a:rPr lang="en-US" dirty="0"/>
              <a:t> </a:t>
            </a:r>
            <a:r>
              <a:rPr lang="en-US" sz="2000" dirty="0"/>
              <a:t>[Yu+, NOSSDAV'05]</a:t>
            </a:r>
            <a:endParaRPr lang="en-JP" dirty="0"/>
          </a:p>
          <a:p>
            <a:pPr lvl="1"/>
            <a:r>
              <a:rPr lang="en-JP" dirty="0"/>
              <a:t>クライアント数に応じてセルを分割・統合 </a:t>
            </a:r>
            <a:r>
              <a:rPr lang="en-JP" sz="2000" dirty="0"/>
              <a:t>[Fujita, SNPD'15]</a:t>
            </a:r>
          </a:p>
          <a:p>
            <a:r>
              <a:rPr lang="en-JP" dirty="0"/>
              <a:t>UGCの発生位置は動的に変化するため、負荷が特定のセルに集中</a:t>
            </a:r>
          </a:p>
          <a:p>
            <a:pPr lvl="1"/>
            <a:r>
              <a:rPr lang="en-JP" dirty="0"/>
              <a:t>プレイヤ密度の変動に追随できず、過負荷セルと過疎セルが存在</a:t>
            </a:r>
          </a:p>
          <a:p>
            <a:pPr lvl="1"/>
            <a:r>
              <a:rPr lang="en-JP" dirty="0"/>
              <a:t>セル境界が固定されているため、局所的なUGCの密集に対応不可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359FB-42F0-B465-CBAE-D8D4C2E3A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446E-9EB3-2446-8397-56C7E311FB4B}" type="slidenum">
              <a:rPr lang="en-JP" smtClean="0"/>
              <a:pPr/>
              <a:t>4</a:t>
            </a:fld>
            <a:endParaRPr lang="en-JP"/>
          </a:p>
        </p:txBody>
      </p:sp>
      <p:sp>
        <p:nvSpPr>
          <p:cNvPr id="6" name="任意形状 19">
            <a:extLst>
              <a:ext uri="{FF2B5EF4-FFF2-40B4-BE49-F238E27FC236}">
                <a16:creationId xmlns:a16="http://schemas.microsoft.com/office/drawing/2014/main" id="{5E7BB0F8-5075-F94B-D6C3-0042145B0ABB}"/>
              </a:ext>
            </a:extLst>
          </p:cNvPr>
          <p:cNvSpPr/>
          <p:nvPr/>
        </p:nvSpPr>
        <p:spPr>
          <a:xfrm>
            <a:off x="6048994" y="4355496"/>
            <a:ext cx="855851" cy="570741"/>
          </a:xfrm>
          <a:custGeom>
            <a:avLst/>
            <a:gdLst>
              <a:gd name="connsiteX0" fmla="*/ 190189 w 855851"/>
              <a:gd name="connsiteY0" fmla="*/ 0 h 570741"/>
              <a:gd name="connsiteX1" fmla="*/ 665662 w 855851"/>
              <a:gd name="connsiteY1" fmla="*/ 0 h 570741"/>
              <a:gd name="connsiteX2" fmla="*/ 855852 w 855851"/>
              <a:gd name="connsiteY2" fmla="*/ 285371 h 570741"/>
              <a:gd name="connsiteX3" fmla="*/ 665662 w 855851"/>
              <a:gd name="connsiteY3" fmla="*/ 570741 h 570741"/>
              <a:gd name="connsiteX4" fmla="*/ 190189 w 855851"/>
              <a:gd name="connsiteY4" fmla="*/ 570741 h 570741"/>
              <a:gd name="connsiteX5" fmla="*/ 0 w 855851"/>
              <a:gd name="connsiteY5" fmla="*/ 285371 h 57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5851" h="570741">
                <a:moveTo>
                  <a:pt x="190189" y="0"/>
                </a:moveTo>
                <a:lnTo>
                  <a:pt x="665662" y="0"/>
                </a:lnTo>
                <a:lnTo>
                  <a:pt x="855852" y="285371"/>
                </a:lnTo>
                <a:lnTo>
                  <a:pt x="665662" y="570741"/>
                </a:lnTo>
                <a:lnTo>
                  <a:pt x="190189" y="570741"/>
                </a:lnTo>
                <a:lnTo>
                  <a:pt x="0" y="285371"/>
                </a:lnTo>
                <a:close/>
              </a:path>
            </a:pathLst>
          </a:custGeom>
          <a:noFill/>
          <a:ln w="9509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7" name="任意形状 20">
            <a:extLst>
              <a:ext uri="{FF2B5EF4-FFF2-40B4-BE49-F238E27FC236}">
                <a16:creationId xmlns:a16="http://schemas.microsoft.com/office/drawing/2014/main" id="{87169965-195D-6E7E-F26D-4883C95B3A90}"/>
              </a:ext>
            </a:extLst>
          </p:cNvPr>
          <p:cNvSpPr/>
          <p:nvPr/>
        </p:nvSpPr>
        <p:spPr>
          <a:xfrm>
            <a:off x="6714656" y="4640866"/>
            <a:ext cx="855851" cy="570741"/>
          </a:xfrm>
          <a:custGeom>
            <a:avLst/>
            <a:gdLst>
              <a:gd name="connsiteX0" fmla="*/ 190189 w 855851"/>
              <a:gd name="connsiteY0" fmla="*/ 0 h 570741"/>
              <a:gd name="connsiteX1" fmla="*/ 665662 w 855851"/>
              <a:gd name="connsiteY1" fmla="*/ 0 h 570741"/>
              <a:gd name="connsiteX2" fmla="*/ 855852 w 855851"/>
              <a:gd name="connsiteY2" fmla="*/ 285371 h 570741"/>
              <a:gd name="connsiteX3" fmla="*/ 665662 w 855851"/>
              <a:gd name="connsiteY3" fmla="*/ 570741 h 570741"/>
              <a:gd name="connsiteX4" fmla="*/ 190189 w 855851"/>
              <a:gd name="connsiteY4" fmla="*/ 570741 h 570741"/>
              <a:gd name="connsiteX5" fmla="*/ 0 w 855851"/>
              <a:gd name="connsiteY5" fmla="*/ 285371 h 57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5851" h="570741">
                <a:moveTo>
                  <a:pt x="190189" y="0"/>
                </a:moveTo>
                <a:lnTo>
                  <a:pt x="665662" y="0"/>
                </a:lnTo>
                <a:lnTo>
                  <a:pt x="855852" y="285371"/>
                </a:lnTo>
                <a:lnTo>
                  <a:pt x="665662" y="570741"/>
                </a:lnTo>
                <a:lnTo>
                  <a:pt x="190189" y="570741"/>
                </a:lnTo>
                <a:lnTo>
                  <a:pt x="0" y="285371"/>
                </a:lnTo>
                <a:close/>
              </a:path>
            </a:pathLst>
          </a:custGeom>
          <a:noFill/>
          <a:ln w="9509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8" name="任意形状 21">
            <a:extLst>
              <a:ext uri="{FF2B5EF4-FFF2-40B4-BE49-F238E27FC236}">
                <a16:creationId xmlns:a16="http://schemas.microsoft.com/office/drawing/2014/main" id="{707785DC-F09C-45C1-1CAC-2F430578B9B5}"/>
              </a:ext>
            </a:extLst>
          </p:cNvPr>
          <p:cNvSpPr/>
          <p:nvPr/>
        </p:nvSpPr>
        <p:spPr>
          <a:xfrm>
            <a:off x="6714656" y="5211607"/>
            <a:ext cx="855851" cy="570741"/>
          </a:xfrm>
          <a:custGeom>
            <a:avLst/>
            <a:gdLst>
              <a:gd name="connsiteX0" fmla="*/ 190189 w 855851"/>
              <a:gd name="connsiteY0" fmla="*/ 0 h 570741"/>
              <a:gd name="connsiteX1" fmla="*/ 665662 w 855851"/>
              <a:gd name="connsiteY1" fmla="*/ 0 h 570741"/>
              <a:gd name="connsiteX2" fmla="*/ 855852 w 855851"/>
              <a:gd name="connsiteY2" fmla="*/ 285371 h 570741"/>
              <a:gd name="connsiteX3" fmla="*/ 665662 w 855851"/>
              <a:gd name="connsiteY3" fmla="*/ 570741 h 570741"/>
              <a:gd name="connsiteX4" fmla="*/ 190189 w 855851"/>
              <a:gd name="connsiteY4" fmla="*/ 570741 h 570741"/>
              <a:gd name="connsiteX5" fmla="*/ 0 w 855851"/>
              <a:gd name="connsiteY5" fmla="*/ 285371 h 57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5851" h="570741">
                <a:moveTo>
                  <a:pt x="190189" y="0"/>
                </a:moveTo>
                <a:lnTo>
                  <a:pt x="665662" y="0"/>
                </a:lnTo>
                <a:lnTo>
                  <a:pt x="855852" y="285371"/>
                </a:lnTo>
                <a:lnTo>
                  <a:pt x="665662" y="570741"/>
                </a:lnTo>
                <a:lnTo>
                  <a:pt x="190189" y="570741"/>
                </a:lnTo>
                <a:lnTo>
                  <a:pt x="0" y="285371"/>
                </a:lnTo>
                <a:close/>
              </a:path>
            </a:pathLst>
          </a:custGeom>
          <a:noFill/>
          <a:ln w="9509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9" name="任意形状 22">
            <a:extLst>
              <a:ext uri="{FF2B5EF4-FFF2-40B4-BE49-F238E27FC236}">
                <a16:creationId xmlns:a16="http://schemas.microsoft.com/office/drawing/2014/main" id="{1D8DDFC1-3F77-1D40-6306-8E2E22BE6A16}"/>
              </a:ext>
            </a:extLst>
          </p:cNvPr>
          <p:cNvSpPr/>
          <p:nvPr/>
        </p:nvSpPr>
        <p:spPr>
          <a:xfrm>
            <a:off x="5383332" y="4640866"/>
            <a:ext cx="855851" cy="570741"/>
          </a:xfrm>
          <a:custGeom>
            <a:avLst/>
            <a:gdLst>
              <a:gd name="connsiteX0" fmla="*/ 190189 w 855851"/>
              <a:gd name="connsiteY0" fmla="*/ 0 h 570741"/>
              <a:gd name="connsiteX1" fmla="*/ 665662 w 855851"/>
              <a:gd name="connsiteY1" fmla="*/ 0 h 570741"/>
              <a:gd name="connsiteX2" fmla="*/ 855852 w 855851"/>
              <a:gd name="connsiteY2" fmla="*/ 285371 h 570741"/>
              <a:gd name="connsiteX3" fmla="*/ 665662 w 855851"/>
              <a:gd name="connsiteY3" fmla="*/ 570741 h 570741"/>
              <a:gd name="connsiteX4" fmla="*/ 190189 w 855851"/>
              <a:gd name="connsiteY4" fmla="*/ 570741 h 570741"/>
              <a:gd name="connsiteX5" fmla="*/ 0 w 855851"/>
              <a:gd name="connsiteY5" fmla="*/ 285371 h 57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5851" h="570741">
                <a:moveTo>
                  <a:pt x="190189" y="0"/>
                </a:moveTo>
                <a:lnTo>
                  <a:pt x="665662" y="0"/>
                </a:lnTo>
                <a:lnTo>
                  <a:pt x="855852" y="285371"/>
                </a:lnTo>
                <a:lnTo>
                  <a:pt x="665662" y="570741"/>
                </a:lnTo>
                <a:lnTo>
                  <a:pt x="190189" y="570741"/>
                </a:lnTo>
                <a:lnTo>
                  <a:pt x="0" y="285371"/>
                </a:lnTo>
                <a:close/>
              </a:path>
            </a:pathLst>
          </a:custGeom>
          <a:noFill/>
          <a:ln w="9509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0" name="任意形状 23">
            <a:extLst>
              <a:ext uri="{FF2B5EF4-FFF2-40B4-BE49-F238E27FC236}">
                <a16:creationId xmlns:a16="http://schemas.microsoft.com/office/drawing/2014/main" id="{D1B57729-5F0A-E53A-CB43-407922FE6813}"/>
              </a:ext>
            </a:extLst>
          </p:cNvPr>
          <p:cNvSpPr/>
          <p:nvPr/>
        </p:nvSpPr>
        <p:spPr>
          <a:xfrm>
            <a:off x="5383332" y="5211607"/>
            <a:ext cx="855851" cy="570741"/>
          </a:xfrm>
          <a:custGeom>
            <a:avLst/>
            <a:gdLst>
              <a:gd name="connsiteX0" fmla="*/ 190189 w 855851"/>
              <a:gd name="connsiteY0" fmla="*/ 0 h 570741"/>
              <a:gd name="connsiteX1" fmla="*/ 665662 w 855851"/>
              <a:gd name="connsiteY1" fmla="*/ 0 h 570741"/>
              <a:gd name="connsiteX2" fmla="*/ 855852 w 855851"/>
              <a:gd name="connsiteY2" fmla="*/ 285371 h 570741"/>
              <a:gd name="connsiteX3" fmla="*/ 665662 w 855851"/>
              <a:gd name="connsiteY3" fmla="*/ 570741 h 570741"/>
              <a:gd name="connsiteX4" fmla="*/ 190189 w 855851"/>
              <a:gd name="connsiteY4" fmla="*/ 570741 h 570741"/>
              <a:gd name="connsiteX5" fmla="*/ 0 w 855851"/>
              <a:gd name="connsiteY5" fmla="*/ 285371 h 57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5851" h="570741">
                <a:moveTo>
                  <a:pt x="190189" y="0"/>
                </a:moveTo>
                <a:lnTo>
                  <a:pt x="665662" y="0"/>
                </a:lnTo>
                <a:lnTo>
                  <a:pt x="855852" y="285371"/>
                </a:lnTo>
                <a:lnTo>
                  <a:pt x="665662" y="570741"/>
                </a:lnTo>
                <a:lnTo>
                  <a:pt x="190189" y="570741"/>
                </a:lnTo>
                <a:lnTo>
                  <a:pt x="0" y="285371"/>
                </a:lnTo>
                <a:close/>
              </a:path>
            </a:pathLst>
          </a:custGeom>
          <a:noFill/>
          <a:ln w="9509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1" name="任意形状 24">
            <a:extLst>
              <a:ext uri="{FF2B5EF4-FFF2-40B4-BE49-F238E27FC236}">
                <a16:creationId xmlns:a16="http://schemas.microsoft.com/office/drawing/2014/main" id="{DBB2259C-8488-C26B-DE47-79BB9CCC260E}"/>
              </a:ext>
            </a:extLst>
          </p:cNvPr>
          <p:cNvSpPr/>
          <p:nvPr/>
        </p:nvSpPr>
        <p:spPr>
          <a:xfrm>
            <a:off x="6048994" y="5496978"/>
            <a:ext cx="855851" cy="570741"/>
          </a:xfrm>
          <a:custGeom>
            <a:avLst/>
            <a:gdLst>
              <a:gd name="connsiteX0" fmla="*/ 190189 w 855851"/>
              <a:gd name="connsiteY0" fmla="*/ 0 h 570741"/>
              <a:gd name="connsiteX1" fmla="*/ 665662 w 855851"/>
              <a:gd name="connsiteY1" fmla="*/ 0 h 570741"/>
              <a:gd name="connsiteX2" fmla="*/ 855852 w 855851"/>
              <a:gd name="connsiteY2" fmla="*/ 285371 h 570741"/>
              <a:gd name="connsiteX3" fmla="*/ 665662 w 855851"/>
              <a:gd name="connsiteY3" fmla="*/ 570741 h 570741"/>
              <a:gd name="connsiteX4" fmla="*/ 190189 w 855851"/>
              <a:gd name="connsiteY4" fmla="*/ 570741 h 570741"/>
              <a:gd name="connsiteX5" fmla="*/ 0 w 855851"/>
              <a:gd name="connsiteY5" fmla="*/ 285371 h 57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5851" h="570741">
                <a:moveTo>
                  <a:pt x="190189" y="0"/>
                </a:moveTo>
                <a:lnTo>
                  <a:pt x="665662" y="0"/>
                </a:lnTo>
                <a:lnTo>
                  <a:pt x="855852" y="285371"/>
                </a:lnTo>
                <a:lnTo>
                  <a:pt x="665662" y="570741"/>
                </a:lnTo>
                <a:lnTo>
                  <a:pt x="190189" y="570741"/>
                </a:lnTo>
                <a:lnTo>
                  <a:pt x="0" y="285371"/>
                </a:lnTo>
                <a:close/>
              </a:path>
            </a:pathLst>
          </a:custGeom>
          <a:noFill/>
          <a:ln w="9509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2" name="任意形状 25">
            <a:extLst>
              <a:ext uri="{FF2B5EF4-FFF2-40B4-BE49-F238E27FC236}">
                <a16:creationId xmlns:a16="http://schemas.microsoft.com/office/drawing/2014/main" id="{848886A4-4B0C-B854-9B78-26CFD25A0176}"/>
              </a:ext>
            </a:extLst>
          </p:cNvPr>
          <p:cNvSpPr/>
          <p:nvPr/>
        </p:nvSpPr>
        <p:spPr>
          <a:xfrm>
            <a:off x="5934880" y="4759770"/>
            <a:ext cx="76075" cy="190247"/>
          </a:xfrm>
          <a:custGeom>
            <a:avLst/>
            <a:gdLst>
              <a:gd name="connsiteX0" fmla="*/ 38038 w 76075"/>
              <a:gd name="connsiteY0" fmla="*/ 0 h 190247"/>
              <a:gd name="connsiteX1" fmla="*/ 66566 w 76075"/>
              <a:gd name="connsiteY1" fmla="*/ 28537 h 190247"/>
              <a:gd name="connsiteX2" fmla="*/ 38038 w 76075"/>
              <a:gd name="connsiteY2" fmla="*/ 57074 h 190247"/>
              <a:gd name="connsiteX3" fmla="*/ 9509 w 76075"/>
              <a:gd name="connsiteY3" fmla="*/ 28537 h 190247"/>
              <a:gd name="connsiteX4" fmla="*/ 38038 w 76075"/>
              <a:gd name="connsiteY4" fmla="*/ 0 h 190247"/>
              <a:gd name="connsiteX5" fmla="*/ 57057 w 76075"/>
              <a:gd name="connsiteY5" fmla="*/ 66586 h 190247"/>
              <a:gd name="connsiteX6" fmla="*/ 76076 w 76075"/>
              <a:gd name="connsiteY6" fmla="*/ 85611 h 190247"/>
              <a:gd name="connsiteX7" fmla="*/ 76076 w 76075"/>
              <a:gd name="connsiteY7" fmla="*/ 114148 h 190247"/>
              <a:gd name="connsiteX8" fmla="*/ 57057 w 76075"/>
              <a:gd name="connsiteY8" fmla="*/ 133173 h 190247"/>
              <a:gd name="connsiteX9" fmla="*/ 57057 w 76075"/>
              <a:gd name="connsiteY9" fmla="*/ 180735 h 190247"/>
              <a:gd name="connsiteX10" fmla="*/ 47547 w 76075"/>
              <a:gd name="connsiteY10" fmla="*/ 190247 h 190247"/>
              <a:gd name="connsiteX11" fmla="*/ 28528 w 76075"/>
              <a:gd name="connsiteY11" fmla="*/ 190247 h 190247"/>
              <a:gd name="connsiteX12" fmla="*/ 19019 w 76075"/>
              <a:gd name="connsiteY12" fmla="*/ 180735 h 190247"/>
              <a:gd name="connsiteX13" fmla="*/ 19019 w 76075"/>
              <a:gd name="connsiteY13" fmla="*/ 133173 h 190247"/>
              <a:gd name="connsiteX14" fmla="*/ 0 w 76075"/>
              <a:gd name="connsiteY14" fmla="*/ 114148 h 190247"/>
              <a:gd name="connsiteX15" fmla="*/ 0 w 76075"/>
              <a:gd name="connsiteY15" fmla="*/ 85611 h 190247"/>
              <a:gd name="connsiteX16" fmla="*/ 19019 w 76075"/>
              <a:gd name="connsiteY16" fmla="*/ 66586 h 19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075" h="190247">
                <a:moveTo>
                  <a:pt x="38038" y="0"/>
                </a:moveTo>
                <a:cubicBezTo>
                  <a:pt x="53824" y="0"/>
                  <a:pt x="66566" y="12747"/>
                  <a:pt x="66566" y="28537"/>
                </a:cubicBezTo>
                <a:cubicBezTo>
                  <a:pt x="66566" y="44328"/>
                  <a:pt x="53824" y="57074"/>
                  <a:pt x="38038" y="57074"/>
                </a:cubicBezTo>
                <a:cubicBezTo>
                  <a:pt x="22252" y="57074"/>
                  <a:pt x="9509" y="44328"/>
                  <a:pt x="9509" y="28537"/>
                </a:cubicBezTo>
                <a:cubicBezTo>
                  <a:pt x="9509" y="12747"/>
                  <a:pt x="22252" y="0"/>
                  <a:pt x="38038" y="0"/>
                </a:cubicBezTo>
                <a:close/>
                <a:moveTo>
                  <a:pt x="57057" y="66586"/>
                </a:moveTo>
                <a:cubicBezTo>
                  <a:pt x="67517" y="66586"/>
                  <a:pt x="76076" y="75148"/>
                  <a:pt x="76076" y="85611"/>
                </a:cubicBezTo>
                <a:lnTo>
                  <a:pt x="76076" y="114148"/>
                </a:lnTo>
                <a:cubicBezTo>
                  <a:pt x="76076" y="124612"/>
                  <a:pt x="67517" y="133173"/>
                  <a:pt x="57057" y="133173"/>
                </a:cubicBezTo>
                <a:lnTo>
                  <a:pt x="57057" y="180735"/>
                </a:lnTo>
                <a:cubicBezTo>
                  <a:pt x="57057" y="185966"/>
                  <a:pt x="52778" y="190247"/>
                  <a:pt x="47547" y="190247"/>
                </a:cubicBezTo>
                <a:lnTo>
                  <a:pt x="28528" y="190247"/>
                </a:lnTo>
                <a:cubicBezTo>
                  <a:pt x="23298" y="190247"/>
                  <a:pt x="19019" y="185966"/>
                  <a:pt x="19019" y="180735"/>
                </a:cubicBezTo>
                <a:lnTo>
                  <a:pt x="19019" y="133173"/>
                </a:lnTo>
                <a:cubicBezTo>
                  <a:pt x="8559" y="133173"/>
                  <a:pt x="0" y="124612"/>
                  <a:pt x="0" y="114148"/>
                </a:cubicBezTo>
                <a:lnTo>
                  <a:pt x="0" y="85611"/>
                </a:lnTo>
                <a:cubicBezTo>
                  <a:pt x="0" y="75148"/>
                  <a:pt x="8559" y="66586"/>
                  <a:pt x="19019" y="66586"/>
                </a:cubicBezTo>
                <a:close/>
              </a:path>
            </a:pathLst>
          </a:custGeom>
          <a:solidFill>
            <a:srgbClr val="CCCCCC"/>
          </a:solidFill>
          <a:ln w="3804" cap="flat">
            <a:solidFill>
              <a:srgbClr val="6881B3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3" name="任意形状 26">
            <a:extLst>
              <a:ext uri="{FF2B5EF4-FFF2-40B4-BE49-F238E27FC236}">
                <a16:creationId xmlns:a16="http://schemas.microsoft.com/office/drawing/2014/main" id="{A7359EAB-3F53-EEF7-9A50-9274623BD856}"/>
              </a:ext>
            </a:extLst>
          </p:cNvPr>
          <p:cNvSpPr/>
          <p:nvPr/>
        </p:nvSpPr>
        <p:spPr>
          <a:xfrm>
            <a:off x="5858805" y="5259169"/>
            <a:ext cx="76075" cy="190247"/>
          </a:xfrm>
          <a:custGeom>
            <a:avLst/>
            <a:gdLst>
              <a:gd name="connsiteX0" fmla="*/ 38038 w 76075"/>
              <a:gd name="connsiteY0" fmla="*/ 0 h 190247"/>
              <a:gd name="connsiteX1" fmla="*/ 66566 w 76075"/>
              <a:gd name="connsiteY1" fmla="*/ 28537 h 190247"/>
              <a:gd name="connsiteX2" fmla="*/ 38038 w 76075"/>
              <a:gd name="connsiteY2" fmla="*/ 57074 h 190247"/>
              <a:gd name="connsiteX3" fmla="*/ 9509 w 76075"/>
              <a:gd name="connsiteY3" fmla="*/ 28537 h 190247"/>
              <a:gd name="connsiteX4" fmla="*/ 38038 w 76075"/>
              <a:gd name="connsiteY4" fmla="*/ 0 h 190247"/>
              <a:gd name="connsiteX5" fmla="*/ 57057 w 76075"/>
              <a:gd name="connsiteY5" fmla="*/ 66586 h 190247"/>
              <a:gd name="connsiteX6" fmla="*/ 76076 w 76075"/>
              <a:gd name="connsiteY6" fmla="*/ 85611 h 190247"/>
              <a:gd name="connsiteX7" fmla="*/ 76076 w 76075"/>
              <a:gd name="connsiteY7" fmla="*/ 114148 h 190247"/>
              <a:gd name="connsiteX8" fmla="*/ 57057 w 76075"/>
              <a:gd name="connsiteY8" fmla="*/ 133173 h 190247"/>
              <a:gd name="connsiteX9" fmla="*/ 57057 w 76075"/>
              <a:gd name="connsiteY9" fmla="*/ 180735 h 190247"/>
              <a:gd name="connsiteX10" fmla="*/ 47547 w 76075"/>
              <a:gd name="connsiteY10" fmla="*/ 190247 h 190247"/>
              <a:gd name="connsiteX11" fmla="*/ 28528 w 76075"/>
              <a:gd name="connsiteY11" fmla="*/ 190247 h 190247"/>
              <a:gd name="connsiteX12" fmla="*/ 19019 w 76075"/>
              <a:gd name="connsiteY12" fmla="*/ 180735 h 190247"/>
              <a:gd name="connsiteX13" fmla="*/ 19019 w 76075"/>
              <a:gd name="connsiteY13" fmla="*/ 133173 h 190247"/>
              <a:gd name="connsiteX14" fmla="*/ 0 w 76075"/>
              <a:gd name="connsiteY14" fmla="*/ 114148 h 190247"/>
              <a:gd name="connsiteX15" fmla="*/ 0 w 76075"/>
              <a:gd name="connsiteY15" fmla="*/ 85611 h 190247"/>
              <a:gd name="connsiteX16" fmla="*/ 19019 w 76075"/>
              <a:gd name="connsiteY16" fmla="*/ 66586 h 19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075" h="190247">
                <a:moveTo>
                  <a:pt x="38038" y="0"/>
                </a:moveTo>
                <a:cubicBezTo>
                  <a:pt x="53824" y="0"/>
                  <a:pt x="66566" y="12747"/>
                  <a:pt x="66566" y="28537"/>
                </a:cubicBezTo>
                <a:cubicBezTo>
                  <a:pt x="66566" y="44328"/>
                  <a:pt x="53824" y="57074"/>
                  <a:pt x="38038" y="57074"/>
                </a:cubicBezTo>
                <a:cubicBezTo>
                  <a:pt x="22252" y="57074"/>
                  <a:pt x="9509" y="44328"/>
                  <a:pt x="9509" y="28537"/>
                </a:cubicBezTo>
                <a:cubicBezTo>
                  <a:pt x="9509" y="12747"/>
                  <a:pt x="22252" y="0"/>
                  <a:pt x="38038" y="0"/>
                </a:cubicBezTo>
                <a:close/>
                <a:moveTo>
                  <a:pt x="57057" y="66586"/>
                </a:moveTo>
                <a:cubicBezTo>
                  <a:pt x="67517" y="66586"/>
                  <a:pt x="76076" y="75148"/>
                  <a:pt x="76076" y="85611"/>
                </a:cubicBezTo>
                <a:lnTo>
                  <a:pt x="76076" y="114148"/>
                </a:lnTo>
                <a:cubicBezTo>
                  <a:pt x="76076" y="124612"/>
                  <a:pt x="67517" y="133173"/>
                  <a:pt x="57057" y="133173"/>
                </a:cubicBezTo>
                <a:lnTo>
                  <a:pt x="57057" y="180735"/>
                </a:lnTo>
                <a:cubicBezTo>
                  <a:pt x="57057" y="185966"/>
                  <a:pt x="52778" y="190247"/>
                  <a:pt x="47547" y="190247"/>
                </a:cubicBezTo>
                <a:lnTo>
                  <a:pt x="28528" y="190247"/>
                </a:lnTo>
                <a:cubicBezTo>
                  <a:pt x="23298" y="190247"/>
                  <a:pt x="19019" y="185966"/>
                  <a:pt x="19019" y="180735"/>
                </a:cubicBezTo>
                <a:lnTo>
                  <a:pt x="19019" y="133173"/>
                </a:lnTo>
                <a:cubicBezTo>
                  <a:pt x="8559" y="133173"/>
                  <a:pt x="0" y="124612"/>
                  <a:pt x="0" y="114148"/>
                </a:cubicBezTo>
                <a:lnTo>
                  <a:pt x="0" y="85611"/>
                </a:lnTo>
                <a:cubicBezTo>
                  <a:pt x="0" y="75148"/>
                  <a:pt x="8559" y="66586"/>
                  <a:pt x="19019" y="66586"/>
                </a:cubicBezTo>
                <a:close/>
              </a:path>
            </a:pathLst>
          </a:custGeom>
          <a:solidFill>
            <a:srgbClr val="CCCCCC"/>
          </a:solidFill>
          <a:ln w="3804" cap="flat">
            <a:solidFill>
              <a:srgbClr val="6881B3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4" name="任意形状 27">
            <a:extLst>
              <a:ext uri="{FF2B5EF4-FFF2-40B4-BE49-F238E27FC236}">
                <a16:creationId xmlns:a16="http://schemas.microsoft.com/office/drawing/2014/main" id="{99F38475-F41F-2B5E-1327-1F2446FC0BC5}"/>
              </a:ext>
            </a:extLst>
          </p:cNvPr>
          <p:cNvSpPr/>
          <p:nvPr/>
        </p:nvSpPr>
        <p:spPr>
          <a:xfrm>
            <a:off x="6163107" y="4664647"/>
            <a:ext cx="76075" cy="190247"/>
          </a:xfrm>
          <a:custGeom>
            <a:avLst/>
            <a:gdLst>
              <a:gd name="connsiteX0" fmla="*/ 38038 w 76075"/>
              <a:gd name="connsiteY0" fmla="*/ 0 h 190247"/>
              <a:gd name="connsiteX1" fmla="*/ 66566 w 76075"/>
              <a:gd name="connsiteY1" fmla="*/ 28537 h 190247"/>
              <a:gd name="connsiteX2" fmla="*/ 38038 w 76075"/>
              <a:gd name="connsiteY2" fmla="*/ 57074 h 190247"/>
              <a:gd name="connsiteX3" fmla="*/ 9509 w 76075"/>
              <a:gd name="connsiteY3" fmla="*/ 28537 h 190247"/>
              <a:gd name="connsiteX4" fmla="*/ 38038 w 76075"/>
              <a:gd name="connsiteY4" fmla="*/ 0 h 190247"/>
              <a:gd name="connsiteX5" fmla="*/ 57057 w 76075"/>
              <a:gd name="connsiteY5" fmla="*/ 66586 h 190247"/>
              <a:gd name="connsiteX6" fmla="*/ 76076 w 76075"/>
              <a:gd name="connsiteY6" fmla="*/ 85611 h 190247"/>
              <a:gd name="connsiteX7" fmla="*/ 76076 w 76075"/>
              <a:gd name="connsiteY7" fmla="*/ 114148 h 190247"/>
              <a:gd name="connsiteX8" fmla="*/ 57057 w 76075"/>
              <a:gd name="connsiteY8" fmla="*/ 133173 h 190247"/>
              <a:gd name="connsiteX9" fmla="*/ 57057 w 76075"/>
              <a:gd name="connsiteY9" fmla="*/ 180735 h 190247"/>
              <a:gd name="connsiteX10" fmla="*/ 47547 w 76075"/>
              <a:gd name="connsiteY10" fmla="*/ 190247 h 190247"/>
              <a:gd name="connsiteX11" fmla="*/ 28528 w 76075"/>
              <a:gd name="connsiteY11" fmla="*/ 190247 h 190247"/>
              <a:gd name="connsiteX12" fmla="*/ 19019 w 76075"/>
              <a:gd name="connsiteY12" fmla="*/ 180735 h 190247"/>
              <a:gd name="connsiteX13" fmla="*/ 19019 w 76075"/>
              <a:gd name="connsiteY13" fmla="*/ 133173 h 190247"/>
              <a:gd name="connsiteX14" fmla="*/ 0 w 76075"/>
              <a:gd name="connsiteY14" fmla="*/ 114148 h 190247"/>
              <a:gd name="connsiteX15" fmla="*/ 0 w 76075"/>
              <a:gd name="connsiteY15" fmla="*/ 85611 h 190247"/>
              <a:gd name="connsiteX16" fmla="*/ 19019 w 76075"/>
              <a:gd name="connsiteY16" fmla="*/ 66586 h 19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075" h="190247">
                <a:moveTo>
                  <a:pt x="38038" y="0"/>
                </a:moveTo>
                <a:cubicBezTo>
                  <a:pt x="53824" y="0"/>
                  <a:pt x="66566" y="12747"/>
                  <a:pt x="66566" y="28537"/>
                </a:cubicBezTo>
                <a:cubicBezTo>
                  <a:pt x="66566" y="44328"/>
                  <a:pt x="53824" y="57074"/>
                  <a:pt x="38038" y="57074"/>
                </a:cubicBezTo>
                <a:cubicBezTo>
                  <a:pt x="22252" y="57074"/>
                  <a:pt x="9509" y="44328"/>
                  <a:pt x="9509" y="28537"/>
                </a:cubicBezTo>
                <a:cubicBezTo>
                  <a:pt x="9509" y="12747"/>
                  <a:pt x="22252" y="0"/>
                  <a:pt x="38038" y="0"/>
                </a:cubicBezTo>
                <a:close/>
                <a:moveTo>
                  <a:pt x="57057" y="66586"/>
                </a:moveTo>
                <a:cubicBezTo>
                  <a:pt x="67517" y="66586"/>
                  <a:pt x="76076" y="75148"/>
                  <a:pt x="76076" y="85611"/>
                </a:cubicBezTo>
                <a:lnTo>
                  <a:pt x="76076" y="114148"/>
                </a:lnTo>
                <a:cubicBezTo>
                  <a:pt x="76076" y="124612"/>
                  <a:pt x="67517" y="133173"/>
                  <a:pt x="57057" y="133173"/>
                </a:cubicBezTo>
                <a:lnTo>
                  <a:pt x="57057" y="180735"/>
                </a:lnTo>
                <a:cubicBezTo>
                  <a:pt x="57057" y="185966"/>
                  <a:pt x="52778" y="190247"/>
                  <a:pt x="47547" y="190247"/>
                </a:cubicBezTo>
                <a:lnTo>
                  <a:pt x="28528" y="190247"/>
                </a:lnTo>
                <a:cubicBezTo>
                  <a:pt x="23298" y="190247"/>
                  <a:pt x="19019" y="185966"/>
                  <a:pt x="19019" y="180735"/>
                </a:cubicBezTo>
                <a:lnTo>
                  <a:pt x="19019" y="133173"/>
                </a:lnTo>
                <a:cubicBezTo>
                  <a:pt x="8559" y="133173"/>
                  <a:pt x="0" y="124612"/>
                  <a:pt x="0" y="114148"/>
                </a:cubicBezTo>
                <a:lnTo>
                  <a:pt x="0" y="85611"/>
                </a:lnTo>
                <a:cubicBezTo>
                  <a:pt x="0" y="75148"/>
                  <a:pt x="8559" y="66586"/>
                  <a:pt x="19019" y="66586"/>
                </a:cubicBezTo>
                <a:close/>
              </a:path>
            </a:pathLst>
          </a:custGeom>
          <a:solidFill>
            <a:srgbClr val="CCCCCC"/>
          </a:solidFill>
          <a:ln w="3804" cap="flat">
            <a:solidFill>
              <a:srgbClr val="6881B3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5" name="任意形状 28">
            <a:extLst>
              <a:ext uri="{FF2B5EF4-FFF2-40B4-BE49-F238E27FC236}">
                <a16:creationId xmlns:a16="http://schemas.microsoft.com/office/drawing/2014/main" id="{6D01AD3E-2ACC-B457-6420-E734F2423108}"/>
              </a:ext>
            </a:extLst>
          </p:cNvPr>
          <p:cNvSpPr/>
          <p:nvPr/>
        </p:nvSpPr>
        <p:spPr>
          <a:xfrm>
            <a:off x="6163107" y="5211607"/>
            <a:ext cx="76075" cy="190247"/>
          </a:xfrm>
          <a:custGeom>
            <a:avLst/>
            <a:gdLst>
              <a:gd name="connsiteX0" fmla="*/ 38038 w 76075"/>
              <a:gd name="connsiteY0" fmla="*/ 0 h 190247"/>
              <a:gd name="connsiteX1" fmla="*/ 66566 w 76075"/>
              <a:gd name="connsiteY1" fmla="*/ 28537 h 190247"/>
              <a:gd name="connsiteX2" fmla="*/ 38038 w 76075"/>
              <a:gd name="connsiteY2" fmla="*/ 57074 h 190247"/>
              <a:gd name="connsiteX3" fmla="*/ 9509 w 76075"/>
              <a:gd name="connsiteY3" fmla="*/ 28537 h 190247"/>
              <a:gd name="connsiteX4" fmla="*/ 38038 w 76075"/>
              <a:gd name="connsiteY4" fmla="*/ 0 h 190247"/>
              <a:gd name="connsiteX5" fmla="*/ 57057 w 76075"/>
              <a:gd name="connsiteY5" fmla="*/ 66586 h 190247"/>
              <a:gd name="connsiteX6" fmla="*/ 76076 w 76075"/>
              <a:gd name="connsiteY6" fmla="*/ 85611 h 190247"/>
              <a:gd name="connsiteX7" fmla="*/ 76076 w 76075"/>
              <a:gd name="connsiteY7" fmla="*/ 114148 h 190247"/>
              <a:gd name="connsiteX8" fmla="*/ 57057 w 76075"/>
              <a:gd name="connsiteY8" fmla="*/ 133173 h 190247"/>
              <a:gd name="connsiteX9" fmla="*/ 57057 w 76075"/>
              <a:gd name="connsiteY9" fmla="*/ 180735 h 190247"/>
              <a:gd name="connsiteX10" fmla="*/ 47547 w 76075"/>
              <a:gd name="connsiteY10" fmla="*/ 190247 h 190247"/>
              <a:gd name="connsiteX11" fmla="*/ 28528 w 76075"/>
              <a:gd name="connsiteY11" fmla="*/ 190247 h 190247"/>
              <a:gd name="connsiteX12" fmla="*/ 19019 w 76075"/>
              <a:gd name="connsiteY12" fmla="*/ 180735 h 190247"/>
              <a:gd name="connsiteX13" fmla="*/ 19019 w 76075"/>
              <a:gd name="connsiteY13" fmla="*/ 133173 h 190247"/>
              <a:gd name="connsiteX14" fmla="*/ 0 w 76075"/>
              <a:gd name="connsiteY14" fmla="*/ 114148 h 190247"/>
              <a:gd name="connsiteX15" fmla="*/ 0 w 76075"/>
              <a:gd name="connsiteY15" fmla="*/ 85611 h 190247"/>
              <a:gd name="connsiteX16" fmla="*/ 19019 w 76075"/>
              <a:gd name="connsiteY16" fmla="*/ 66586 h 19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075" h="190247">
                <a:moveTo>
                  <a:pt x="38038" y="0"/>
                </a:moveTo>
                <a:cubicBezTo>
                  <a:pt x="53824" y="0"/>
                  <a:pt x="66566" y="12747"/>
                  <a:pt x="66566" y="28537"/>
                </a:cubicBezTo>
                <a:cubicBezTo>
                  <a:pt x="66566" y="44328"/>
                  <a:pt x="53824" y="57074"/>
                  <a:pt x="38038" y="57074"/>
                </a:cubicBezTo>
                <a:cubicBezTo>
                  <a:pt x="22252" y="57074"/>
                  <a:pt x="9509" y="44328"/>
                  <a:pt x="9509" y="28537"/>
                </a:cubicBezTo>
                <a:cubicBezTo>
                  <a:pt x="9509" y="12747"/>
                  <a:pt x="22252" y="0"/>
                  <a:pt x="38038" y="0"/>
                </a:cubicBezTo>
                <a:close/>
                <a:moveTo>
                  <a:pt x="57057" y="66586"/>
                </a:moveTo>
                <a:cubicBezTo>
                  <a:pt x="67517" y="66586"/>
                  <a:pt x="76076" y="75148"/>
                  <a:pt x="76076" y="85611"/>
                </a:cubicBezTo>
                <a:lnTo>
                  <a:pt x="76076" y="114148"/>
                </a:lnTo>
                <a:cubicBezTo>
                  <a:pt x="76076" y="124612"/>
                  <a:pt x="67517" y="133173"/>
                  <a:pt x="57057" y="133173"/>
                </a:cubicBezTo>
                <a:lnTo>
                  <a:pt x="57057" y="180735"/>
                </a:lnTo>
                <a:cubicBezTo>
                  <a:pt x="57057" y="185966"/>
                  <a:pt x="52778" y="190247"/>
                  <a:pt x="47547" y="190247"/>
                </a:cubicBezTo>
                <a:lnTo>
                  <a:pt x="28528" y="190247"/>
                </a:lnTo>
                <a:cubicBezTo>
                  <a:pt x="23298" y="190247"/>
                  <a:pt x="19019" y="185966"/>
                  <a:pt x="19019" y="180735"/>
                </a:cubicBezTo>
                <a:lnTo>
                  <a:pt x="19019" y="133173"/>
                </a:lnTo>
                <a:cubicBezTo>
                  <a:pt x="8559" y="133173"/>
                  <a:pt x="0" y="124612"/>
                  <a:pt x="0" y="114148"/>
                </a:cubicBezTo>
                <a:lnTo>
                  <a:pt x="0" y="85611"/>
                </a:lnTo>
                <a:cubicBezTo>
                  <a:pt x="0" y="75148"/>
                  <a:pt x="8559" y="66586"/>
                  <a:pt x="19019" y="66586"/>
                </a:cubicBezTo>
                <a:close/>
              </a:path>
            </a:pathLst>
          </a:custGeom>
          <a:solidFill>
            <a:srgbClr val="CCCCCC"/>
          </a:solidFill>
          <a:ln w="3804" cap="flat">
            <a:solidFill>
              <a:srgbClr val="6881B3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6" name="任意形状 29">
            <a:extLst>
              <a:ext uri="{FF2B5EF4-FFF2-40B4-BE49-F238E27FC236}">
                <a16:creationId xmlns:a16="http://schemas.microsoft.com/office/drawing/2014/main" id="{E5496EA1-51DB-8B40-3B62-FE97E1E38689}"/>
              </a:ext>
            </a:extLst>
          </p:cNvPr>
          <p:cNvSpPr/>
          <p:nvPr/>
        </p:nvSpPr>
        <p:spPr>
          <a:xfrm>
            <a:off x="6163107" y="5496978"/>
            <a:ext cx="76075" cy="190247"/>
          </a:xfrm>
          <a:custGeom>
            <a:avLst/>
            <a:gdLst>
              <a:gd name="connsiteX0" fmla="*/ 38038 w 76075"/>
              <a:gd name="connsiteY0" fmla="*/ 0 h 190247"/>
              <a:gd name="connsiteX1" fmla="*/ 66566 w 76075"/>
              <a:gd name="connsiteY1" fmla="*/ 28537 h 190247"/>
              <a:gd name="connsiteX2" fmla="*/ 38038 w 76075"/>
              <a:gd name="connsiteY2" fmla="*/ 57074 h 190247"/>
              <a:gd name="connsiteX3" fmla="*/ 9509 w 76075"/>
              <a:gd name="connsiteY3" fmla="*/ 28537 h 190247"/>
              <a:gd name="connsiteX4" fmla="*/ 38038 w 76075"/>
              <a:gd name="connsiteY4" fmla="*/ 0 h 190247"/>
              <a:gd name="connsiteX5" fmla="*/ 57057 w 76075"/>
              <a:gd name="connsiteY5" fmla="*/ 66586 h 190247"/>
              <a:gd name="connsiteX6" fmla="*/ 76076 w 76075"/>
              <a:gd name="connsiteY6" fmla="*/ 85611 h 190247"/>
              <a:gd name="connsiteX7" fmla="*/ 76076 w 76075"/>
              <a:gd name="connsiteY7" fmla="*/ 114148 h 190247"/>
              <a:gd name="connsiteX8" fmla="*/ 57057 w 76075"/>
              <a:gd name="connsiteY8" fmla="*/ 133173 h 190247"/>
              <a:gd name="connsiteX9" fmla="*/ 57057 w 76075"/>
              <a:gd name="connsiteY9" fmla="*/ 180735 h 190247"/>
              <a:gd name="connsiteX10" fmla="*/ 47547 w 76075"/>
              <a:gd name="connsiteY10" fmla="*/ 190247 h 190247"/>
              <a:gd name="connsiteX11" fmla="*/ 28528 w 76075"/>
              <a:gd name="connsiteY11" fmla="*/ 190247 h 190247"/>
              <a:gd name="connsiteX12" fmla="*/ 19019 w 76075"/>
              <a:gd name="connsiteY12" fmla="*/ 180735 h 190247"/>
              <a:gd name="connsiteX13" fmla="*/ 19019 w 76075"/>
              <a:gd name="connsiteY13" fmla="*/ 133173 h 190247"/>
              <a:gd name="connsiteX14" fmla="*/ 0 w 76075"/>
              <a:gd name="connsiteY14" fmla="*/ 114148 h 190247"/>
              <a:gd name="connsiteX15" fmla="*/ 0 w 76075"/>
              <a:gd name="connsiteY15" fmla="*/ 85611 h 190247"/>
              <a:gd name="connsiteX16" fmla="*/ 19019 w 76075"/>
              <a:gd name="connsiteY16" fmla="*/ 66586 h 19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075" h="190247">
                <a:moveTo>
                  <a:pt x="38038" y="0"/>
                </a:moveTo>
                <a:cubicBezTo>
                  <a:pt x="53824" y="0"/>
                  <a:pt x="66566" y="12747"/>
                  <a:pt x="66566" y="28537"/>
                </a:cubicBezTo>
                <a:cubicBezTo>
                  <a:pt x="66566" y="44328"/>
                  <a:pt x="53824" y="57074"/>
                  <a:pt x="38038" y="57074"/>
                </a:cubicBezTo>
                <a:cubicBezTo>
                  <a:pt x="22252" y="57074"/>
                  <a:pt x="9509" y="44328"/>
                  <a:pt x="9509" y="28537"/>
                </a:cubicBezTo>
                <a:cubicBezTo>
                  <a:pt x="9509" y="12747"/>
                  <a:pt x="22252" y="0"/>
                  <a:pt x="38038" y="0"/>
                </a:cubicBezTo>
                <a:close/>
                <a:moveTo>
                  <a:pt x="57057" y="66586"/>
                </a:moveTo>
                <a:cubicBezTo>
                  <a:pt x="67517" y="66586"/>
                  <a:pt x="76076" y="75148"/>
                  <a:pt x="76076" y="85611"/>
                </a:cubicBezTo>
                <a:lnTo>
                  <a:pt x="76076" y="114148"/>
                </a:lnTo>
                <a:cubicBezTo>
                  <a:pt x="76076" y="124612"/>
                  <a:pt x="67517" y="133173"/>
                  <a:pt x="57057" y="133173"/>
                </a:cubicBezTo>
                <a:lnTo>
                  <a:pt x="57057" y="180735"/>
                </a:lnTo>
                <a:cubicBezTo>
                  <a:pt x="57057" y="185966"/>
                  <a:pt x="52778" y="190247"/>
                  <a:pt x="47547" y="190247"/>
                </a:cubicBezTo>
                <a:lnTo>
                  <a:pt x="28528" y="190247"/>
                </a:lnTo>
                <a:cubicBezTo>
                  <a:pt x="23298" y="190247"/>
                  <a:pt x="19019" y="185966"/>
                  <a:pt x="19019" y="180735"/>
                </a:cubicBezTo>
                <a:lnTo>
                  <a:pt x="19019" y="133173"/>
                </a:lnTo>
                <a:cubicBezTo>
                  <a:pt x="8559" y="133173"/>
                  <a:pt x="0" y="124612"/>
                  <a:pt x="0" y="114148"/>
                </a:cubicBezTo>
                <a:lnTo>
                  <a:pt x="0" y="85611"/>
                </a:lnTo>
                <a:cubicBezTo>
                  <a:pt x="0" y="75148"/>
                  <a:pt x="8559" y="66586"/>
                  <a:pt x="19019" y="66586"/>
                </a:cubicBezTo>
                <a:close/>
              </a:path>
            </a:pathLst>
          </a:custGeom>
          <a:solidFill>
            <a:srgbClr val="CCCCCC"/>
          </a:solidFill>
          <a:ln w="3804" cap="flat">
            <a:solidFill>
              <a:srgbClr val="6881B3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7" name="任意形状 30">
            <a:extLst>
              <a:ext uri="{FF2B5EF4-FFF2-40B4-BE49-F238E27FC236}">
                <a16:creationId xmlns:a16="http://schemas.microsoft.com/office/drawing/2014/main" id="{405207C6-81EE-E32F-D838-F031BCDEA327}"/>
              </a:ext>
            </a:extLst>
          </p:cNvPr>
          <p:cNvSpPr/>
          <p:nvPr/>
        </p:nvSpPr>
        <p:spPr>
          <a:xfrm>
            <a:off x="6999940" y="4759770"/>
            <a:ext cx="76075" cy="190247"/>
          </a:xfrm>
          <a:custGeom>
            <a:avLst/>
            <a:gdLst>
              <a:gd name="connsiteX0" fmla="*/ 38038 w 76075"/>
              <a:gd name="connsiteY0" fmla="*/ 0 h 190247"/>
              <a:gd name="connsiteX1" fmla="*/ 66566 w 76075"/>
              <a:gd name="connsiteY1" fmla="*/ 28537 h 190247"/>
              <a:gd name="connsiteX2" fmla="*/ 38038 w 76075"/>
              <a:gd name="connsiteY2" fmla="*/ 57074 h 190247"/>
              <a:gd name="connsiteX3" fmla="*/ 9509 w 76075"/>
              <a:gd name="connsiteY3" fmla="*/ 28537 h 190247"/>
              <a:gd name="connsiteX4" fmla="*/ 38038 w 76075"/>
              <a:gd name="connsiteY4" fmla="*/ 0 h 190247"/>
              <a:gd name="connsiteX5" fmla="*/ 57057 w 76075"/>
              <a:gd name="connsiteY5" fmla="*/ 66586 h 190247"/>
              <a:gd name="connsiteX6" fmla="*/ 76076 w 76075"/>
              <a:gd name="connsiteY6" fmla="*/ 85611 h 190247"/>
              <a:gd name="connsiteX7" fmla="*/ 76076 w 76075"/>
              <a:gd name="connsiteY7" fmla="*/ 114148 h 190247"/>
              <a:gd name="connsiteX8" fmla="*/ 57057 w 76075"/>
              <a:gd name="connsiteY8" fmla="*/ 133173 h 190247"/>
              <a:gd name="connsiteX9" fmla="*/ 57057 w 76075"/>
              <a:gd name="connsiteY9" fmla="*/ 180735 h 190247"/>
              <a:gd name="connsiteX10" fmla="*/ 47547 w 76075"/>
              <a:gd name="connsiteY10" fmla="*/ 190247 h 190247"/>
              <a:gd name="connsiteX11" fmla="*/ 28528 w 76075"/>
              <a:gd name="connsiteY11" fmla="*/ 190247 h 190247"/>
              <a:gd name="connsiteX12" fmla="*/ 19019 w 76075"/>
              <a:gd name="connsiteY12" fmla="*/ 180735 h 190247"/>
              <a:gd name="connsiteX13" fmla="*/ 19019 w 76075"/>
              <a:gd name="connsiteY13" fmla="*/ 133173 h 190247"/>
              <a:gd name="connsiteX14" fmla="*/ 0 w 76075"/>
              <a:gd name="connsiteY14" fmla="*/ 114148 h 190247"/>
              <a:gd name="connsiteX15" fmla="*/ 0 w 76075"/>
              <a:gd name="connsiteY15" fmla="*/ 85611 h 190247"/>
              <a:gd name="connsiteX16" fmla="*/ 19019 w 76075"/>
              <a:gd name="connsiteY16" fmla="*/ 66586 h 19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075" h="190247">
                <a:moveTo>
                  <a:pt x="38038" y="0"/>
                </a:moveTo>
                <a:cubicBezTo>
                  <a:pt x="53824" y="0"/>
                  <a:pt x="66566" y="12747"/>
                  <a:pt x="66566" y="28537"/>
                </a:cubicBezTo>
                <a:cubicBezTo>
                  <a:pt x="66566" y="44328"/>
                  <a:pt x="53824" y="57074"/>
                  <a:pt x="38038" y="57074"/>
                </a:cubicBezTo>
                <a:cubicBezTo>
                  <a:pt x="22252" y="57074"/>
                  <a:pt x="9509" y="44328"/>
                  <a:pt x="9509" y="28537"/>
                </a:cubicBezTo>
                <a:cubicBezTo>
                  <a:pt x="9509" y="12747"/>
                  <a:pt x="22252" y="0"/>
                  <a:pt x="38038" y="0"/>
                </a:cubicBezTo>
                <a:close/>
                <a:moveTo>
                  <a:pt x="57057" y="66586"/>
                </a:moveTo>
                <a:cubicBezTo>
                  <a:pt x="67517" y="66586"/>
                  <a:pt x="76076" y="75148"/>
                  <a:pt x="76076" y="85611"/>
                </a:cubicBezTo>
                <a:lnTo>
                  <a:pt x="76076" y="114148"/>
                </a:lnTo>
                <a:cubicBezTo>
                  <a:pt x="76076" y="124612"/>
                  <a:pt x="67517" y="133173"/>
                  <a:pt x="57057" y="133173"/>
                </a:cubicBezTo>
                <a:lnTo>
                  <a:pt x="57057" y="180735"/>
                </a:lnTo>
                <a:cubicBezTo>
                  <a:pt x="57057" y="185966"/>
                  <a:pt x="52778" y="190247"/>
                  <a:pt x="47547" y="190247"/>
                </a:cubicBezTo>
                <a:lnTo>
                  <a:pt x="28528" y="190247"/>
                </a:lnTo>
                <a:cubicBezTo>
                  <a:pt x="23298" y="190247"/>
                  <a:pt x="19019" y="185966"/>
                  <a:pt x="19019" y="180735"/>
                </a:cubicBezTo>
                <a:lnTo>
                  <a:pt x="19019" y="133173"/>
                </a:lnTo>
                <a:cubicBezTo>
                  <a:pt x="8558" y="133173"/>
                  <a:pt x="0" y="124612"/>
                  <a:pt x="0" y="114148"/>
                </a:cubicBezTo>
                <a:lnTo>
                  <a:pt x="0" y="85611"/>
                </a:lnTo>
                <a:cubicBezTo>
                  <a:pt x="0" y="75148"/>
                  <a:pt x="8558" y="66586"/>
                  <a:pt x="19019" y="66586"/>
                </a:cubicBezTo>
                <a:close/>
              </a:path>
            </a:pathLst>
          </a:custGeom>
          <a:solidFill>
            <a:srgbClr val="CCCCCC"/>
          </a:solidFill>
          <a:ln w="3804" cap="flat">
            <a:solidFill>
              <a:srgbClr val="6881B3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8" name="任意形状 31">
            <a:extLst>
              <a:ext uri="{FF2B5EF4-FFF2-40B4-BE49-F238E27FC236}">
                <a16:creationId xmlns:a16="http://schemas.microsoft.com/office/drawing/2014/main" id="{81D5E763-853C-EF96-9640-8FABFEE352C1}"/>
              </a:ext>
            </a:extLst>
          </p:cNvPr>
          <p:cNvSpPr/>
          <p:nvPr/>
        </p:nvSpPr>
        <p:spPr>
          <a:xfrm>
            <a:off x="6923864" y="5449416"/>
            <a:ext cx="76075" cy="190247"/>
          </a:xfrm>
          <a:custGeom>
            <a:avLst/>
            <a:gdLst>
              <a:gd name="connsiteX0" fmla="*/ 38038 w 76075"/>
              <a:gd name="connsiteY0" fmla="*/ 0 h 190247"/>
              <a:gd name="connsiteX1" fmla="*/ 66566 w 76075"/>
              <a:gd name="connsiteY1" fmla="*/ 28537 h 190247"/>
              <a:gd name="connsiteX2" fmla="*/ 38038 w 76075"/>
              <a:gd name="connsiteY2" fmla="*/ 57074 h 190247"/>
              <a:gd name="connsiteX3" fmla="*/ 9509 w 76075"/>
              <a:gd name="connsiteY3" fmla="*/ 28537 h 190247"/>
              <a:gd name="connsiteX4" fmla="*/ 38038 w 76075"/>
              <a:gd name="connsiteY4" fmla="*/ 0 h 190247"/>
              <a:gd name="connsiteX5" fmla="*/ 57057 w 76075"/>
              <a:gd name="connsiteY5" fmla="*/ 66586 h 190247"/>
              <a:gd name="connsiteX6" fmla="*/ 76076 w 76075"/>
              <a:gd name="connsiteY6" fmla="*/ 85611 h 190247"/>
              <a:gd name="connsiteX7" fmla="*/ 76076 w 76075"/>
              <a:gd name="connsiteY7" fmla="*/ 114148 h 190247"/>
              <a:gd name="connsiteX8" fmla="*/ 57057 w 76075"/>
              <a:gd name="connsiteY8" fmla="*/ 133173 h 190247"/>
              <a:gd name="connsiteX9" fmla="*/ 57057 w 76075"/>
              <a:gd name="connsiteY9" fmla="*/ 180735 h 190247"/>
              <a:gd name="connsiteX10" fmla="*/ 47547 w 76075"/>
              <a:gd name="connsiteY10" fmla="*/ 190247 h 190247"/>
              <a:gd name="connsiteX11" fmla="*/ 28528 w 76075"/>
              <a:gd name="connsiteY11" fmla="*/ 190247 h 190247"/>
              <a:gd name="connsiteX12" fmla="*/ 19019 w 76075"/>
              <a:gd name="connsiteY12" fmla="*/ 180735 h 190247"/>
              <a:gd name="connsiteX13" fmla="*/ 19019 w 76075"/>
              <a:gd name="connsiteY13" fmla="*/ 133173 h 190247"/>
              <a:gd name="connsiteX14" fmla="*/ 0 w 76075"/>
              <a:gd name="connsiteY14" fmla="*/ 114148 h 190247"/>
              <a:gd name="connsiteX15" fmla="*/ 0 w 76075"/>
              <a:gd name="connsiteY15" fmla="*/ 85611 h 190247"/>
              <a:gd name="connsiteX16" fmla="*/ 19019 w 76075"/>
              <a:gd name="connsiteY16" fmla="*/ 66586 h 19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075" h="190247">
                <a:moveTo>
                  <a:pt x="38038" y="0"/>
                </a:moveTo>
                <a:cubicBezTo>
                  <a:pt x="53824" y="0"/>
                  <a:pt x="66566" y="12747"/>
                  <a:pt x="66566" y="28537"/>
                </a:cubicBezTo>
                <a:cubicBezTo>
                  <a:pt x="66566" y="44328"/>
                  <a:pt x="53824" y="57074"/>
                  <a:pt x="38038" y="57074"/>
                </a:cubicBezTo>
                <a:cubicBezTo>
                  <a:pt x="22252" y="57074"/>
                  <a:pt x="9509" y="44328"/>
                  <a:pt x="9509" y="28537"/>
                </a:cubicBezTo>
                <a:cubicBezTo>
                  <a:pt x="9509" y="12747"/>
                  <a:pt x="22252" y="0"/>
                  <a:pt x="38038" y="0"/>
                </a:cubicBezTo>
                <a:close/>
                <a:moveTo>
                  <a:pt x="57057" y="66586"/>
                </a:moveTo>
                <a:cubicBezTo>
                  <a:pt x="67517" y="66586"/>
                  <a:pt x="76076" y="75148"/>
                  <a:pt x="76076" y="85611"/>
                </a:cubicBezTo>
                <a:lnTo>
                  <a:pt x="76076" y="114148"/>
                </a:lnTo>
                <a:cubicBezTo>
                  <a:pt x="76076" y="124612"/>
                  <a:pt x="67517" y="133173"/>
                  <a:pt x="57057" y="133173"/>
                </a:cubicBezTo>
                <a:lnTo>
                  <a:pt x="57057" y="180735"/>
                </a:lnTo>
                <a:cubicBezTo>
                  <a:pt x="57057" y="185966"/>
                  <a:pt x="52778" y="190247"/>
                  <a:pt x="47547" y="190247"/>
                </a:cubicBezTo>
                <a:lnTo>
                  <a:pt x="28528" y="190247"/>
                </a:lnTo>
                <a:cubicBezTo>
                  <a:pt x="23298" y="190247"/>
                  <a:pt x="19019" y="185966"/>
                  <a:pt x="19019" y="180735"/>
                </a:cubicBezTo>
                <a:lnTo>
                  <a:pt x="19019" y="133173"/>
                </a:lnTo>
                <a:cubicBezTo>
                  <a:pt x="8558" y="133173"/>
                  <a:pt x="0" y="124612"/>
                  <a:pt x="0" y="114148"/>
                </a:cubicBezTo>
                <a:lnTo>
                  <a:pt x="0" y="85611"/>
                </a:lnTo>
                <a:cubicBezTo>
                  <a:pt x="0" y="75148"/>
                  <a:pt x="8558" y="66586"/>
                  <a:pt x="19019" y="66586"/>
                </a:cubicBezTo>
                <a:close/>
              </a:path>
            </a:pathLst>
          </a:custGeom>
          <a:solidFill>
            <a:srgbClr val="CCCCCC"/>
          </a:solidFill>
          <a:ln w="3804" cap="flat">
            <a:solidFill>
              <a:srgbClr val="6881B3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9" name="任意形状 32">
            <a:extLst>
              <a:ext uri="{FF2B5EF4-FFF2-40B4-BE49-F238E27FC236}">
                <a16:creationId xmlns:a16="http://schemas.microsoft.com/office/drawing/2014/main" id="{71F6C8B4-F1B1-E7C7-1B9B-4CCE4D3E348B}"/>
              </a:ext>
            </a:extLst>
          </p:cNvPr>
          <p:cNvSpPr/>
          <p:nvPr/>
        </p:nvSpPr>
        <p:spPr>
          <a:xfrm>
            <a:off x="6714656" y="5687225"/>
            <a:ext cx="76075" cy="190247"/>
          </a:xfrm>
          <a:custGeom>
            <a:avLst/>
            <a:gdLst>
              <a:gd name="connsiteX0" fmla="*/ 38038 w 76075"/>
              <a:gd name="connsiteY0" fmla="*/ 0 h 190247"/>
              <a:gd name="connsiteX1" fmla="*/ 66566 w 76075"/>
              <a:gd name="connsiteY1" fmla="*/ 28537 h 190247"/>
              <a:gd name="connsiteX2" fmla="*/ 38038 w 76075"/>
              <a:gd name="connsiteY2" fmla="*/ 57074 h 190247"/>
              <a:gd name="connsiteX3" fmla="*/ 9509 w 76075"/>
              <a:gd name="connsiteY3" fmla="*/ 28537 h 190247"/>
              <a:gd name="connsiteX4" fmla="*/ 38038 w 76075"/>
              <a:gd name="connsiteY4" fmla="*/ 0 h 190247"/>
              <a:gd name="connsiteX5" fmla="*/ 57057 w 76075"/>
              <a:gd name="connsiteY5" fmla="*/ 66586 h 190247"/>
              <a:gd name="connsiteX6" fmla="*/ 76076 w 76075"/>
              <a:gd name="connsiteY6" fmla="*/ 85611 h 190247"/>
              <a:gd name="connsiteX7" fmla="*/ 76076 w 76075"/>
              <a:gd name="connsiteY7" fmla="*/ 114148 h 190247"/>
              <a:gd name="connsiteX8" fmla="*/ 57057 w 76075"/>
              <a:gd name="connsiteY8" fmla="*/ 133173 h 190247"/>
              <a:gd name="connsiteX9" fmla="*/ 57057 w 76075"/>
              <a:gd name="connsiteY9" fmla="*/ 180735 h 190247"/>
              <a:gd name="connsiteX10" fmla="*/ 47547 w 76075"/>
              <a:gd name="connsiteY10" fmla="*/ 190247 h 190247"/>
              <a:gd name="connsiteX11" fmla="*/ 28528 w 76075"/>
              <a:gd name="connsiteY11" fmla="*/ 190247 h 190247"/>
              <a:gd name="connsiteX12" fmla="*/ 19019 w 76075"/>
              <a:gd name="connsiteY12" fmla="*/ 180735 h 190247"/>
              <a:gd name="connsiteX13" fmla="*/ 19019 w 76075"/>
              <a:gd name="connsiteY13" fmla="*/ 133173 h 190247"/>
              <a:gd name="connsiteX14" fmla="*/ 0 w 76075"/>
              <a:gd name="connsiteY14" fmla="*/ 114148 h 190247"/>
              <a:gd name="connsiteX15" fmla="*/ 0 w 76075"/>
              <a:gd name="connsiteY15" fmla="*/ 85611 h 190247"/>
              <a:gd name="connsiteX16" fmla="*/ 19019 w 76075"/>
              <a:gd name="connsiteY16" fmla="*/ 66586 h 19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075" h="190247">
                <a:moveTo>
                  <a:pt x="38038" y="0"/>
                </a:moveTo>
                <a:cubicBezTo>
                  <a:pt x="53824" y="0"/>
                  <a:pt x="66566" y="12747"/>
                  <a:pt x="66566" y="28537"/>
                </a:cubicBezTo>
                <a:cubicBezTo>
                  <a:pt x="66566" y="44328"/>
                  <a:pt x="53824" y="57074"/>
                  <a:pt x="38038" y="57074"/>
                </a:cubicBezTo>
                <a:cubicBezTo>
                  <a:pt x="22252" y="57074"/>
                  <a:pt x="9509" y="44328"/>
                  <a:pt x="9509" y="28537"/>
                </a:cubicBezTo>
                <a:cubicBezTo>
                  <a:pt x="9509" y="12747"/>
                  <a:pt x="22252" y="0"/>
                  <a:pt x="38038" y="0"/>
                </a:cubicBezTo>
                <a:close/>
                <a:moveTo>
                  <a:pt x="57057" y="66586"/>
                </a:moveTo>
                <a:cubicBezTo>
                  <a:pt x="67517" y="66586"/>
                  <a:pt x="76076" y="75148"/>
                  <a:pt x="76076" y="85611"/>
                </a:cubicBezTo>
                <a:lnTo>
                  <a:pt x="76076" y="114148"/>
                </a:lnTo>
                <a:cubicBezTo>
                  <a:pt x="76076" y="124612"/>
                  <a:pt x="67517" y="133173"/>
                  <a:pt x="57057" y="133173"/>
                </a:cubicBezTo>
                <a:lnTo>
                  <a:pt x="57057" y="180735"/>
                </a:lnTo>
                <a:cubicBezTo>
                  <a:pt x="57057" y="185966"/>
                  <a:pt x="52778" y="190247"/>
                  <a:pt x="47547" y="190247"/>
                </a:cubicBezTo>
                <a:lnTo>
                  <a:pt x="28528" y="190247"/>
                </a:lnTo>
                <a:cubicBezTo>
                  <a:pt x="23298" y="190247"/>
                  <a:pt x="19019" y="185966"/>
                  <a:pt x="19019" y="180735"/>
                </a:cubicBezTo>
                <a:lnTo>
                  <a:pt x="19019" y="133173"/>
                </a:lnTo>
                <a:cubicBezTo>
                  <a:pt x="8558" y="133173"/>
                  <a:pt x="0" y="124612"/>
                  <a:pt x="0" y="114148"/>
                </a:cubicBezTo>
                <a:lnTo>
                  <a:pt x="0" y="85611"/>
                </a:lnTo>
                <a:cubicBezTo>
                  <a:pt x="0" y="75148"/>
                  <a:pt x="8558" y="66586"/>
                  <a:pt x="19019" y="66586"/>
                </a:cubicBezTo>
                <a:close/>
              </a:path>
            </a:pathLst>
          </a:custGeom>
          <a:solidFill>
            <a:srgbClr val="CCCCCC"/>
          </a:solidFill>
          <a:ln w="3804" cap="flat">
            <a:solidFill>
              <a:srgbClr val="6881B3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0" name="任意形状 33">
            <a:extLst>
              <a:ext uri="{FF2B5EF4-FFF2-40B4-BE49-F238E27FC236}">
                <a16:creationId xmlns:a16="http://schemas.microsoft.com/office/drawing/2014/main" id="{9EFE21D6-14DA-BEB2-5D24-347AB7E562D6}"/>
              </a:ext>
            </a:extLst>
          </p:cNvPr>
          <p:cNvSpPr/>
          <p:nvPr/>
        </p:nvSpPr>
        <p:spPr>
          <a:xfrm>
            <a:off x="6638580" y="4854894"/>
            <a:ext cx="76075" cy="190247"/>
          </a:xfrm>
          <a:custGeom>
            <a:avLst/>
            <a:gdLst>
              <a:gd name="connsiteX0" fmla="*/ 38038 w 76075"/>
              <a:gd name="connsiteY0" fmla="*/ 0 h 190247"/>
              <a:gd name="connsiteX1" fmla="*/ 66566 w 76075"/>
              <a:gd name="connsiteY1" fmla="*/ 28537 h 190247"/>
              <a:gd name="connsiteX2" fmla="*/ 38038 w 76075"/>
              <a:gd name="connsiteY2" fmla="*/ 57074 h 190247"/>
              <a:gd name="connsiteX3" fmla="*/ 9509 w 76075"/>
              <a:gd name="connsiteY3" fmla="*/ 28537 h 190247"/>
              <a:gd name="connsiteX4" fmla="*/ 38038 w 76075"/>
              <a:gd name="connsiteY4" fmla="*/ 0 h 190247"/>
              <a:gd name="connsiteX5" fmla="*/ 57057 w 76075"/>
              <a:gd name="connsiteY5" fmla="*/ 66586 h 190247"/>
              <a:gd name="connsiteX6" fmla="*/ 76076 w 76075"/>
              <a:gd name="connsiteY6" fmla="*/ 85611 h 190247"/>
              <a:gd name="connsiteX7" fmla="*/ 76076 w 76075"/>
              <a:gd name="connsiteY7" fmla="*/ 114148 h 190247"/>
              <a:gd name="connsiteX8" fmla="*/ 57057 w 76075"/>
              <a:gd name="connsiteY8" fmla="*/ 133173 h 190247"/>
              <a:gd name="connsiteX9" fmla="*/ 57057 w 76075"/>
              <a:gd name="connsiteY9" fmla="*/ 180735 h 190247"/>
              <a:gd name="connsiteX10" fmla="*/ 47547 w 76075"/>
              <a:gd name="connsiteY10" fmla="*/ 190247 h 190247"/>
              <a:gd name="connsiteX11" fmla="*/ 28528 w 76075"/>
              <a:gd name="connsiteY11" fmla="*/ 190247 h 190247"/>
              <a:gd name="connsiteX12" fmla="*/ 19019 w 76075"/>
              <a:gd name="connsiteY12" fmla="*/ 180735 h 190247"/>
              <a:gd name="connsiteX13" fmla="*/ 19019 w 76075"/>
              <a:gd name="connsiteY13" fmla="*/ 133173 h 190247"/>
              <a:gd name="connsiteX14" fmla="*/ 0 w 76075"/>
              <a:gd name="connsiteY14" fmla="*/ 114148 h 190247"/>
              <a:gd name="connsiteX15" fmla="*/ 0 w 76075"/>
              <a:gd name="connsiteY15" fmla="*/ 85611 h 190247"/>
              <a:gd name="connsiteX16" fmla="*/ 19019 w 76075"/>
              <a:gd name="connsiteY16" fmla="*/ 66586 h 19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075" h="190247">
                <a:moveTo>
                  <a:pt x="38038" y="0"/>
                </a:moveTo>
                <a:cubicBezTo>
                  <a:pt x="53824" y="0"/>
                  <a:pt x="66566" y="12747"/>
                  <a:pt x="66566" y="28537"/>
                </a:cubicBezTo>
                <a:cubicBezTo>
                  <a:pt x="66566" y="44328"/>
                  <a:pt x="53824" y="57074"/>
                  <a:pt x="38038" y="57074"/>
                </a:cubicBezTo>
                <a:cubicBezTo>
                  <a:pt x="22252" y="57074"/>
                  <a:pt x="9509" y="44328"/>
                  <a:pt x="9509" y="28537"/>
                </a:cubicBezTo>
                <a:cubicBezTo>
                  <a:pt x="9509" y="12747"/>
                  <a:pt x="22252" y="0"/>
                  <a:pt x="38038" y="0"/>
                </a:cubicBezTo>
                <a:close/>
                <a:moveTo>
                  <a:pt x="57057" y="66586"/>
                </a:moveTo>
                <a:cubicBezTo>
                  <a:pt x="67517" y="66586"/>
                  <a:pt x="76076" y="75148"/>
                  <a:pt x="76076" y="85611"/>
                </a:cubicBezTo>
                <a:lnTo>
                  <a:pt x="76076" y="114148"/>
                </a:lnTo>
                <a:cubicBezTo>
                  <a:pt x="76076" y="124612"/>
                  <a:pt x="67517" y="133173"/>
                  <a:pt x="57057" y="133173"/>
                </a:cubicBezTo>
                <a:lnTo>
                  <a:pt x="57057" y="180735"/>
                </a:lnTo>
                <a:cubicBezTo>
                  <a:pt x="57057" y="185966"/>
                  <a:pt x="52778" y="190247"/>
                  <a:pt x="47547" y="190247"/>
                </a:cubicBezTo>
                <a:lnTo>
                  <a:pt x="28528" y="190247"/>
                </a:lnTo>
                <a:cubicBezTo>
                  <a:pt x="23298" y="190247"/>
                  <a:pt x="19019" y="185966"/>
                  <a:pt x="19019" y="180735"/>
                </a:cubicBezTo>
                <a:lnTo>
                  <a:pt x="19019" y="133173"/>
                </a:lnTo>
                <a:cubicBezTo>
                  <a:pt x="8558" y="133173"/>
                  <a:pt x="0" y="124612"/>
                  <a:pt x="0" y="114148"/>
                </a:cubicBezTo>
                <a:lnTo>
                  <a:pt x="0" y="85611"/>
                </a:lnTo>
                <a:cubicBezTo>
                  <a:pt x="0" y="75148"/>
                  <a:pt x="8558" y="66586"/>
                  <a:pt x="19019" y="66586"/>
                </a:cubicBezTo>
                <a:close/>
              </a:path>
            </a:pathLst>
          </a:custGeom>
          <a:solidFill>
            <a:srgbClr val="CCCCCC"/>
          </a:solidFill>
          <a:ln w="3804" cap="flat">
            <a:solidFill>
              <a:srgbClr val="6881B3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1" name="任意形状 34">
            <a:extLst>
              <a:ext uri="{FF2B5EF4-FFF2-40B4-BE49-F238E27FC236}">
                <a16:creationId xmlns:a16="http://schemas.microsoft.com/office/drawing/2014/main" id="{D5CD37A0-E028-6AB6-3D95-10A1AAB2E1FD}"/>
              </a:ext>
            </a:extLst>
          </p:cNvPr>
          <p:cNvSpPr/>
          <p:nvPr/>
        </p:nvSpPr>
        <p:spPr>
          <a:xfrm>
            <a:off x="6429372" y="5259169"/>
            <a:ext cx="76075" cy="190247"/>
          </a:xfrm>
          <a:custGeom>
            <a:avLst/>
            <a:gdLst>
              <a:gd name="connsiteX0" fmla="*/ 38038 w 76075"/>
              <a:gd name="connsiteY0" fmla="*/ 0 h 190247"/>
              <a:gd name="connsiteX1" fmla="*/ 66566 w 76075"/>
              <a:gd name="connsiteY1" fmla="*/ 28537 h 190247"/>
              <a:gd name="connsiteX2" fmla="*/ 38038 w 76075"/>
              <a:gd name="connsiteY2" fmla="*/ 57074 h 190247"/>
              <a:gd name="connsiteX3" fmla="*/ 9509 w 76075"/>
              <a:gd name="connsiteY3" fmla="*/ 28537 h 190247"/>
              <a:gd name="connsiteX4" fmla="*/ 38038 w 76075"/>
              <a:gd name="connsiteY4" fmla="*/ 0 h 190247"/>
              <a:gd name="connsiteX5" fmla="*/ 57057 w 76075"/>
              <a:gd name="connsiteY5" fmla="*/ 66586 h 190247"/>
              <a:gd name="connsiteX6" fmla="*/ 76076 w 76075"/>
              <a:gd name="connsiteY6" fmla="*/ 85611 h 190247"/>
              <a:gd name="connsiteX7" fmla="*/ 76076 w 76075"/>
              <a:gd name="connsiteY7" fmla="*/ 114148 h 190247"/>
              <a:gd name="connsiteX8" fmla="*/ 57057 w 76075"/>
              <a:gd name="connsiteY8" fmla="*/ 133173 h 190247"/>
              <a:gd name="connsiteX9" fmla="*/ 57057 w 76075"/>
              <a:gd name="connsiteY9" fmla="*/ 180735 h 190247"/>
              <a:gd name="connsiteX10" fmla="*/ 47547 w 76075"/>
              <a:gd name="connsiteY10" fmla="*/ 190247 h 190247"/>
              <a:gd name="connsiteX11" fmla="*/ 28528 w 76075"/>
              <a:gd name="connsiteY11" fmla="*/ 190247 h 190247"/>
              <a:gd name="connsiteX12" fmla="*/ 19019 w 76075"/>
              <a:gd name="connsiteY12" fmla="*/ 180735 h 190247"/>
              <a:gd name="connsiteX13" fmla="*/ 19019 w 76075"/>
              <a:gd name="connsiteY13" fmla="*/ 133173 h 190247"/>
              <a:gd name="connsiteX14" fmla="*/ 0 w 76075"/>
              <a:gd name="connsiteY14" fmla="*/ 114148 h 190247"/>
              <a:gd name="connsiteX15" fmla="*/ 0 w 76075"/>
              <a:gd name="connsiteY15" fmla="*/ 85611 h 190247"/>
              <a:gd name="connsiteX16" fmla="*/ 19019 w 76075"/>
              <a:gd name="connsiteY16" fmla="*/ 66586 h 19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075" h="190247">
                <a:moveTo>
                  <a:pt x="38038" y="0"/>
                </a:moveTo>
                <a:cubicBezTo>
                  <a:pt x="53824" y="0"/>
                  <a:pt x="66566" y="12747"/>
                  <a:pt x="66566" y="28537"/>
                </a:cubicBezTo>
                <a:cubicBezTo>
                  <a:pt x="66566" y="44328"/>
                  <a:pt x="53824" y="57074"/>
                  <a:pt x="38038" y="57074"/>
                </a:cubicBezTo>
                <a:cubicBezTo>
                  <a:pt x="22252" y="57074"/>
                  <a:pt x="9509" y="44328"/>
                  <a:pt x="9509" y="28537"/>
                </a:cubicBezTo>
                <a:cubicBezTo>
                  <a:pt x="9509" y="12747"/>
                  <a:pt x="22252" y="0"/>
                  <a:pt x="38038" y="0"/>
                </a:cubicBezTo>
                <a:close/>
                <a:moveTo>
                  <a:pt x="57057" y="66586"/>
                </a:moveTo>
                <a:cubicBezTo>
                  <a:pt x="67517" y="66586"/>
                  <a:pt x="76076" y="75148"/>
                  <a:pt x="76076" y="85611"/>
                </a:cubicBezTo>
                <a:lnTo>
                  <a:pt x="76076" y="114148"/>
                </a:lnTo>
                <a:cubicBezTo>
                  <a:pt x="76076" y="124612"/>
                  <a:pt x="67517" y="133173"/>
                  <a:pt x="57057" y="133173"/>
                </a:cubicBezTo>
                <a:lnTo>
                  <a:pt x="57057" y="180735"/>
                </a:lnTo>
                <a:cubicBezTo>
                  <a:pt x="57057" y="185966"/>
                  <a:pt x="52778" y="190247"/>
                  <a:pt x="47547" y="190247"/>
                </a:cubicBezTo>
                <a:lnTo>
                  <a:pt x="28528" y="190247"/>
                </a:lnTo>
                <a:cubicBezTo>
                  <a:pt x="23298" y="190247"/>
                  <a:pt x="19019" y="185966"/>
                  <a:pt x="19019" y="180735"/>
                </a:cubicBezTo>
                <a:lnTo>
                  <a:pt x="19019" y="133173"/>
                </a:lnTo>
                <a:cubicBezTo>
                  <a:pt x="8559" y="133173"/>
                  <a:pt x="0" y="124612"/>
                  <a:pt x="0" y="114148"/>
                </a:cubicBezTo>
                <a:lnTo>
                  <a:pt x="0" y="85611"/>
                </a:lnTo>
                <a:cubicBezTo>
                  <a:pt x="0" y="75148"/>
                  <a:pt x="8559" y="66586"/>
                  <a:pt x="19019" y="66586"/>
                </a:cubicBezTo>
                <a:close/>
              </a:path>
            </a:pathLst>
          </a:custGeom>
          <a:solidFill>
            <a:srgbClr val="CCCCCC"/>
          </a:solidFill>
          <a:ln w="3804" cap="flat">
            <a:solidFill>
              <a:srgbClr val="6881B3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2" name="任意形状 35">
            <a:extLst>
              <a:ext uri="{FF2B5EF4-FFF2-40B4-BE49-F238E27FC236}">
                <a16:creationId xmlns:a16="http://schemas.microsoft.com/office/drawing/2014/main" id="{1599201A-3430-D22E-FE06-7F82C0AFCB3F}"/>
              </a:ext>
            </a:extLst>
          </p:cNvPr>
          <p:cNvSpPr/>
          <p:nvPr/>
        </p:nvSpPr>
        <p:spPr>
          <a:xfrm>
            <a:off x="7190129" y="5449416"/>
            <a:ext cx="76075" cy="190247"/>
          </a:xfrm>
          <a:custGeom>
            <a:avLst/>
            <a:gdLst>
              <a:gd name="connsiteX0" fmla="*/ 38038 w 76075"/>
              <a:gd name="connsiteY0" fmla="*/ 0 h 190247"/>
              <a:gd name="connsiteX1" fmla="*/ 66566 w 76075"/>
              <a:gd name="connsiteY1" fmla="*/ 28537 h 190247"/>
              <a:gd name="connsiteX2" fmla="*/ 38038 w 76075"/>
              <a:gd name="connsiteY2" fmla="*/ 57074 h 190247"/>
              <a:gd name="connsiteX3" fmla="*/ 9509 w 76075"/>
              <a:gd name="connsiteY3" fmla="*/ 28537 h 190247"/>
              <a:gd name="connsiteX4" fmla="*/ 38038 w 76075"/>
              <a:gd name="connsiteY4" fmla="*/ 0 h 190247"/>
              <a:gd name="connsiteX5" fmla="*/ 57057 w 76075"/>
              <a:gd name="connsiteY5" fmla="*/ 66586 h 190247"/>
              <a:gd name="connsiteX6" fmla="*/ 76076 w 76075"/>
              <a:gd name="connsiteY6" fmla="*/ 85611 h 190247"/>
              <a:gd name="connsiteX7" fmla="*/ 76076 w 76075"/>
              <a:gd name="connsiteY7" fmla="*/ 114148 h 190247"/>
              <a:gd name="connsiteX8" fmla="*/ 57057 w 76075"/>
              <a:gd name="connsiteY8" fmla="*/ 133173 h 190247"/>
              <a:gd name="connsiteX9" fmla="*/ 57057 w 76075"/>
              <a:gd name="connsiteY9" fmla="*/ 180735 h 190247"/>
              <a:gd name="connsiteX10" fmla="*/ 47547 w 76075"/>
              <a:gd name="connsiteY10" fmla="*/ 190247 h 190247"/>
              <a:gd name="connsiteX11" fmla="*/ 28528 w 76075"/>
              <a:gd name="connsiteY11" fmla="*/ 190247 h 190247"/>
              <a:gd name="connsiteX12" fmla="*/ 19019 w 76075"/>
              <a:gd name="connsiteY12" fmla="*/ 180735 h 190247"/>
              <a:gd name="connsiteX13" fmla="*/ 19019 w 76075"/>
              <a:gd name="connsiteY13" fmla="*/ 133173 h 190247"/>
              <a:gd name="connsiteX14" fmla="*/ 0 w 76075"/>
              <a:gd name="connsiteY14" fmla="*/ 114148 h 190247"/>
              <a:gd name="connsiteX15" fmla="*/ 0 w 76075"/>
              <a:gd name="connsiteY15" fmla="*/ 85611 h 190247"/>
              <a:gd name="connsiteX16" fmla="*/ 19019 w 76075"/>
              <a:gd name="connsiteY16" fmla="*/ 66586 h 19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075" h="190247">
                <a:moveTo>
                  <a:pt x="38038" y="0"/>
                </a:moveTo>
                <a:cubicBezTo>
                  <a:pt x="53824" y="0"/>
                  <a:pt x="66566" y="12747"/>
                  <a:pt x="66566" y="28537"/>
                </a:cubicBezTo>
                <a:cubicBezTo>
                  <a:pt x="66566" y="44328"/>
                  <a:pt x="53824" y="57074"/>
                  <a:pt x="38038" y="57074"/>
                </a:cubicBezTo>
                <a:cubicBezTo>
                  <a:pt x="22252" y="57074"/>
                  <a:pt x="9509" y="44328"/>
                  <a:pt x="9509" y="28537"/>
                </a:cubicBezTo>
                <a:cubicBezTo>
                  <a:pt x="9509" y="12747"/>
                  <a:pt x="22252" y="0"/>
                  <a:pt x="38038" y="0"/>
                </a:cubicBezTo>
                <a:close/>
                <a:moveTo>
                  <a:pt x="57057" y="66586"/>
                </a:moveTo>
                <a:cubicBezTo>
                  <a:pt x="67517" y="66586"/>
                  <a:pt x="76076" y="75148"/>
                  <a:pt x="76076" y="85611"/>
                </a:cubicBezTo>
                <a:lnTo>
                  <a:pt x="76076" y="114148"/>
                </a:lnTo>
                <a:cubicBezTo>
                  <a:pt x="76076" y="124612"/>
                  <a:pt x="67517" y="133173"/>
                  <a:pt x="57057" y="133173"/>
                </a:cubicBezTo>
                <a:lnTo>
                  <a:pt x="57057" y="180735"/>
                </a:lnTo>
                <a:cubicBezTo>
                  <a:pt x="57057" y="185966"/>
                  <a:pt x="52778" y="190247"/>
                  <a:pt x="47547" y="190247"/>
                </a:cubicBezTo>
                <a:lnTo>
                  <a:pt x="28528" y="190247"/>
                </a:lnTo>
                <a:cubicBezTo>
                  <a:pt x="23298" y="190247"/>
                  <a:pt x="19019" y="185966"/>
                  <a:pt x="19019" y="180735"/>
                </a:cubicBezTo>
                <a:lnTo>
                  <a:pt x="19019" y="133173"/>
                </a:lnTo>
                <a:cubicBezTo>
                  <a:pt x="8558" y="133173"/>
                  <a:pt x="0" y="124612"/>
                  <a:pt x="0" y="114148"/>
                </a:cubicBezTo>
                <a:lnTo>
                  <a:pt x="0" y="85611"/>
                </a:lnTo>
                <a:cubicBezTo>
                  <a:pt x="0" y="75148"/>
                  <a:pt x="8558" y="66586"/>
                  <a:pt x="19019" y="66586"/>
                </a:cubicBezTo>
                <a:close/>
              </a:path>
            </a:pathLst>
          </a:custGeom>
          <a:solidFill>
            <a:srgbClr val="CCCCCC"/>
          </a:solidFill>
          <a:ln w="3804" cap="flat">
            <a:solidFill>
              <a:srgbClr val="6881B3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3" name="任意形状 36">
            <a:extLst>
              <a:ext uri="{FF2B5EF4-FFF2-40B4-BE49-F238E27FC236}">
                <a16:creationId xmlns:a16="http://schemas.microsoft.com/office/drawing/2014/main" id="{8B5064F4-0816-71E0-736E-A0A81B4B7109}"/>
              </a:ext>
            </a:extLst>
          </p:cNvPr>
          <p:cNvSpPr/>
          <p:nvPr/>
        </p:nvSpPr>
        <p:spPr>
          <a:xfrm>
            <a:off x="6714656" y="4593304"/>
            <a:ext cx="76075" cy="190247"/>
          </a:xfrm>
          <a:custGeom>
            <a:avLst/>
            <a:gdLst>
              <a:gd name="connsiteX0" fmla="*/ 38038 w 76075"/>
              <a:gd name="connsiteY0" fmla="*/ 0 h 190247"/>
              <a:gd name="connsiteX1" fmla="*/ 66566 w 76075"/>
              <a:gd name="connsiteY1" fmla="*/ 28537 h 190247"/>
              <a:gd name="connsiteX2" fmla="*/ 38038 w 76075"/>
              <a:gd name="connsiteY2" fmla="*/ 57074 h 190247"/>
              <a:gd name="connsiteX3" fmla="*/ 9509 w 76075"/>
              <a:gd name="connsiteY3" fmla="*/ 28537 h 190247"/>
              <a:gd name="connsiteX4" fmla="*/ 38038 w 76075"/>
              <a:gd name="connsiteY4" fmla="*/ 0 h 190247"/>
              <a:gd name="connsiteX5" fmla="*/ 57057 w 76075"/>
              <a:gd name="connsiteY5" fmla="*/ 66586 h 190247"/>
              <a:gd name="connsiteX6" fmla="*/ 76076 w 76075"/>
              <a:gd name="connsiteY6" fmla="*/ 85611 h 190247"/>
              <a:gd name="connsiteX7" fmla="*/ 76076 w 76075"/>
              <a:gd name="connsiteY7" fmla="*/ 114148 h 190247"/>
              <a:gd name="connsiteX8" fmla="*/ 57057 w 76075"/>
              <a:gd name="connsiteY8" fmla="*/ 133173 h 190247"/>
              <a:gd name="connsiteX9" fmla="*/ 57057 w 76075"/>
              <a:gd name="connsiteY9" fmla="*/ 180735 h 190247"/>
              <a:gd name="connsiteX10" fmla="*/ 47547 w 76075"/>
              <a:gd name="connsiteY10" fmla="*/ 190247 h 190247"/>
              <a:gd name="connsiteX11" fmla="*/ 28528 w 76075"/>
              <a:gd name="connsiteY11" fmla="*/ 190247 h 190247"/>
              <a:gd name="connsiteX12" fmla="*/ 19019 w 76075"/>
              <a:gd name="connsiteY12" fmla="*/ 180735 h 190247"/>
              <a:gd name="connsiteX13" fmla="*/ 19019 w 76075"/>
              <a:gd name="connsiteY13" fmla="*/ 133173 h 190247"/>
              <a:gd name="connsiteX14" fmla="*/ 0 w 76075"/>
              <a:gd name="connsiteY14" fmla="*/ 114148 h 190247"/>
              <a:gd name="connsiteX15" fmla="*/ 0 w 76075"/>
              <a:gd name="connsiteY15" fmla="*/ 85611 h 190247"/>
              <a:gd name="connsiteX16" fmla="*/ 19019 w 76075"/>
              <a:gd name="connsiteY16" fmla="*/ 66586 h 19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075" h="190247">
                <a:moveTo>
                  <a:pt x="38038" y="0"/>
                </a:moveTo>
                <a:cubicBezTo>
                  <a:pt x="53824" y="0"/>
                  <a:pt x="66566" y="12747"/>
                  <a:pt x="66566" y="28537"/>
                </a:cubicBezTo>
                <a:cubicBezTo>
                  <a:pt x="66566" y="44328"/>
                  <a:pt x="53824" y="57074"/>
                  <a:pt x="38038" y="57074"/>
                </a:cubicBezTo>
                <a:cubicBezTo>
                  <a:pt x="22252" y="57074"/>
                  <a:pt x="9509" y="44328"/>
                  <a:pt x="9509" y="28537"/>
                </a:cubicBezTo>
                <a:cubicBezTo>
                  <a:pt x="9509" y="12747"/>
                  <a:pt x="22252" y="0"/>
                  <a:pt x="38038" y="0"/>
                </a:cubicBezTo>
                <a:close/>
                <a:moveTo>
                  <a:pt x="57057" y="66586"/>
                </a:moveTo>
                <a:cubicBezTo>
                  <a:pt x="67517" y="66586"/>
                  <a:pt x="76076" y="75148"/>
                  <a:pt x="76076" y="85611"/>
                </a:cubicBezTo>
                <a:lnTo>
                  <a:pt x="76076" y="114148"/>
                </a:lnTo>
                <a:cubicBezTo>
                  <a:pt x="76076" y="124612"/>
                  <a:pt x="67517" y="133173"/>
                  <a:pt x="57057" y="133173"/>
                </a:cubicBezTo>
                <a:lnTo>
                  <a:pt x="57057" y="180735"/>
                </a:lnTo>
                <a:cubicBezTo>
                  <a:pt x="57057" y="185966"/>
                  <a:pt x="52778" y="190247"/>
                  <a:pt x="47547" y="190247"/>
                </a:cubicBezTo>
                <a:lnTo>
                  <a:pt x="28528" y="190247"/>
                </a:lnTo>
                <a:cubicBezTo>
                  <a:pt x="23298" y="190247"/>
                  <a:pt x="19019" y="185966"/>
                  <a:pt x="19019" y="180735"/>
                </a:cubicBezTo>
                <a:lnTo>
                  <a:pt x="19019" y="133173"/>
                </a:lnTo>
                <a:cubicBezTo>
                  <a:pt x="8558" y="133173"/>
                  <a:pt x="0" y="124612"/>
                  <a:pt x="0" y="114148"/>
                </a:cubicBezTo>
                <a:lnTo>
                  <a:pt x="0" y="85611"/>
                </a:lnTo>
                <a:cubicBezTo>
                  <a:pt x="0" y="75148"/>
                  <a:pt x="8558" y="66586"/>
                  <a:pt x="19019" y="66586"/>
                </a:cubicBezTo>
                <a:close/>
              </a:path>
            </a:pathLst>
          </a:custGeom>
          <a:solidFill>
            <a:srgbClr val="CCCCCC"/>
          </a:solidFill>
          <a:ln w="3804" cap="flat">
            <a:solidFill>
              <a:srgbClr val="6881B3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6" name="任意形状 57">
            <a:extLst>
              <a:ext uri="{FF2B5EF4-FFF2-40B4-BE49-F238E27FC236}">
                <a16:creationId xmlns:a16="http://schemas.microsoft.com/office/drawing/2014/main" id="{4B7B58B9-00E7-D534-1C23-A7FD002F11BD}"/>
              </a:ext>
            </a:extLst>
          </p:cNvPr>
          <p:cNvSpPr/>
          <p:nvPr/>
        </p:nvSpPr>
        <p:spPr>
          <a:xfrm>
            <a:off x="6048994" y="4926237"/>
            <a:ext cx="855851" cy="570741"/>
          </a:xfrm>
          <a:custGeom>
            <a:avLst/>
            <a:gdLst>
              <a:gd name="connsiteX0" fmla="*/ 190189 w 855851"/>
              <a:gd name="connsiteY0" fmla="*/ 0 h 570741"/>
              <a:gd name="connsiteX1" fmla="*/ 665662 w 855851"/>
              <a:gd name="connsiteY1" fmla="*/ 0 h 570741"/>
              <a:gd name="connsiteX2" fmla="*/ 855852 w 855851"/>
              <a:gd name="connsiteY2" fmla="*/ 285371 h 570741"/>
              <a:gd name="connsiteX3" fmla="*/ 665662 w 855851"/>
              <a:gd name="connsiteY3" fmla="*/ 570741 h 570741"/>
              <a:gd name="connsiteX4" fmla="*/ 190189 w 855851"/>
              <a:gd name="connsiteY4" fmla="*/ 570741 h 570741"/>
              <a:gd name="connsiteX5" fmla="*/ 0 w 855851"/>
              <a:gd name="connsiteY5" fmla="*/ 285371 h 57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5851" h="570741">
                <a:moveTo>
                  <a:pt x="190189" y="0"/>
                </a:moveTo>
                <a:lnTo>
                  <a:pt x="665662" y="0"/>
                </a:lnTo>
                <a:lnTo>
                  <a:pt x="855852" y="285371"/>
                </a:lnTo>
                <a:lnTo>
                  <a:pt x="665662" y="570741"/>
                </a:lnTo>
                <a:lnTo>
                  <a:pt x="190189" y="570741"/>
                </a:lnTo>
                <a:lnTo>
                  <a:pt x="0" y="285371"/>
                </a:lnTo>
                <a:close/>
              </a:path>
            </a:pathLst>
          </a:custGeom>
          <a:noFill/>
          <a:ln w="19019" cap="flat">
            <a:solidFill>
              <a:srgbClr val="6C8EBF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7" name="文本框 58">
            <a:extLst>
              <a:ext uri="{FF2B5EF4-FFF2-40B4-BE49-F238E27FC236}">
                <a16:creationId xmlns:a16="http://schemas.microsoft.com/office/drawing/2014/main" id="{FE7876CD-631B-A857-B847-4FD85D9F0FC2}"/>
              </a:ext>
            </a:extLst>
          </p:cNvPr>
          <p:cNvSpPr txBox="1"/>
          <p:nvPr/>
        </p:nvSpPr>
        <p:spPr>
          <a:xfrm>
            <a:off x="6184146" y="5051925"/>
            <a:ext cx="576036" cy="319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1800" spc="0" baseline="0">
                <a:ln/>
                <a:solidFill>
                  <a:srgbClr val="007FFF"/>
                </a:solidFill>
                <a:latin typeface="Helvetica"/>
                <a:sym typeface="Helvetica"/>
                <a:rtl val="0"/>
              </a:rPr>
              <a:t>Cell</a:t>
            </a:r>
          </a:p>
        </p:txBody>
      </p:sp>
    </p:spTree>
    <p:extLst>
      <p:ext uri="{BB962C8B-B14F-4D97-AF65-F5344CB8AC3E}">
        <p14:creationId xmlns:p14="http://schemas.microsoft.com/office/powerpoint/2010/main" val="2253516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A13E9-EB9B-44D0-9F21-884BA1500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課題</a:t>
            </a:r>
            <a:r>
              <a:rPr lang="en-JP"/>
              <a:t>２：ピアの登録</a:t>
            </a:r>
            <a:r>
              <a:rPr lang="en-JP" dirty="0"/>
              <a:t>・発見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643A9-D853-26F2-B9DE-30E83D7CC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大規模P2Pネットワークでピアを登録・発見する仕組みが必要</a:t>
            </a:r>
          </a:p>
          <a:p>
            <a:pPr lvl="1"/>
            <a:r>
              <a:rPr lang="en-JP" dirty="0"/>
              <a:t>中央サーバを用いる方式</a:t>
            </a:r>
            <a:endParaRPr lang="en-JP" dirty="0">
              <a:solidFill>
                <a:srgbClr val="FF0000"/>
              </a:solidFill>
            </a:endParaRPr>
          </a:p>
          <a:p>
            <a:pPr lvl="2"/>
            <a:r>
              <a:rPr lang="en-JP" dirty="0"/>
              <a:t>初期接続要求が単一点に集中し、ボトルネックとなる</a:t>
            </a:r>
          </a:p>
          <a:p>
            <a:pPr lvl="2"/>
            <a:r>
              <a:rPr lang="en-JP" dirty="0"/>
              <a:t>中央サーバが障害を起こすとピアの発見や接続の形成が停止</a:t>
            </a:r>
          </a:p>
          <a:p>
            <a:pPr lvl="1"/>
            <a:r>
              <a:rPr lang="zh-CN" altLang="en-US" dirty="0"/>
              <a:t>分散ハッシュテーブル</a:t>
            </a:r>
            <a:r>
              <a:rPr lang="en-US" altLang="zh-CN" dirty="0"/>
              <a:t> (</a:t>
            </a:r>
            <a:r>
              <a:rPr lang="en" altLang="zh-CN" dirty="0"/>
              <a:t>DHT) </a:t>
            </a:r>
            <a:r>
              <a:rPr lang="zh-CN" altLang="en-US" dirty="0"/>
              <a:t>を用いる方式</a:t>
            </a:r>
            <a:endParaRPr lang="en-US" altLang="ja-JP" dirty="0"/>
          </a:p>
          <a:p>
            <a:pPr lvl="2"/>
            <a:r>
              <a:rPr lang="ja-JP" altLang="en-US"/>
              <a:t>ハッシュ</a:t>
            </a:r>
            <a:r>
              <a:rPr lang="zh-CN" altLang="en-US" dirty="0"/>
              <a:t>空間</a:t>
            </a:r>
            <a:r>
              <a:rPr lang="ja-JP" altLang="en-US"/>
              <a:t>がゲーム</a:t>
            </a:r>
            <a:r>
              <a:rPr lang="zh-CN" altLang="en-US" dirty="0"/>
              <a:t>空間</a:t>
            </a:r>
            <a:r>
              <a:rPr lang="ja-JP" altLang="en-US"/>
              <a:t>と</a:t>
            </a:r>
            <a:r>
              <a:rPr lang="zh-CN" altLang="en-US" dirty="0"/>
              <a:t>無関係</a:t>
            </a:r>
            <a:r>
              <a:rPr lang="ja-JP" altLang="en-US"/>
              <a:t>で，</a:t>
            </a:r>
            <a:r>
              <a:rPr lang="zh-CN" altLang="en-US" dirty="0"/>
              <a:t>近接</a:t>
            </a:r>
            <a:r>
              <a:rPr lang="ja-JP" altLang="en-US"/>
              <a:t>プレイヤ</a:t>
            </a:r>
            <a:r>
              <a:rPr lang="zh-CN" altLang="en-US" dirty="0"/>
              <a:t>探索</a:t>
            </a:r>
            <a:r>
              <a:rPr lang="ja-JP" altLang="en-US"/>
              <a:t>に</a:t>
            </a:r>
            <a:r>
              <a:rPr lang="zh-CN" altLang="en-US" dirty="0"/>
              <a:t>不向</a:t>
            </a:r>
            <a:r>
              <a:rPr lang="ja-JP" altLang="en-US"/>
              <a:t>き</a:t>
            </a:r>
          </a:p>
          <a:p>
            <a:pPr lvl="2"/>
            <a:r>
              <a:rPr lang="en-JP" dirty="0"/>
              <a:t>UGC </a:t>
            </a:r>
            <a:r>
              <a:rPr lang="ja-JP" altLang="en-US"/>
              <a:t>の</a:t>
            </a:r>
            <a:r>
              <a:rPr lang="zh-CN" altLang="en-US" dirty="0"/>
              <a:t>局所的な集中</a:t>
            </a:r>
            <a:r>
              <a:rPr lang="ja-JP" altLang="en-US"/>
              <a:t>に</a:t>
            </a:r>
            <a:r>
              <a:rPr lang="zh-CN" altLang="en-US" dirty="0"/>
              <a:t>対応</a:t>
            </a:r>
            <a:r>
              <a:rPr lang="ja-JP" altLang="en-US"/>
              <a:t>できず，</a:t>
            </a:r>
            <a:r>
              <a:rPr lang="zh-CN" altLang="en-US" dirty="0"/>
              <a:t>負荷分散</a:t>
            </a:r>
            <a:r>
              <a:rPr lang="ja-JP" altLang="en-US"/>
              <a:t>が</a:t>
            </a:r>
            <a:r>
              <a:rPr lang="zh-CN" altLang="en-US" dirty="0"/>
              <a:t>困難</a:t>
            </a:r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5B53D-4ED8-EFB4-FDB3-FB997A896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446E-9EB3-2446-8397-56C7E311FB4B}" type="slidenum">
              <a:rPr lang="en-JP" smtClean="0"/>
              <a:pPr/>
              <a:t>5</a:t>
            </a:fld>
            <a:endParaRPr lang="en-JP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7629BAE6-C953-0059-7F31-B52A807F33FA}"/>
              </a:ext>
            </a:extLst>
          </p:cNvPr>
          <p:cNvSpPr txBox="1"/>
          <p:nvPr/>
        </p:nvSpPr>
        <p:spPr>
          <a:xfrm>
            <a:off x="2553833" y="633679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>
                <a:latin typeface="Yu Gothic" panose="020B0400000000000000" pitchFamily="34" charset="-128"/>
                <a:ea typeface="Yu Gothic" panose="020B0400000000000000" pitchFamily="34" charset="-128"/>
              </a:rPr>
              <a:t>中央</a:t>
            </a:r>
            <a:r>
              <a:rPr kumimoji="1" lang="zh-CN" altLang="en-US" b="1" dirty="0">
                <a:latin typeface="Yu Gothic" panose="020B0400000000000000" pitchFamily="34" charset="-128"/>
                <a:ea typeface="Yu Gothic" panose="020B0400000000000000" pitchFamily="34" charset="-128"/>
              </a:rPr>
              <a:t>サーバ方式</a:t>
            </a:r>
            <a:endParaRPr kumimoji="1" lang="ja-JP" altLang="en-US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0A919BA1-4EDC-B644-3570-3F994AC00AAB}"/>
              </a:ext>
            </a:extLst>
          </p:cNvPr>
          <p:cNvSpPr txBox="1"/>
          <p:nvPr/>
        </p:nvSpPr>
        <p:spPr>
          <a:xfrm>
            <a:off x="7133264" y="6348790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b="1"/>
              <a:t>分散ハッシュテーブル方式</a:t>
            </a:r>
          </a:p>
        </p:txBody>
      </p:sp>
      <p:grpSp>
        <p:nvGrpSpPr>
          <p:cNvPr id="45" name="图形 40">
            <a:extLst>
              <a:ext uri="{FF2B5EF4-FFF2-40B4-BE49-F238E27FC236}">
                <a16:creationId xmlns:a16="http://schemas.microsoft.com/office/drawing/2014/main" id="{59815E3F-FA45-B557-00F1-816FF20EFF33}"/>
              </a:ext>
            </a:extLst>
          </p:cNvPr>
          <p:cNvGrpSpPr/>
          <p:nvPr/>
        </p:nvGrpSpPr>
        <p:grpSpPr>
          <a:xfrm>
            <a:off x="1540115" y="4355186"/>
            <a:ext cx="3827927" cy="1821777"/>
            <a:chOff x="1874799" y="4497461"/>
            <a:chExt cx="3827927" cy="1821777"/>
          </a:xfrm>
        </p:grpSpPr>
        <p:sp>
          <p:nvSpPr>
            <p:cNvPr id="46" name="圆角矩形 45">
              <a:extLst>
                <a:ext uri="{FF2B5EF4-FFF2-40B4-BE49-F238E27FC236}">
                  <a16:creationId xmlns:a16="http://schemas.microsoft.com/office/drawing/2014/main" id="{755857CA-70A1-B1A7-4899-3DFB06D49CE7}"/>
                </a:ext>
              </a:extLst>
            </p:cNvPr>
            <p:cNvSpPr/>
            <p:nvPr/>
          </p:nvSpPr>
          <p:spPr>
            <a:xfrm>
              <a:off x="1874799" y="5386413"/>
              <a:ext cx="3827927" cy="897583"/>
            </a:xfrm>
            <a:prstGeom prst="roundRect">
              <a:avLst>
                <a:gd name="adj" fmla="val 14999"/>
              </a:avLst>
            </a:prstGeom>
            <a:noFill/>
            <a:ln w="13178" cap="flat">
              <a:solidFill>
                <a:srgbClr val="000000"/>
              </a:solidFill>
              <a:custDash>
                <a:ds d="225000" sp="225000"/>
              </a:custDash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任意形状 46">
              <a:extLst>
                <a:ext uri="{FF2B5EF4-FFF2-40B4-BE49-F238E27FC236}">
                  <a16:creationId xmlns:a16="http://schemas.microsoft.com/office/drawing/2014/main" id="{BDE24282-648E-0203-705B-4DEF6A47B7B2}"/>
                </a:ext>
              </a:extLst>
            </p:cNvPr>
            <p:cNvSpPr/>
            <p:nvPr/>
          </p:nvSpPr>
          <p:spPr>
            <a:xfrm>
              <a:off x="2123421" y="4497461"/>
              <a:ext cx="3430062" cy="565557"/>
            </a:xfrm>
            <a:custGeom>
              <a:avLst/>
              <a:gdLst>
                <a:gd name="csX0" fmla="*/ 708359 w 3430062"/>
                <a:gd name="csY0" fmla="*/ 103567 h 565557"/>
                <a:gd name="csX1" fmla="*/ 363846 w 3430062"/>
                <a:gd name="csY1" fmla="*/ 301563 h 565557"/>
                <a:gd name="csX2" fmla="*/ 938035 w 3430062"/>
                <a:gd name="csY2" fmla="*/ 466560 h 565557"/>
                <a:gd name="csX3" fmla="*/ 2813719 w 3430062"/>
                <a:gd name="csY3" fmla="*/ 466560 h 565557"/>
                <a:gd name="csX4" fmla="*/ 3100814 w 3430062"/>
                <a:gd name="csY4" fmla="*/ 268563 h 565557"/>
                <a:gd name="csX5" fmla="*/ 2143832 w 3430062"/>
                <a:gd name="csY5" fmla="*/ 70567 h 565557"/>
                <a:gd name="csX6" fmla="*/ 708359 w 3430062"/>
                <a:gd name="csY6" fmla="*/ 103567 h 56555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430062" h="565557">
                  <a:moveTo>
                    <a:pt x="708359" y="103567"/>
                  </a:moveTo>
                  <a:cubicBezTo>
                    <a:pt x="-57226" y="103567"/>
                    <a:pt x="-248623" y="268563"/>
                    <a:pt x="363846" y="301563"/>
                  </a:cubicBezTo>
                  <a:cubicBezTo>
                    <a:pt x="-248623" y="374161"/>
                    <a:pt x="440404" y="532558"/>
                    <a:pt x="938035" y="466560"/>
                  </a:cubicBezTo>
                  <a:cubicBezTo>
                    <a:pt x="1282548" y="598557"/>
                    <a:pt x="2430927" y="598557"/>
                    <a:pt x="2813719" y="466560"/>
                  </a:cubicBezTo>
                  <a:cubicBezTo>
                    <a:pt x="3579305" y="466560"/>
                    <a:pt x="3579305" y="334562"/>
                    <a:pt x="3100814" y="268563"/>
                  </a:cubicBezTo>
                  <a:cubicBezTo>
                    <a:pt x="3579305" y="136566"/>
                    <a:pt x="2813719" y="4568"/>
                    <a:pt x="2143832" y="70567"/>
                  </a:cubicBezTo>
                  <a:cubicBezTo>
                    <a:pt x="1665341" y="-28431"/>
                    <a:pt x="899756" y="-28431"/>
                    <a:pt x="708359" y="103567"/>
                  </a:cubicBezTo>
                  <a:close/>
                </a:path>
              </a:pathLst>
            </a:custGeom>
            <a:solidFill>
              <a:srgbClr val="FFFFFF"/>
            </a:solidFill>
            <a:ln w="13178" cap="flat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401925C3-0A46-BB7E-B811-A32633C96FF6}"/>
                </a:ext>
              </a:extLst>
            </p:cNvPr>
            <p:cNvSpPr txBox="1"/>
            <p:nvPr/>
          </p:nvSpPr>
          <p:spPr>
            <a:xfrm>
              <a:off x="2803368" y="4617078"/>
              <a:ext cx="1957587" cy="284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247" spc="0" baseline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Central Discovery Server</a:t>
              </a:r>
            </a:p>
          </p:txBody>
        </p:sp>
        <p:grpSp>
          <p:nvGrpSpPr>
            <p:cNvPr id="49" name="图形 40">
              <a:extLst>
                <a:ext uri="{FF2B5EF4-FFF2-40B4-BE49-F238E27FC236}">
                  <a16:creationId xmlns:a16="http://schemas.microsoft.com/office/drawing/2014/main" id="{025F0F68-E839-5D91-60F9-28D0A71B24F1}"/>
                </a:ext>
              </a:extLst>
            </p:cNvPr>
            <p:cNvGrpSpPr/>
            <p:nvPr/>
          </p:nvGrpSpPr>
          <p:grpSpPr>
            <a:xfrm>
              <a:off x="2297191" y="5086118"/>
              <a:ext cx="877783" cy="457107"/>
              <a:chOff x="2297191" y="5086118"/>
              <a:chExt cx="877783" cy="457107"/>
            </a:xfrm>
          </p:grpSpPr>
          <p:sp>
            <p:nvSpPr>
              <p:cNvPr id="50" name="任意形状 49">
                <a:extLst>
                  <a:ext uri="{FF2B5EF4-FFF2-40B4-BE49-F238E27FC236}">
                    <a16:creationId xmlns:a16="http://schemas.microsoft.com/office/drawing/2014/main" id="{06E88562-83F4-DBEE-05B6-B3C984AB6CFC}"/>
                  </a:ext>
                </a:extLst>
              </p:cNvPr>
              <p:cNvSpPr/>
              <p:nvPr/>
            </p:nvSpPr>
            <p:spPr>
              <a:xfrm>
                <a:off x="2297191" y="5118194"/>
                <a:ext cx="816272" cy="425031"/>
              </a:xfrm>
              <a:custGeom>
                <a:avLst/>
                <a:gdLst>
                  <a:gd name="csX0" fmla="*/ 0 w 816272"/>
                  <a:gd name="csY0" fmla="*/ 425032 h 425031"/>
                  <a:gd name="csX1" fmla="*/ 816273 w 816272"/>
                  <a:gd name="csY1" fmla="*/ 0 h 4250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816272" h="425031">
                    <a:moveTo>
                      <a:pt x="0" y="425032"/>
                    </a:moveTo>
                    <a:lnTo>
                      <a:pt x="816273" y="0"/>
                    </a:lnTo>
                  </a:path>
                </a:pathLst>
              </a:custGeom>
              <a:noFill/>
              <a:ln w="13178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" name="任意形状 50">
                <a:extLst>
                  <a:ext uri="{FF2B5EF4-FFF2-40B4-BE49-F238E27FC236}">
                    <a16:creationId xmlns:a16="http://schemas.microsoft.com/office/drawing/2014/main" id="{61E26722-1D86-A239-7248-ABA3A8CF0415}"/>
                  </a:ext>
                </a:extLst>
              </p:cNvPr>
              <p:cNvSpPr/>
              <p:nvPr/>
            </p:nvSpPr>
            <p:spPr>
              <a:xfrm>
                <a:off x="3071620" y="5086118"/>
                <a:ext cx="103354" cy="83686"/>
              </a:xfrm>
              <a:custGeom>
                <a:avLst/>
                <a:gdLst>
                  <a:gd name="csX0" fmla="*/ 103354 w 103354"/>
                  <a:gd name="csY0" fmla="*/ 0 h 83686"/>
                  <a:gd name="csX1" fmla="*/ 42767 w 103354"/>
                  <a:gd name="csY1" fmla="*/ 83686 h 83686"/>
                  <a:gd name="csX2" fmla="*/ 41843 w 103354"/>
                  <a:gd name="csY2" fmla="*/ 32075 h 83686"/>
                  <a:gd name="csX3" fmla="*/ 0 w 103354"/>
                  <a:gd name="csY3" fmla="*/ 1716 h 836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103354" h="83686">
                    <a:moveTo>
                      <a:pt x="103354" y="0"/>
                    </a:moveTo>
                    <a:lnTo>
                      <a:pt x="42767" y="83686"/>
                    </a:lnTo>
                    <a:lnTo>
                      <a:pt x="41843" y="32075"/>
                    </a:lnTo>
                    <a:lnTo>
                      <a:pt x="0" y="1716"/>
                    </a:lnTo>
                    <a:close/>
                  </a:path>
                </a:pathLst>
              </a:custGeom>
              <a:solidFill>
                <a:srgbClr val="000000"/>
              </a:solidFill>
              <a:ln w="13178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52" name="任意形状 51">
              <a:extLst>
                <a:ext uri="{FF2B5EF4-FFF2-40B4-BE49-F238E27FC236}">
                  <a16:creationId xmlns:a16="http://schemas.microsoft.com/office/drawing/2014/main" id="{D5699498-A665-977B-BAB9-AFE57DA56091}"/>
                </a:ext>
              </a:extLst>
            </p:cNvPr>
            <p:cNvSpPr/>
            <p:nvPr/>
          </p:nvSpPr>
          <p:spPr>
            <a:xfrm>
              <a:off x="2138794" y="5386413"/>
              <a:ext cx="158397" cy="395992"/>
            </a:xfrm>
            <a:custGeom>
              <a:avLst/>
              <a:gdLst>
                <a:gd name="csX0" fmla="*/ 79199 w 158397"/>
                <a:gd name="csY0" fmla="*/ 0 h 395992"/>
                <a:gd name="csX1" fmla="*/ 138597 w 158397"/>
                <a:gd name="csY1" fmla="*/ 59399 h 395992"/>
                <a:gd name="csX2" fmla="*/ 79199 w 158397"/>
                <a:gd name="csY2" fmla="*/ 118798 h 395992"/>
                <a:gd name="csX3" fmla="*/ 19800 w 158397"/>
                <a:gd name="csY3" fmla="*/ 59399 h 395992"/>
                <a:gd name="csX4" fmla="*/ 79199 w 158397"/>
                <a:gd name="csY4" fmla="*/ 0 h 395992"/>
                <a:gd name="csX5" fmla="*/ 118798 w 158397"/>
                <a:gd name="csY5" fmla="*/ 138597 h 395992"/>
                <a:gd name="csX6" fmla="*/ 158397 w 158397"/>
                <a:gd name="csY6" fmla="*/ 178197 h 395992"/>
                <a:gd name="csX7" fmla="*/ 158397 w 158397"/>
                <a:gd name="csY7" fmla="*/ 237596 h 395992"/>
                <a:gd name="csX8" fmla="*/ 118798 w 158397"/>
                <a:gd name="csY8" fmla="*/ 277195 h 395992"/>
                <a:gd name="csX9" fmla="*/ 118798 w 158397"/>
                <a:gd name="csY9" fmla="*/ 376193 h 395992"/>
                <a:gd name="csX10" fmla="*/ 98998 w 158397"/>
                <a:gd name="csY10" fmla="*/ 395993 h 395992"/>
                <a:gd name="csX11" fmla="*/ 59399 w 158397"/>
                <a:gd name="csY11" fmla="*/ 395993 h 395992"/>
                <a:gd name="csX12" fmla="*/ 39599 w 158397"/>
                <a:gd name="csY12" fmla="*/ 376193 h 395992"/>
                <a:gd name="csX13" fmla="*/ 39599 w 158397"/>
                <a:gd name="csY13" fmla="*/ 277195 h 395992"/>
                <a:gd name="csX14" fmla="*/ 0 w 158397"/>
                <a:gd name="csY14" fmla="*/ 237596 h 395992"/>
                <a:gd name="csX15" fmla="*/ 0 w 158397"/>
                <a:gd name="csY15" fmla="*/ 178197 h 395992"/>
                <a:gd name="csX16" fmla="*/ 39599 w 158397"/>
                <a:gd name="csY16" fmla="*/ 138597 h 3959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58397" h="395992">
                  <a:moveTo>
                    <a:pt x="79199" y="0"/>
                  </a:moveTo>
                  <a:cubicBezTo>
                    <a:pt x="112066" y="0"/>
                    <a:pt x="138597" y="26532"/>
                    <a:pt x="138597" y="59399"/>
                  </a:cubicBezTo>
                  <a:cubicBezTo>
                    <a:pt x="138597" y="92266"/>
                    <a:pt x="112066" y="118798"/>
                    <a:pt x="79199" y="118798"/>
                  </a:cubicBezTo>
                  <a:cubicBezTo>
                    <a:pt x="46331" y="118798"/>
                    <a:pt x="19800" y="92266"/>
                    <a:pt x="19800" y="59399"/>
                  </a:cubicBezTo>
                  <a:cubicBezTo>
                    <a:pt x="19800" y="26532"/>
                    <a:pt x="46331" y="0"/>
                    <a:pt x="79199" y="0"/>
                  </a:cubicBezTo>
                  <a:close/>
                  <a:moveTo>
                    <a:pt x="118798" y="138597"/>
                  </a:moveTo>
                  <a:cubicBezTo>
                    <a:pt x="140709" y="138597"/>
                    <a:pt x="158397" y="156285"/>
                    <a:pt x="158397" y="178197"/>
                  </a:cubicBezTo>
                  <a:lnTo>
                    <a:pt x="158397" y="237596"/>
                  </a:lnTo>
                  <a:cubicBezTo>
                    <a:pt x="158397" y="259507"/>
                    <a:pt x="140709" y="277195"/>
                    <a:pt x="118798" y="277195"/>
                  </a:cubicBezTo>
                  <a:lnTo>
                    <a:pt x="118798" y="376193"/>
                  </a:lnTo>
                  <a:cubicBezTo>
                    <a:pt x="118798" y="387149"/>
                    <a:pt x="109954" y="395993"/>
                    <a:pt x="98998" y="395993"/>
                  </a:cubicBezTo>
                  <a:lnTo>
                    <a:pt x="59399" y="395993"/>
                  </a:lnTo>
                  <a:cubicBezTo>
                    <a:pt x="48443" y="395993"/>
                    <a:pt x="39599" y="387149"/>
                    <a:pt x="39599" y="376193"/>
                  </a:cubicBezTo>
                  <a:lnTo>
                    <a:pt x="39599" y="277195"/>
                  </a:lnTo>
                  <a:cubicBezTo>
                    <a:pt x="17688" y="277195"/>
                    <a:pt x="0" y="259507"/>
                    <a:pt x="0" y="237596"/>
                  </a:cubicBezTo>
                  <a:lnTo>
                    <a:pt x="0" y="178197"/>
                  </a:lnTo>
                  <a:cubicBezTo>
                    <a:pt x="0" y="156285"/>
                    <a:pt x="17688" y="138597"/>
                    <a:pt x="39599" y="138597"/>
                  </a:cubicBezTo>
                  <a:close/>
                </a:path>
              </a:pathLst>
            </a:custGeom>
            <a:solidFill>
              <a:srgbClr val="CCCCCC"/>
            </a:solidFill>
            <a:ln w="7907" cap="flat">
              <a:solidFill>
                <a:srgbClr val="6881B3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F59274D9-FA35-CF05-0D54-878069576977}"/>
                </a:ext>
              </a:extLst>
            </p:cNvPr>
            <p:cNvSpPr txBox="1"/>
            <p:nvPr/>
          </p:nvSpPr>
          <p:spPr>
            <a:xfrm>
              <a:off x="1963721" y="5497896"/>
              <a:ext cx="553357" cy="236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935" spc="0" baseline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  <a:t>Pe</a:t>
              </a:r>
              <a:r>
                <a:rPr lang="en-US" altLang="ja-JP" sz="935" spc="0" baseline="0" dirty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  <a:t>er A</a:t>
              </a:r>
              <a:endParaRPr lang="ja-JP" altLang="en-US" sz="935" spc="0" baseline="0">
                <a:ln/>
                <a:solidFill>
                  <a:srgbClr val="000000"/>
                </a:solidFill>
                <a:latin typeface="Yu Gothic"/>
                <a:ea typeface="Yu Gothic"/>
                <a:sym typeface="Yu Gothic"/>
                <a:rtl val="0"/>
              </a:endParaRPr>
            </a:p>
          </p:txBody>
        </p:sp>
        <p:grpSp>
          <p:nvGrpSpPr>
            <p:cNvPr id="54" name="图形 40">
              <a:extLst>
                <a:ext uri="{FF2B5EF4-FFF2-40B4-BE49-F238E27FC236}">
                  <a16:creationId xmlns:a16="http://schemas.microsoft.com/office/drawing/2014/main" id="{89F30ED8-2C85-6BA1-2FC4-A122B32B1AD3}"/>
                </a:ext>
              </a:extLst>
            </p:cNvPr>
            <p:cNvGrpSpPr/>
            <p:nvPr/>
          </p:nvGrpSpPr>
          <p:grpSpPr>
            <a:xfrm>
              <a:off x="2825181" y="5100374"/>
              <a:ext cx="601248" cy="552145"/>
              <a:chOff x="2825181" y="5100374"/>
              <a:chExt cx="601248" cy="552145"/>
            </a:xfrm>
          </p:grpSpPr>
          <p:sp>
            <p:nvSpPr>
              <p:cNvPr id="55" name="任意形状 54">
                <a:extLst>
                  <a:ext uri="{FF2B5EF4-FFF2-40B4-BE49-F238E27FC236}">
                    <a16:creationId xmlns:a16="http://schemas.microsoft.com/office/drawing/2014/main" id="{0F9187F8-4054-C39B-5D44-B5CB9DE570EB}"/>
                  </a:ext>
                </a:extLst>
              </p:cNvPr>
              <p:cNvSpPr/>
              <p:nvPr/>
            </p:nvSpPr>
            <p:spPr>
              <a:xfrm>
                <a:off x="2825181" y="5147233"/>
                <a:ext cx="550297" cy="505286"/>
              </a:xfrm>
              <a:custGeom>
                <a:avLst/>
                <a:gdLst>
                  <a:gd name="csX0" fmla="*/ 0 w 550297"/>
                  <a:gd name="csY0" fmla="*/ 505286 h 505286"/>
                  <a:gd name="csX1" fmla="*/ 550298 w 550297"/>
                  <a:gd name="csY1" fmla="*/ 0 h 5052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550297" h="505286">
                    <a:moveTo>
                      <a:pt x="0" y="505286"/>
                    </a:moveTo>
                    <a:lnTo>
                      <a:pt x="550298" y="0"/>
                    </a:lnTo>
                  </a:path>
                </a:pathLst>
              </a:custGeom>
              <a:noFill/>
              <a:ln w="13178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" name="任意形状 55">
                <a:extLst>
                  <a:ext uri="{FF2B5EF4-FFF2-40B4-BE49-F238E27FC236}">
                    <a16:creationId xmlns:a16="http://schemas.microsoft.com/office/drawing/2014/main" id="{7F080C47-B419-F516-4736-8D100E2EA3DF}"/>
                  </a:ext>
                </a:extLst>
              </p:cNvPr>
              <p:cNvSpPr/>
              <p:nvPr/>
            </p:nvSpPr>
            <p:spPr>
              <a:xfrm>
                <a:off x="3327167" y="5100374"/>
                <a:ext cx="99262" cy="96490"/>
              </a:xfrm>
              <a:custGeom>
                <a:avLst/>
                <a:gdLst>
                  <a:gd name="csX0" fmla="*/ 99262 w 99262"/>
                  <a:gd name="csY0" fmla="*/ 0 h 96490"/>
                  <a:gd name="csX1" fmla="*/ 62435 w 99262"/>
                  <a:gd name="csY1" fmla="*/ 96490 h 96490"/>
                  <a:gd name="csX2" fmla="*/ 48311 w 99262"/>
                  <a:gd name="csY2" fmla="*/ 46859 h 96490"/>
                  <a:gd name="csX3" fmla="*/ 0 w 99262"/>
                  <a:gd name="csY3" fmla="*/ 28511 h 9649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99262" h="96490">
                    <a:moveTo>
                      <a:pt x="99262" y="0"/>
                    </a:moveTo>
                    <a:lnTo>
                      <a:pt x="62435" y="96490"/>
                    </a:lnTo>
                    <a:lnTo>
                      <a:pt x="48311" y="46859"/>
                    </a:lnTo>
                    <a:lnTo>
                      <a:pt x="0" y="28511"/>
                    </a:lnTo>
                    <a:close/>
                  </a:path>
                </a:pathLst>
              </a:custGeom>
              <a:solidFill>
                <a:srgbClr val="000000"/>
              </a:solidFill>
              <a:ln w="13178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57" name="任意形状 56">
              <a:extLst>
                <a:ext uri="{FF2B5EF4-FFF2-40B4-BE49-F238E27FC236}">
                  <a16:creationId xmlns:a16="http://schemas.microsoft.com/office/drawing/2014/main" id="{1F8F6FD9-541E-CF91-9A86-9D0C5A890C6F}"/>
                </a:ext>
              </a:extLst>
            </p:cNvPr>
            <p:cNvSpPr/>
            <p:nvPr/>
          </p:nvSpPr>
          <p:spPr>
            <a:xfrm>
              <a:off x="2666784" y="5527254"/>
              <a:ext cx="158397" cy="395992"/>
            </a:xfrm>
            <a:custGeom>
              <a:avLst/>
              <a:gdLst>
                <a:gd name="csX0" fmla="*/ 79199 w 158397"/>
                <a:gd name="csY0" fmla="*/ 0 h 395992"/>
                <a:gd name="csX1" fmla="*/ 138597 w 158397"/>
                <a:gd name="csY1" fmla="*/ 59399 h 395992"/>
                <a:gd name="csX2" fmla="*/ 79199 w 158397"/>
                <a:gd name="csY2" fmla="*/ 118798 h 395992"/>
                <a:gd name="csX3" fmla="*/ 19800 w 158397"/>
                <a:gd name="csY3" fmla="*/ 59399 h 395992"/>
                <a:gd name="csX4" fmla="*/ 79199 w 158397"/>
                <a:gd name="csY4" fmla="*/ 0 h 395992"/>
                <a:gd name="csX5" fmla="*/ 118798 w 158397"/>
                <a:gd name="csY5" fmla="*/ 138597 h 395992"/>
                <a:gd name="csX6" fmla="*/ 158397 w 158397"/>
                <a:gd name="csY6" fmla="*/ 178197 h 395992"/>
                <a:gd name="csX7" fmla="*/ 158397 w 158397"/>
                <a:gd name="csY7" fmla="*/ 237596 h 395992"/>
                <a:gd name="csX8" fmla="*/ 118798 w 158397"/>
                <a:gd name="csY8" fmla="*/ 277195 h 395992"/>
                <a:gd name="csX9" fmla="*/ 118798 w 158397"/>
                <a:gd name="csY9" fmla="*/ 376193 h 395992"/>
                <a:gd name="csX10" fmla="*/ 98998 w 158397"/>
                <a:gd name="csY10" fmla="*/ 395993 h 395992"/>
                <a:gd name="csX11" fmla="*/ 59399 w 158397"/>
                <a:gd name="csY11" fmla="*/ 395993 h 395992"/>
                <a:gd name="csX12" fmla="*/ 39599 w 158397"/>
                <a:gd name="csY12" fmla="*/ 376193 h 395992"/>
                <a:gd name="csX13" fmla="*/ 39599 w 158397"/>
                <a:gd name="csY13" fmla="*/ 277195 h 395992"/>
                <a:gd name="csX14" fmla="*/ 0 w 158397"/>
                <a:gd name="csY14" fmla="*/ 237596 h 395992"/>
                <a:gd name="csX15" fmla="*/ 0 w 158397"/>
                <a:gd name="csY15" fmla="*/ 178197 h 395992"/>
                <a:gd name="csX16" fmla="*/ 39599 w 158397"/>
                <a:gd name="csY16" fmla="*/ 138597 h 3959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58397" h="395992">
                  <a:moveTo>
                    <a:pt x="79199" y="0"/>
                  </a:moveTo>
                  <a:cubicBezTo>
                    <a:pt x="112066" y="0"/>
                    <a:pt x="138597" y="26532"/>
                    <a:pt x="138597" y="59399"/>
                  </a:cubicBezTo>
                  <a:cubicBezTo>
                    <a:pt x="138597" y="92266"/>
                    <a:pt x="112066" y="118798"/>
                    <a:pt x="79199" y="118798"/>
                  </a:cubicBezTo>
                  <a:cubicBezTo>
                    <a:pt x="46331" y="118798"/>
                    <a:pt x="19800" y="92266"/>
                    <a:pt x="19800" y="59399"/>
                  </a:cubicBezTo>
                  <a:cubicBezTo>
                    <a:pt x="19800" y="26532"/>
                    <a:pt x="46331" y="0"/>
                    <a:pt x="79199" y="0"/>
                  </a:cubicBezTo>
                  <a:close/>
                  <a:moveTo>
                    <a:pt x="118798" y="138597"/>
                  </a:moveTo>
                  <a:cubicBezTo>
                    <a:pt x="140709" y="138597"/>
                    <a:pt x="158397" y="156285"/>
                    <a:pt x="158397" y="178197"/>
                  </a:cubicBezTo>
                  <a:lnTo>
                    <a:pt x="158397" y="237596"/>
                  </a:lnTo>
                  <a:cubicBezTo>
                    <a:pt x="158397" y="259507"/>
                    <a:pt x="140709" y="277195"/>
                    <a:pt x="118798" y="277195"/>
                  </a:cubicBezTo>
                  <a:lnTo>
                    <a:pt x="118798" y="376193"/>
                  </a:lnTo>
                  <a:cubicBezTo>
                    <a:pt x="118798" y="387149"/>
                    <a:pt x="109954" y="395993"/>
                    <a:pt x="98998" y="395993"/>
                  </a:cubicBezTo>
                  <a:lnTo>
                    <a:pt x="59399" y="395993"/>
                  </a:lnTo>
                  <a:cubicBezTo>
                    <a:pt x="48443" y="395993"/>
                    <a:pt x="39599" y="387149"/>
                    <a:pt x="39599" y="376193"/>
                  </a:cubicBezTo>
                  <a:lnTo>
                    <a:pt x="39599" y="277195"/>
                  </a:lnTo>
                  <a:cubicBezTo>
                    <a:pt x="17688" y="277195"/>
                    <a:pt x="0" y="259507"/>
                    <a:pt x="0" y="237596"/>
                  </a:cubicBezTo>
                  <a:lnTo>
                    <a:pt x="0" y="178197"/>
                  </a:lnTo>
                  <a:cubicBezTo>
                    <a:pt x="0" y="156285"/>
                    <a:pt x="17688" y="138597"/>
                    <a:pt x="39599" y="138597"/>
                  </a:cubicBezTo>
                  <a:close/>
                </a:path>
              </a:pathLst>
            </a:custGeom>
            <a:solidFill>
              <a:srgbClr val="CCCCCC"/>
            </a:solidFill>
            <a:ln w="7907" cap="flat">
              <a:solidFill>
                <a:srgbClr val="6881B3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5037B582-505F-0B0D-4611-3150EFFF1DF5}"/>
                </a:ext>
              </a:extLst>
            </p:cNvPr>
            <p:cNvSpPr txBox="1"/>
            <p:nvPr/>
          </p:nvSpPr>
          <p:spPr>
            <a:xfrm>
              <a:off x="2491711" y="5629894"/>
              <a:ext cx="556563" cy="236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935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  <a:t>Pe</a:t>
              </a:r>
              <a:r>
                <a:rPr lang="en-US" altLang="ja-JP" sz="935" dirty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  <a:t>er B</a:t>
              </a:r>
              <a:endParaRPr lang="ja-JP" altLang="en-US" sz="935" spc="0" baseline="0">
                <a:ln/>
                <a:solidFill>
                  <a:srgbClr val="000000"/>
                </a:solidFill>
                <a:latin typeface="Yu Gothic"/>
                <a:ea typeface="Yu Gothic"/>
                <a:sym typeface="Yu Gothic"/>
                <a:rtl val="0"/>
              </a:endParaRPr>
            </a:p>
          </p:txBody>
        </p:sp>
        <p:grpSp>
          <p:nvGrpSpPr>
            <p:cNvPr id="59" name="图形 40">
              <a:extLst>
                <a:ext uri="{FF2B5EF4-FFF2-40B4-BE49-F238E27FC236}">
                  <a16:creationId xmlns:a16="http://schemas.microsoft.com/office/drawing/2014/main" id="{676DA0A3-3119-05DF-D77E-35F524C14AC3}"/>
                </a:ext>
              </a:extLst>
            </p:cNvPr>
            <p:cNvGrpSpPr/>
            <p:nvPr/>
          </p:nvGrpSpPr>
          <p:grpSpPr>
            <a:xfrm>
              <a:off x="3477908" y="5109218"/>
              <a:ext cx="198920" cy="514790"/>
              <a:chOff x="3477908" y="5109218"/>
              <a:chExt cx="198920" cy="514790"/>
            </a:xfrm>
          </p:grpSpPr>
          <p:sp>
            <p:nvSpPr>
              <p:cNvPr id="60" name="任意形状 59">
                <a:extLst>
                  <a:ext uri="{FF2B5EF4-FFF2-40B4-BE49-F238E27FC236}">
                    <a16:creationId xmlns:a16="http://schemas.microsoft.com/office/drawing/2014/main" id="{3A9BD428-CA38-443E-84E9-93EA839DEBC6}"/>
                  </a:ext>
                </a:extLst>
              </p:cNvPr>
              <p:cNvSpPr/>
              <p:nvPr/>
            </p:nvSpPr>
            <p:spPr>
              <a:xfrm>
                <a:off x="3477908" y="5174424"/>
                <a:ext cx="163412" cy="449583"/>
              </a:xfrm>
              <a:custGeom>
                <a:avLst/>
                <a:gdLst>
                  <a:gd name="csX0" fmla="*/ 0 w 163412"/>
                  <a:gd name="csY0" fmla="*/ 449584 h 449583"/>
                  <a:gd name="csX1" fmla="*/ 163413 w 163412"/>
                  <a:gd name="csY1" fmla="*/ 0 h 4495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163412" h="449583">
                    <a:moveTo>
                      <a:pt x="0" y="449584"/>
                    </a:moveTo>
                    <a:lnTo>
                      <a:pt x="163413" y="0"/>
                    </a:lnTo>
                  </a:path>
                </a:pathLst>
              </a:custGeom>
              <a:noFill/>
              <a:ln w="13178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" name="任意形状 60">
                <a:extLst>
                  <a:ext uri="{FF2B5EF4-FFF2-40B4-BE49-F238E27FC236}">
                    <a16:creationId xmlns:a16="http://schemas.microsoft.com/office/drawing/2014/main" id="{02568945-A52F-F7DE-6288-5F9D72C5FEA3}"/>
                  </a:ext>
                </a:extLst>
              </p:cNvPr>
              <p:cNvSpPr/>
              <p:nvPr/>
            </p:nvSpPr>
            <p:spPr>
              <a:xfrm>
                <a:off x="3589974" y="5109218"/>
                <a:ext cx="86854" cy="102694"/>
              </a:xfrm>
              <a:custGeom>
                <a:avLst/>
                <a:gdLst>
                  <a:gd name="csX0" fmla="*/ 74974 w 86854"/>
                  <a:gd name="csY0" fmla="*/ 0 h 102694"/>
                  <a:gd name="csX1" fmla="*/ 86854 w 86854"/>
                  <a:gd name="csY1" fmla="*/ 102694 h 102694"/>
                  <a:gd name="csX2" fmla="*/ 51347 w 86854"/>
                  <a:gd name="csY2" fmla="*/ 65207 h 102694"/>
                  <a:gd name="csX3" fmla="*/ 0 w 86854"/>
                  <a:gd name="csY3" fmla="*/ 71147 h 1026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86854" h="102694">
                    <a:moveTo>
                      <a:pt x="74974" y="0"/>
                    </a:moveTo>
                    <a:lnTo>
                      <a:pt x="86854" y="102694"/>
                    </a:lnTo>
                    <a:lnTo>
                      <a:pt x="51347" y="65207"/>
                    </a:lnTo>
                    <a:lnTo>
                      <a:pt x="0" y="71147"/>
                    </a:lnTo>
                    <a:close/>
                  </a:path>
                </a:pathLst>
              </a:custGeom>
              <a:solidFill>
                <a:srgbClr val="000000"/>
              </a:solidFill>
              <a:ln w="13178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62" name="任意形状 61">
              <a:extLst>
                <a:ext uri="{FF2B5EF4-FFF2-40B4-BE49-F238E27FC236}">
                  <a16:creationId xmlns:a16="http://schemas.microsoft.com/office/drawing/2014/main" id="{D1393ADA-B83B-A2E6-273F-C7E0B065F2C3}"/>
                </a:ext>
              </a:extLst>
            </p:cNvPr>
            <p:cNvSpPr/>
            <p:nvPr/>
          </p:nvSpPr>
          <p:spPr>
            <a:xfrm>
              <a:off x="3326771" y="5624008"/>
              <a:ext cx="158397" cy="395992"/>
            </a:xfrm>
            <a:custGeom>
              <a:avLst/>
              <a:gdLst>
                <a:gd name="csX0" fmla="*/ 79199 w 158397"/>
                <a:gd name="csY0" fmla="*/ 0 h 395992"/>
                <a:gd name="csX1" fmla="*/ 138597 w 158397"/>
                <a:gd name="csY1" fmla="*/ 59399 h 395992"/>
                <a:gd name="csX2" fmla="*/ 79199 w 158397"/>
                <a:gd name="csY2" fmla="*/ 118798 h 395992"/>
                <a:gd name="csX3" fmla="*/ 19800 w 158397"/>
                <a:gd name="csY3" fmla="*/ 59399 h 395992"/>
                <a:gd name="csX4" fmla="*/ 79199 w 158397"/>
                <a:gd name="csY4" fmla="*/ 0 h 395992"/>
                <a:gd name="csX5" fmla="*/ 118798 w 158397"/>
                <a:gd name="csY5" fmla="*/ 138597 h 395992"/>
                <a:gd name="csX6" fmla="*/ 158397 w 158397"/>
                <a:gd name="csY6" fmla="*/ 178197 h 395992"/>
                <a:gd name="csX7" fmla="*/ 158397 w 158397"/>
                <a:gd name="csY7" fmla="*/ 237596 h 395992"/>
                <a:gd name="csX8" fmla="*/ 118798 w 158397"/>
                <a:gd name="csY8" fmla="*/ 277195 h 395992"/>
                <a:gd name="csX9" fmla="*/ 118798 w 158397"/>
                <a:gd name="csY9" fmla="*/ 376193 h 395992"/>
                <a:gd name="csX10" fmla="*/ 98998 w 158397"/>
                <a:gd name="csY10" fmla="*/ 395993 h 395992"/>
                <a:gd name="csX11" fmla="*/ 59399 w 158397"/>
                <a:gd name="csY11" fmla="*/ 395993 h 395992"/>
                <a:gd name="csX12" fmla="*/ 39599 w 158397"/>
                <a:gd name="csY12" fmla="*/ 376193 h 395992"/>
                <a:gd name="csX13" fmla="*/ 39599 w 158397"/>
                <a:gd name="csY13" fmla="*/ 277195 h 395992"/>
                <a:gd name="csX14" fmla="*/ 0 w 158397"/>
                <a:gd name="csY14" fmla="*/ 237596 h 395992"/>
                <a:gd name="csX15" fmla="*/ 0 w 158397"/>
                <a:gd name="csY15" fmla="*/ 178197 h 395992"/>
                <a:gd name="csX16" fmla="*/ 39599 w 158397"/>
                <a:gd name="csY16" fmla="*/ 138597 h 3959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58397" h="395992">
                  <a:moveTo>
                    <a:pt x="79199" y="0"/>
                  </a:moveTo>
                  <a:cubicBezTo>
                    <a:pt x="112066" y="0"/>
                    <a:pt x="138597" y="26532"/>
                    <a:pt x="138597" y="59399"/>
                  </a:cubicBezTo>
                  <a:cubicBezTo>
                    <a:pt x="138597" y="92266"/>
                    <a:pt x="112066" y="118798"/>
                    <a:pt x="79199" y="118798"/>
                  </a:cubicBezTo>
                  <a:cubicBezTo>
                    <a:pt x="46331" y="118798"/>
                    <a:pt x="19800" y="92266"/>
                    <a:pt x="19800" y="59399"/>
                  </a:cubicBezTo>
                  <a:cubicBezTo>
                    <a:pt x="19800" y="26532"/>
                    <a:pt x="46331" y="0"/>
                    <a:pt x="79199" y="0"/>
                  </a:cubicBezTo>
                  <a:close/>
                  <a:moveTo>
                    <a:pt x="118798" y="138597"/>
                  </a:moveTo>
                  <a:cubicBezTo>
                    <a:pt x="140709" y="138597"/>
                    <a:pt x="158397" y="156285"/>
                    <a:pt x="158397" y="178197"/>
                  </a:cubicBezTo>
                  <a:lnTo>
                    <a:pt x="158397" y="237596"/>
                  </a:lnTo>
                  <a:cubicBezTo>
                    <a:pt x="158397" y="259507"/>
                    <a:pt x="140709" y="277195"/>
                    <a:pt x="118798" y="277195"/>
                  </a:cubicBezTo>
                  <a:lnTo>
                    <a:pt x="118798" y="376193"/>
                  </a:lnTo>
                  <a:cubicBezTo>
                    <a:pt x="118798" y="387149"/>
                    <a:pt x="109954" y="395993"/>
                    <a:pt x="98998" y="395993"/>
                  </a:cubicBezTo>
                  <a:lnTo>
                    <a:pt x="59399" y="395993"/>
                  </a:lnTo>
                  <a:cubicBezTo>
                    <a:pt x="48443" y="395993"/>
                    <a:pt x="39599" y="387149"/>
                    <a:pt x="39599" y="376193"/>
                  </a:cubicBezTo>
                  <a:lnTo>
                    <a:pt x="39599" y="277195"/>
                  </a:lnTo>
                  <a:cubicBezTo>
                    <a:pt x="17688" y="277195"/>
                    <a:pt x="0" y="259507"/>
                    <a:pt x="0" y="237596"/>
                  </a:cubicBezTo>
                  <a:lnTo>
                    <a:pt x="0" y="178197"/>
                  </a:lnTo>
                  <a:cubicBezTo>
                    <a:pt x="0" y="156285"/>
                    <a:pt x="17688" y="138597"/>
                    <a:pt x="39599" y="138597"/>
                  </a:cubicBezTo>
                  <a:close/>
                </a:path>
              </a:pathLst>
            </a:custGeom>
            <a:solidFill>
              <a:srgbClr val="CCCCCC"/>
            </a:solidFill>
            <a:ln w="7907" cap="flat">
              <a:solidFill>
                <a:srgbClr val="6881B3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6CFB7F59-089C-672D-5D25-30C748917D45}"/>
                </a:ext>
              </a:extLst>
            </p:cNvPr>
            <p:cNvSpPr txBox="1"/>
            <p:nvPr/>
          </p:nvSpPr>
          <p:spPr>
            <a:xfrm>
              <a:off x="3151698" y="5735492"/>
              <a:ext cx="556563" cy="236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935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  <a:t>Pe</a:t>
              </a:r>
              <a:r>
                <a:rPr lang="en-US" altLang="ja-JP" sz="935" dirty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  <a:t>er C</a:t>
              </a:r>
              <a:endParaRPr lang="ja-JP" altLang="en-US" sz="935" spc="0" baseline="0">
                <a:ln/>
                <a:solidFill>
                  <a:srgbClr val="000000"/>
                </a:solidFill>
                <a:latin typeface="Yu Gothic"/>
                <a:ea typeface="Yu Gothic"/>
                <a:sym typeface="Yu Gothic"/>
                <a:rtl val="0"/>
              </a:endParaRPr>
            </a:p>
          </p:txBody>
        </p:sp>
        <p:grpSp>
          <p:nvGrpSpPr>
            <p:cNvPr id="64" name="图形 40">
              <a:extLst>
                <a:ext uri="{FF2B5EF4-FFF2-40B4-BE49-F238E27FC236}">
                  <a16:creationId xmlns:a16="http://schemas.microsoft.com/office/drawing/2014/main" id="{F0B4A324-8F1E-2A80-2BB1-5904C02396F5}"/>
                </a:ext>
              </a:extLst>
            </p:cNvPr>
            <p:cNvGrpSpPr/>
            <p:nvPr/>
          </p:nvGrpSpPr>
          <p:grpSpPr>
            <a:xfrm>
              <a:off x="3867961" y="5109746"/>
              <a:ext cx="167240" cy="514262"/>
              <a:chOff x="3867961" y="5109746"/>
              <a:chExt cx="167240" cy="514262"/>
            </a:xfrm>
          </p:grpSpPr>
          <p:sp>
            <p:nvSpPr>
              <p:cNvPr id="65" name="任意形状 64">
                <a:extLst>
                  <a:ext uri="{FF2B5EF4-FFF2-40B4-BE49-F238E27FC236}">
                    <a16:creationId xmlns:a16="http://schemas.microsoft.com/office/drawing/2014/main" id="{6A203573-40E9-0FEB-E818-5F16F0D793C2}"/>
                  </a:ext>
                </a:extLst>
              </p:cNvPr>
              <p:cNvSpPr/>
              <p:nvPr/>
            </p:nvSpPr>
            <p:spPr>
              <a:xfrm>
                <a:off x="3905976" y="5176404"/>
                <a:ext cx="129225" cy="447603"/>
              </a:xfrm>
              <a:custGeom>
                <a:avLst/>
                <a:gdLst>
                  <a:gd name="csX0" fmla="*/ 129225 w 129225"/>
                  <a:gd name="csY0" fmla="*/ 447604 h 447603"/>
                  <a:gd name="csX1" fmla="*/ 0 w 129225"/>
                  <a:gd name="csY1" fmla="*/ 0 h 4476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129225" h="447603">
                    <a:moveTo>
                      <a:pt x="129225" y="447604"/>
                    </a:moveTo>
                    <a:lnTo>
                      <a:pt x="0" y="0"/>
                    </a:lnTo>
                  </a:path>
                </a:pathLst>
              </a:custGeom>
              <a:noFill/>
              <a:ln w="13178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" name="任意形状 65">
                <a:extLst>
                  <a:ext uri="{FF2B5EF4-FFF2-40B4-BE49-F238E27FC236}">
                    <a16:creationId xmlns:a16="http://schemas.microsoft.com/office/drawing/2014/main" id="{645DD361-4817-70C1-458D-137D0278910F}"/>
                  </a:ext>
                </a:extLst>
              </p:cNvPr>
              <p:cNvSpPr/>
              <p:nvPr/>
            </p:nvSpPr>
            <p:spPr>
              <a:xfrm>
                <a:off x="3867961" y="5109746"/>
                <a:ext cx="88834" cy="101638"/>
              </a:xfrm>
              <a:custGeom>
                <a:avLst/>
                <a:gdLst>
                  <a:gd name="csX0" fmla="*/ 18744 w 88834"/>
                  <a:gd name="csY0" fmla="*/ 0 h 101638"/>
                  <a:gd name="csX1" fmla="*/ 88834 w 88834"/>
                  <a:gd name="csY1" fmla="*/ 76031 h 101638"/>
                  <a:gd name="csX2" fmla="*/ 38015 w 88834"/>
                  <a:gd name="csY2" fmla="*/ 66659 h 101638"/>
                  <a:gd name="csX3" fmla="*/ 0 w 88834"/>
                  <a:gd name="csY3" fmla="*/ 101638 h 10163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88834" h="101638">
                    <a:moveTo>
                      <a:pt x="18744" y="0"/>
                    </a:moveTo>
                    <a:lnTo>
                      <a:pt x="88834" y="76031"/>
                    </a:lnTo>
                    <a:lnTo>
                      <a:pt x="38015" y="66659"/>
                    </a:lnTo>
                    <a:lnTo>
                      <a:pt x="0" y="101638"/>
                    </a:lnTo>
                    <a:close/>
                  </a:path>
                </a:pathLst>
              </a:custGeom>
              <a:solidFill>
                <a:srgbClr val="000000"/>
              </a:solidFill>
              <a:ln w="13178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67" name="任意形状 66">
              <a:extLst>
                <a:ext uri="{FF2B5EF4-FFF2-40B4-BE49-F238E27FC236}">
                  <a16:creationId xmlns:a16="http://schemas.microsoft.com/office/drawing/2014/main" id="{A375457B-2784-B957-A4BD-24F98060B333}"/>
                </a:ext>
              </a:extLst>
            </p:cNvPr>
            <p:cNvSpPr/>
            <p:nvPr/>
          </p:nvSpPr>
          <p:spPr>
            <a:xfrm>
              <a:off x="4013158" y="5624008"/>
              <a:ext cx="158397" cy="395992"/>
            </a:xfrm>
            <a:custGeom>
              <a:avLst/>
              <a:gdLst>
                <a:gd name="csX0" fmla="*/ 79199 w 158397"/>
                <a:gd name="csY0" fmla="*/ 0 h 395992"/>
                <a:gd name="csX1" fmla="*/ 138597 w 158397"/>
                <a:gd name="csY1" fmla="*/ 59399 h 395992"/>
                <a:gd name="csX2" fmla="*/ 79199 w 158397"/>
                <a:gd name="csY2" fmla="*/ 118798 h 395992"/>
                <a:gd name="csX3" fmla="*/ 19800 w 158397"/>
                <a:gd name="csY3" fmla="*/ 59399 h 395992"/>
                <a:gd name="csX4" fmla="*/ 79199 w 158397"/>
                <a:gd name="csY4" fmla="*/ 0 h 395992"/>
                <a:gd name="csX5" fmla="*/ 118798 w 158397"/>
                <a:gd name="csY5" fmla="*/ 138597 h 395992"/>
                <a:gd name="csX6" fmla="*/ 158397 w 158397"/>
                <a:gd name="csY6" fmla="*/ 178197 h 395992"/>
                <a:gd name="csX7" fmla="*/ 158397 w 158397"/>
                <a:gd name="csY7" fmla="*/ 237596 h 395992"/>
                <a:gd name="csX8" fmla="*/ 118798 w 158397"/>
                <a:gd name="csY8" fmla="*/ 277195 h 395992"/>
                <a:gd name="csX9" fmla="*/ 118798 w 158397"/>
                <a:gd name="csY9" fmla="*/ 376193 h 395992"/>
                <a:gd name="csX10" fmla="*/ 98998 w 158397"/>
                <a:gd name="csY10" fmla="*/ 395993 h 395992"/>
                <a:gd name="csX11" fmla="*/ 59399 w 158397"/>
                <a:gd name="csY11" fmla="*/ 395993 h 395992"/>
                <a:gd name="csX12" fmla="*/ 39599 w 158397"/>
                <a:gd name="csY12" fmla="*/ 376193 h 395992"/>
                <a:gd name="csX13" fmla="*/ 39599 w 158397"/>
                <a:gd name="csY13" fmla="*/ 277195 h 395992"/>
                <a:gd name="csX14" fmla="*/ 0 w 158397"/>
                <a:gd name="csY14" fmla="*/ 237596 h 395992"/>
                <a:gd name="csX15" fmla="*/ 0 w 158397"/>
                <a:gd name="csY15" fmla="*/ 178197 h 395992"/>
                <a:gd name="csX16" fmla="*/ 39599 w 158397"/>
                <a:gd name="csY16" fmla="*/ 138597 h 3959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58397" h="395992">
                  <a:moveTo>
                    <a:pt x="79199" y="0"/>
                  </a:moveTo>
                  <a:cubicBezTo>
                    <a:pt x="112066" y="0"/>
                    <a:pt x="138597" y="26532"/>
                    <a:pt x="138597" y="59399"/>
                  </a:cubicBezTo>
                  <a:cubicBezTo>
                    <a:pt x="138597" y="92266"/>
                    <a:pt x="112066" y="118798"/>
                    <a:pt x="79199" y="118798"/>
                  </a:cubicBezTo>
                  <a:cubicBezTo>
                    <a:pt x="46331" y="118798"/>
                    <a:pt x="19800" y="92266"/>
                    <a:pt x="19800" y="59399"/>
                  </a:cubicBezTo>
                  <a:cubicBezTo>
                    <a:pt x="19800" y="26532"/>
                    <a:pt x="46331" y="0"/>
                    <a:pt x="79199" y="0"/>
                  </a:cubicBezTo>
                  <a:close/>
                  <a:moveTo>
                    <a:pt x="118798" y="138597"/>
                  </a:moveTo>
                  <a:cubicBezTo>
                    <a:pt x="140709" y="138597"/>
                    <a:pt x="158397" y="156285"/>
                    <a:pt x="158397" y="178197"/>
                  </a:cubicBezTo>
                  <a:lnTo>
                    <a:pt x="158397" y="237596"/>
                  </a:lnTo>
                  <a:cubicBezTo>
                    <a:pt x="158397" y="259507"/>
                    <a:pt x="140709" y="277195"/>
                    <a:pt x="118798" y="277195"/>
                  </a:cubicBezTo>
                  <a:lnTo>
                    <a:pt x="118798" y="376193"/>
                  </a:lnTo>
                  <a:cubicBezTo>
                    <a:pt x="118798" y="387149"/>
                    <a:pt x="109954" y="395993"/>
                    <a:pt x="98998" y="395993"/>
                  </a:cubicBezTo>
                  <a:lnTo>
                    <a:pt x="59399" y="395993"/>
                  </a:lnTo>
                  <a:cubicBezTo>
                    <a:pt x="48443" y="395993"/>
                    <a:pt x="39599" y="387149"/>
                    <a:pt x="39599" y="376193"/>
                  </a:cubicBezTo>
                  <a:lnTo>
                    <a:pt x="39599" y="277195"/>
                  </a:lnTo>
                  <a:cubicBezTo>
                    <a:pt x="17688" y="277195"/>
                    <a:pt x="0" y="259507"/>
                    <a:pt x="0" y="237596"/>
                  </a:cubicBezTo>
                  <a:lnTo>
                    <a:pt x="0" y="178197"/>
                  </a:lnTo>
                  <a:cubicBezTo>
                    <a:pt x="0" y="156285"/>
                    <a:pt x="17688" y="138597"/>
                    <a:pt x="39599" y="138597"/>
                  </a:cubicBezTo>
                  <a:close/>
                </a:path>
              </a:pathLst>
            </a:custGeom>
            <a:solidFill>
              <a:srgbClr val="CCCCCC"/>
            </a:solidFill>
            <a:ln w="7907" cap="flat">
              <a:solidFill>
                <a:srgbClr val="6881B3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196C7C53-50B6-2571-633C-69CE3B55326A}"/>
                </a:ext>
              </a:extLst>
            </p:cNvPr>
            <p:cNvSpPr txBox="1"/>
            <p:nvPr/>
          </p:nvSpPr>
          <p:spPr>
            <a:xfrm>
              <a:off x="3838085" y="5735492"/>
              <a:ext cx="564578" cy="236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935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  <a:t>Pe</a:t>
              </a:r>
              <a:r>
                <a:rPr lang="en-US" altLang="ja-JP" sz="935" dirty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  <a:t>er </a:t>
              </a:r>
              <a:r>
                <a:rPr lang="en-US" altLang="ja-JP" sz="935" spc="0" baseline="0" dirty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  <a:t>D</a:t>
              </a:r>
              <a:endParaRPr lang="ja-JP" altLang="en-US" sz="935" spc="0" baseline="0">
                <a:ln/>
                <a:solidFill>
                  <a:srgbClr val="000000"/>
                </a:solidFill>
                <a:latin typeface="Yu Gothic"/>
                <a:ea typeface="Yu Gothic"/>
                <a:sym typeface="Yu Gothic"/>
                <a:rtl val="0"/>
              </a:endParaRPr>
            </a:p>
          </p:txBody>
        </p:sp>
        <p:grpSp>
          <p:nvGrpSpPr>
            <p:cNvPr id="83" name="图形 40">
              <a:extLst>
                <a:ext uri="{FF2B5EF4-FFF2-40B4-BE49-F238E27FC236}">
                  <a16:creationId xmlns:a16="http://schemas.microsoft.com/office/drawing/2014/main" id="{09A1E679-BD83-B008-7560-C7E5D17E0132}"/>
                </a:ext>
              </a:extLst>
            </p:cNvPr>
            <p:cNvGrpSpPr/>
            <p:nvPr/>
          </p:nvGrpSpPr>
          <p:grpSpPr>
            <a:xfrm>
              <a:off x="4116116" y="5101958"/>
              <a:ext cx="530629" cy="542377"/>
              <a:chOff x="4116116" y="5101958"/>
              <a:chExt cx="530629" cy="542377"/>
            </a:xfrm>
          </p:grpSpPr>
          <p:sp>
            <p:nvSpPr>
              <p:cNvPr id="84" name="任意形状 83">
                <a:extLst>
                  <a:ext uri="{FF2B5EF4-FFF2-40B4-BE49-F238E27FC236}">
                    <a16:creationId xmlns:a16="http://schemas.microsoft.com/office/drawing/2014/main" id="{59FB621B-EE12-66F9-E989-578E5BF08D3A}"/>
                  </a:ext>
                </a:extLst>
              </p:cNvPr>
              <p:cNvSpPr/>
              <p:nvPr/>
            </p:nvSpPr>
            <p:spPr>
              <a:xfrm>
                <a:off x="4164691" y="5151589"/>
                <a:ext cx="482054" cy="492746"/>
              </a:xfrm>
              <a:custGeom>
                <a:avLst/>
                <a:gdLst>
                  <a:gd name="csX0" fmla="*/ 482055 w 482054"/>
                  <a:gd name="csY0" fmla="*/ 492747 h 492746"/>
                  <a:gd name="csX1" fmla="*/ 0 w 482054"/>
                  <a:gd name="csY1" fmla="*/ 0 h 4927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482054" h="492746">
                    <a:moveTo>
                      <a:pt x="482055" y="492747"/>
                    </a:moveTo>
                    <a:lnTo>
                      <a:pt x="0" y="0"/>
                    </a:lnTo>
                  </a:path>
                </a:pathLst>
              </a:custGeom>
              <a:noFill/>
              <a:ln w="13178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" name="任意形状 84">
                <a:extLst>
                  <a:ext uri="{FF2B5EF4-FFF2-40B4-BE49-F238E27FC236}">
                    <a16:creationId xmlns:a16="http://schemas.microsoft.com/office/drawing/2014/main" id="{995E6514-35DA-36C7-43AB-588DC6BA99CA}"/>
                  </a:ext>
                </a:extLst>
              </p:cNvPr>
              <p:cNvSpPr/>
              <p:nvPr/>
            </p:nvSpPr>
            <p:spPr>
              <a:xfrm>
                <a:off x="4116116" y="5101958"/>
                <a:ext cx="97678" cy="98338"/>
              </a:xfrm>
              <a:custGeom>
                <a:avLst/>
                <a:gdLst>
                  <a:gd name="csX0" fmla="*/ 0 w 97678"/>
                  <a:gd name="csY0" fmla="*/ 0 h 98338"/>
                  <a:gd name="csX1" fmla="*/ 97678 w 97678"/>
                  <a:gd name="csY1" fmla="*/ 33791 h 98338"/>
                  <a:gd name="csX2" fmla="*/ 48575 w 97678"/>
                  <a:gd name="csY2" fmla="*/ 49631 h 98338"/>
                  <a:gd name="csX3" fmla="*/ 31679 w 97678"/>
                  <a:gd name="csY3" fmla="*/ 98338 h 9833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97678" h="98338">
                    <a:moveTo>
                      <a:pt x="0" y="0"/>
                    </a:moveTo>
                    <a:lnTo>
                      <a:pt x="97678" y="33791"/>
                    </a:lnTo>
                    <a:lnTo>
                      <a:pt x="48575" y="49631"/>
                    </a:lnTo>
                    <a:lnTo>
                      <a:pt x="31679" y="98338"/>
                    </a:lnTo>
                    <a:close/>
                  </a:path>
                </a:pathLst>
              </a:custGeom>
              <a:solidFill>
                <a:srgbClr val="000000"/>
              </a:solidFill>
              <a:ln w="13178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86" name="任意形状 85">
              <a:extLst>
                <a:ext uri="{FF2B5EF4-FFF2-40B4-BE49-F238E27FC236}">
                  <a16:creationId xmlns:a16="http://schemas.microsoft.com/office/drawing/2014/main" id="{A7382B7C-6CE1-30D4-9836-ABE8EACB69B2}"/>
                </a:ext>
              </a:extLst>
            </p:cNvPr>
            <p:cNvSpPr/>
            <p:nvPr/>
          </p:nvSpPr>
          <p:spPr>
            <a:xfrm>
              <a:off x="4646746" y="5527254"/>
              <a:ext cx="158397" cy="395992"/>
            </a:xfrm>
            <a:custGeom>
              <a:avLst/>
              <a:gdLst>
                <a:gd name="csX0" fmla="*/ 79199 w 158397"/>
                <a:gd name="csY0" fmla="*/ 0 h 395992"/>
                <a:gd name="csX1" fmla="*/ 138597 w 158397"/>
                <a:gd name="csY1" fmla="*/ 59399 h 395992"/>
                <a:gd name="csX2" fmla="*/ 79199 w 158397"/>
                <a:gd name="csY2" fmla="*/ 118798 h 395992"/>
                <a:gd name="csX3" fmla="*/ 19800 w 158397"/>
                <a:gd name="csY3" fmla="*/ 59399 h 395992"/>
                <a:gd name="csX4" fmla="*/ 79199 w 158397"/>
                <a:gd name="csY4" fmla="*/ 0 h 395992"/>
                <a:gd name="csX5" fmla="*/ 118798 w 158397"/>
                <a:gd name="csY5" fmla="*/ 138597 h 395992"/>
                <a:gd name="csX6" fmla="*/ 158397 w 158397"/>
                <a:gd name="csY6" fmla="*/ 178197 h 395992"/>
                <a:gd name="csX7" fmla="*/ 158397 w 158397"/>
                <a:gd name="csY7" fmla="*/ 237596 h 395992"/>
                <a:gd name="csX8" fmla="*/ 118798 w 158397"/>
                <a:gd name="csY8" fmla="*/ 277195 h 395992"/>
                <a:gd name="csX9" fmla="*/ 118798 w 158397"/>
                <a:gd name="csY9" fmla="*/ 376193 h 395992"/>
                <a:gd name="csX10" fmla="*/ 98998 w 158397"/>
                <a:gd name="csY10" fmla="*/ 395993 h 395992"/>
                <a:gd name="csX11" fmla="*/ 59399 w 158397"/>
                <a:gd name="csY11" fmla="*/ 395993 h 395992"/>
                <a:gd name="csX12" fmla="*/ 39599 w 158397"/>
                <a:gd name="csY12" fmla="*/ 376193 h 395992"/>
                <a:gd name="csX13" fmla="*/ 39599 w 158397"/>
                <a:gd name="csY13" fmla="*/ 277195 h 395992"/>
                <a:gd name="csX14" fmla="*/ 0 w 158397"/>
                <a:gd name="csY14" fmla="*/ 237596 h 395992"/>
                <a:gd name="csX15" fmla="*/ 0 w 158397"/>
                <a:gd name="csY15" fmla="*/ 178197 h 395992"/>
                <a:gd name="csX16" fmla="*/ 39599 w 158397"/>
                <a:gd name="csY16" fmla="*/ 138597 h 3959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58397" h="395992">
                  <a:moveTo>
                    <a:pt x="79199" y="0"/>
                  </a:moveTo>
                  <a:cubicBezTo>
                    <a:pt x="112066" y="0"/>
                    <a:pt x="138597" y="26532"/>
                    <a:pt x="138597" y="59399"/>
                  </a:cubicBezTo>
                  <a:cubicBezTo>
                    <a:pt x="138597" y="92266"/>
                    <a:pt x="112066" y="118798"/>
                    <a:pt x="79199" y="118798"/>
                  </a:cubicBezTo>
                  <a:cubicBezTo>
                    <a:pt x="46331" y="118798"/>
                    <a:pt x="19800" y="92266"/>
                    <a:pt x="19800" y="59399"/>
                  </a:cubicBezTo>
                  <a:cubicBezTo>
                    <a:pt x="19800" y="26532"/>
                    <a:pt x="46331" y="0"/>
                    <a:pt x="79199" y="0"/>
                  </a:cubicBezTo>
                  <a:close/>
                  <a:moveTo>
                    <a:pt x="118798" y="138597"/>
                  </a:moveTo>
                  <a:cubicBezTo>
                    <a:pt x="140709" y="138597"/>
                    <a:pt x="158397" y="156285"/>
                    <a:pt x="158397" y="178197"/>
                  </a:cubicBezTo>
                  <a:lnTo>
                    <a:pt x="158397" y="237596"/>
                  </a:lnTo>
                  <a:cubicBezTo>
                    <a:pt x="158397" y="259507"/>
                    <a:pt x="140709" y="277195"/>
                    <a:pt x="118798" y="277195"/>
                  </a:cubicBezTo>
                  <a:lnTo>
                    <a:pt x="118798" y="376193"/>
                  </a:lnTo>
                  <a:cubicBezTo>
                    <a:pt x="118798" y="387149"/>
                    <a:pt x="109954" y="395993"/>
                    <a:pt x="98998" y="395993"/>
                  </a:cubicBezTo>
                  <a:lnTo>
                    <a:pt x="59399" y="395993"/>
                  </a:lnTo>
                  <a:cubicBezTo>
                    <a:pt x="48443" y="395993"/>
                    <a:pt x="39599" y="387149"/>
                    <a:pt x="39599" y="376193"/>
                  </a:cubicBezTo>
                  <a:lnTo>
                    <a:pt x="39599" y="277195"/>
                  </a:lnTo>
                  <a:cubicBezTo>
                    <a:pt x="17688" y="277195"/>
                    <a:pt x="0" y="259507"/>
                    <a:pt x="0" y="237596"/>
                  </a:cubicBezTo>
                  <a:lnTo>
                    <a:pt x="0" y="178197"/>
                  </a:lnTo>
                  <a:cubicBezTo>
                    <a:pt x="0" y="156285"/>
                    <a:pt x="17688" y="138597"/>
                    <a:pt x="39599" y="138597"/>
                  </a:cubicBezTo>
                  <a:close/>
                </a:path>
              </a:pathLst>
            </a:custGeom>
            <a:solidFill>
              <a:srgbClr val="CCCCCC"/>
            </a:solidFill>
            <a:ln w="7907" cap="flat">
              <a:solidFill>
                <a:srgbClr val="6881B3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id="{0AE22201-8C25-61D7-3B3D-E51FB329A8D1}"/>
                </a:ext>
              </a:extLst>
            </p:cNvPr>
            <p:cNvSpPr txBox="1"/>
            <p:nvPr/>
          </p:nvSpPr>
          <p:spPr>
            <a:xfrm>
              <a:off x="4471673" y="5629894"/>
              <a:ext cx="548548" cy="236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935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  <a:t>Pe</a:t>
              </a:r>
              <a:r>
                <a:rPr lang="en-US" altLang="ja-JP" sz="935" dirty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  <a:t>er E</a:t>
              </a:r>
              <a:endParaRPr lang="ja-JP" altLang="en-US" sz="935" spc="0" baseline="0">
                <a:ln/>
                <a:solidFill>
                  <a:srgbClr val="000000"/>
                </a:solidFill>
                <a:latin typeface="Yu Gothic"/>
                <a:ea typeface="Yu Gothic"/>
                <a:sym typeface="Yu Gothic"/>
                <a:rtl val="0"/>
              </a:endParaRPr>
            </a:p>
          </p:txBody>
        </p:sp>
        <p:grpSp>
          <p:nvGrpSpPr>
            <p:cNvPr id="88" name="图形 40">
              <a:extLst>
                <a:ext uri="{FF2B5EF4-FFF2-40B4-BE49-F238E27FC236}">
                  <a16:creationId xmlns:a16="http://schemas.microsoft.com/office/drawing/2014/main" id="{A9BB955B-4996-7531-CE10-0D3AD5AA24DA}"/>
                </a:ext>
              </a:extLst>
            </p:cNvPr>
            <p:cNvGrpSpPr/>
            <p:nvPr/>
          </p:nvGrpSpPr>
          <p:grpSpPr>
            <a:xfrm>
              <a:off x="4413242" y="5085458"/>
              <a:ext cx="893491" cy="458295"/>
              <a:chOff x="4413242" y="5085458"/>
              <a:chExt cx="893491" cy="458295"/>
            </a:xfrm>
          </p:grpSpPr>
          <p:sp>
            <p:nvSpPr>
              <p:cNvPr id="89" name="任意形状 88">
                <a:extLst>
                  <a:ext uri="{FF2B5EF4-FFF2-40B4-BE49-F238E27FC236}">
                    <a16:creationId xmlns:a16="http://schemas.microsoft.com/office/drawing/2014/main" id="{24AC89C7-0172-11ED-19FC-9298E0CFEDE7}"/>
                  </a:ext>
                </a:extLst>
              </p:cNvPr>
              <p:cNvSpPr/>
              <p:nvPr/>
            </p:nvSpPr>
            <p:spPr>
              <a:xfrm>
                <a:off x="4474885" y="5117138"/>
                <a:ext cx="831848" cy="426615"/>
              </a:xfrm>
              <a:custGeom>
                <a:avLst/>
                <a:gdLst>
                  <a:gd name="csX0" fmla="*/ 831848 w 831848"/>
                  <a:gd name="csY0" fmla="*/ 426616 h 426615"/>
                  <a:gd name="csX1" fmla="*/ 0 w 831848"/>
                  <a:gd name="csY1" fmla="*/ 0 h 42661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831848" h="426615">
                    <a:moveTo>
                      <a:pt x="831848" y="426616"/>
                    </a:moveTo>
                    <a:lnTo>
                      <a:pt x="0" y="0"/>
                    </a:lnTo>
                  </a:path>
                </a:pathLst>
              </a:custGeom>
              <a:noFill/>
              <a:ln w="13178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" name="任意形状 89">
                <a:extLst>
                  <a:ext uri="{FF2B5EF4-FFF2-40B4-BE49-F238E27FC236}">
                    <a16:creationId xmlns:a16="http://schemas.microsoft.com/office/drawing/2014/main" id="{C6EDD465-8D6A-5D15-9A71-B7A0C31A5F62}"/>
                  </a:ext>
                </a:extLst>
              </p:cNvPr>
              <p:cNvSpPr/>
              <p:nvPr/>
            </p:nvSpPr>
            <p:spPr>
              <a:xfrm>
                <a:off x="4413242" y="5085458"/>
                <a:ext cx="103222" cy="83290"/>
              </a:xfrm>
              <a:custGeom>
                <a:avLst/>
                <a:gdLst>
                  <a:gd name="csX0" fmla="*/ 0 w 103222"/>
                  <a:gd name="csY0" fmla="*/ 0 h 83290"/>
                  <a:gd name="csX1" fmla="*/ 103222 w 103222"/>
                  <a:gd name="csY1" fmla="*/ 1056 h 83290"/>
                  <a:gd name="csX2" fmla="*/ 61643 w 103222"/>
                  <a:gd name="csY2" fmla="*/ 31679 h 83290"/>
                  <a:gd name="csX3" fmla="*/ 61115 w 103222"/>
                  <a:gd name="csY3" fmla="*/ 83290 h 8329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103222" h="83290">
                    <a:moveTo>
                      <a:pt x="0" y="0"/>
                    </a:moveTo>
                    <a:lnTo>
                      <a:pt x="103222" y="1056"/>
                    </a:lnTo>
                    <a:lnTo>
                      <a:pt x="61643" y="31679"/>
                    </a:lnTo>
                    <a:lnTo>
                      <a:pt x="61115" y="83290"/>
                    </a:lnTo>
                    <a:close/>
                  </a:path>
                </a:pathLst>
              </a:custGeom>
              <a:solidFill>
                <a:srgbClr val="000000"/>
              </a:solidFill>
              <a:ln w="13178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91" name="任意形状 90">
              <a:extLst>
                <a:ext uri="{FF2B5EF4-FFF2-40B4-BE49-F238E27FC236}">
                  <a16:creationId xmlns:a16="http://schemas.microsoft.com/office/drawing/2014/main" id="{9F61AB61-EF23-5373-2BE8-6F9B2ECADE3C}"/>
                </a:ext>
              </a:extLst>
            </p:cNvPr>
            <p:cNvSpPr/>
            <p:nvPr/>
          </p:nvSpPr>
          <p:spPr>
            <a:xfrm>
              <a:off x="5306734" y="5386413"/>
              <a:ext cx="158397" cy="395992"/>
            </a:xfrm>
            <a:custGeom>
              <a:avLst/>
              <a:gdLst>
                <a:gd name="csX0" fmla="*/ 79199 w 158397"/>
                <a:gd name="csY0" fmla="*/ 0 h 395992"/>
                <a:gd name="csX1" fmla="*/ 138597 w 158397"/>
                <a:gd name="csY1" fmla="*/ 59399 h 395992"/>
                <a:gd name="csX2" fmla="*/ 79199 w 158397"/>
                <a:gd name="csY2" fmla="*/ 118798 h 395992"/>
                <a:gd name="csX3" fmla="*/ 19800 w 158397"/>
                <a:gd name="csY3" fmla="*/ 59399 h 395992"/>
                <a:gd name="csX4" fmla="*/ 79199 w 158397"/>
                <a:gd name="csY4" fmla="*/ 0 h 395992"/>
                <a:gd name="csX5" fmla="*/ 118798 w 158397"/>
                <a:gd name="csY5" fmla="*/ 138597 h 395992"/>
                <a:gd name="csX6" fmla="*/ 158397 w 158397"/>
                <a:gd name="csY6" fmla="*/ 178197 h 395992"/>
                <a:gd name="csX7" fmla="*/ 158397 w 158397"/>
                <a:gd name="csY7" fmla="*/ 237596 h 395992"/>
                <a:gd name="csX8" fmla="*/ 118798 w 158397"/>
                <a:gd name="csY8" fmla="*/ 277195 h 395992"/>
                <a:gd name="csX9" fmla="*/ 118798 w 158397"/>
                <a:gd name="csY9" fmla="*/ 376193 h 395992"/>
                <a:gd name="csX10" fmla="*/ 98998 w 158397"/>
                <a:gd name="csY10" fmla="*/ 395993 h 395992"/>
                <a:gd name="csX11" fmla="*/ 59399 w 158397"/>
                <a:gd name="csY11" fmla="*/ 395993 h 395992"/>
                <a:gd name="csX12" fmla="*/ 39599 w 158397"/>
                <a:gd name="csY12" fmla="*/ 376193 h 395992"/>
                <a:gd name="csX13" fmla="*/ 39599 w 158397"/>
                <a:gd name="csY13" fmla="*/ 277195 h 395992"/>
                <a:gd name="csX14" fmla="*/ 0 w 158397"/>
                <a:gd name="csY14" fmla="*/ 237596 h 395992"/>
                <a:gd name="csX15" fmla="*/ 0 w 158397"/>
                <a:gd name="csY15" fmla="*/ 178197 h 395992"/>
                <a:gd name="csX16" fmla="*/ 39599 w 158397"/>
                <a:gd name="csY16" fmla="*/ 138597 h 3959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58397" h="395992">
                  <a:moveTo>
                    <a:pt x="79199" y="0"/>
                  </a:moveTo>
                  <a:cubicBezTo>
                    <a:pt x="112066" y="0"/>
                    <a:pt x="138597" y="26532"/>
                    <a:pt x="138597" y="59399"/>
                  </a:cubicBezTo>
                  <a:cubicBezTo>
                    <a:pt x="138597" y="92266"/>
                    <a:pt x="112066" y="118798"/>
                    <a:pt x="79199" y="118798"/>
                  </a:cubicBezTo>
                  <a:cubicBezTo>
                    <a:pt x="46331" y="118798"/>
                    <a:pt x="19800" y="92266"/>
                    <a:pt x="19800" y="59399"/>
                  </a:cubicBezTo>
                  <a:cubicBezTo>
                    <a:pt x="19800" y="26532"/>
                    <a:pt x="46331" y="0"/>
                    <a:pt x="79199" y="0"/>
                  </a:cubicBezTo>
                  <a:close/>
                  <a:moveTo>
                    <a:pt x="118798" y="138597"/>
                  </a:moveTo>
                  <a:cubicBezTo>
                    <a:pt x="140709" y="138597"/>
                    <a:pt x="158397" y="156285"/>
                    <a:pt x="158397" y="178197"/>
                  </a:cubicBezTo>
                  <a:lnTo>
                    <a:pt x="158397" y="237596"/>
                  </a:lnTo>
                  <a:cubicBezTo>
                    <a:pt x="158397" y="259507"/>
                    <a:pt x="140709" y="277195"/>
                    <a:pt x="118798" y="277195"/>
                  </a:cubicBezTo>
                  <a:lnTo>
                    <a:pt x="118798" y="376193"/>
                  </a:lnTo>
                  <a:cubicBezTo>
                    <a:pt x="118798" y="387149"/>
                    <a:pt x="109954" y="395993"/>
                    <a:pt x="98998" y="395993"/>
                  </a:cubicBezTo>
                  <a:lnTo>
                    <a:pt x="59399" y="395993"/>
                  </a:lnTo>
                  <a:cubicBezTo>
                    <a:pt x="48443" y="395993"/>
                    <a:pt x="39599" y="387149"/>
                    <a:pt x="39599" y="376193"/>
                  </a:cubicBezTo>
                  <a:lnTo>
                    <a:pt x="39599" y="277195"/>
                  </a:lnTo>
                  <a:cubicBezTo>
                    <a:pt x="17688" y="277195"/>
                    <a:pt x="0" y="259507"/>
                    <a:pt x="0" y="237596"/>
                  </a:cubicBezTo>
                  <a:lnTo>
                    <a:pt x="0" y="178197"/>
                  </a:lnTo>
                  <a:cubicBezTo>
                    <a:pt x="0" y="156285"/>
                    <a:pt x="17688" y="138597"/>
                    <a:pt x="39599" y="138597"/>
                  </a:cubicBezTo>
                  <a:close/>
                </a:path>
              </a:pathLst>
            </a:custGeom>
            <a:solidFill>
              <a:srgbClr val="CCCCCC"/>
            </a:solidFill>
            <a:ln w="7907" cap="flat">
              <a:solidFill>
                <a:srgbClr val="6881B3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B9996A10-D7EF-4A55-0933-6A7E45F3F091}"/>
                </a:ext>
              </a:extLst>
            </p:cNvPr>
            <p:cNvSpPr txBox="1"/>
            <p:nvPr/>
          </p:nvSpPr>
          <p:spPr>
            <a:xfrm>
              <a:off x="5131661" y="5497896"/>
              <a:ext cx="566181" cy="236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935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  <a:t>Pe</a:t>
              </a:r>
              <a:r>
                <a:rPr lang="en-US" altLang="ja-JP" sz="935" dirty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  <a:t>er ...</a:t>
              </a:r>
              <a:endParaRPr lang="ja-JP" altLang="en-US" sz="935" spc="0" baseline="0">
                <a:ln/>
                <a:solidFill>
                  <a:srgbClr val="000000"/>
                </a:solidFill>
                <a:latin typeface="Yu Gothic"/>
                <a:ea typeface="Yu Gothic"/>
                <a:sym typeface="Yu Gothic"/>
                <a:rtl val="0"/>
              </a:endParaRPr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F22969D7-F425-C3FB-5B15-5D8642BC409D}"/>
                </a:ext>
              </a:extLst>
            </p:cNvPr>
            <p:cNvSpPr/>
            <p:nvPr/>
          </p:nvSpPr>
          <p:spPr>
            <a:xfrm>
              <a:off x="3326771" y="5923246"/>
              <a:ext cx="923982" cy="395992"/>
            </a:xfrm>
            <a:prstGeom prst="rect">
              <a:avLst/>
            </a:prstGeom>
            <a:noFill/>
            <a:ln w="13178" cap="flat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4B38410F-3689-57C9-3494-9563A10CDBD3}"/>
                </a:ext>
              </a:extLst>
            </p:cNvPr>
            <p:cNvSpPr txBox="1"/>
            <p:nvPr/>
          </p:nvSpPr>
          <p:spPr>
            <a:xfrm>
              <a:off x="3414868" y="5963453"/>
              <a:ext cx="734588" cy="302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247" spc="0" baseline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Peers</a:t>
              </a:r>
            </a:p>
          </p:txBody>
        </p:sp>
      </p:grpSp>
      <p:grpSp>
        <p:nvGrpSpPr>
          <p:cNvPr id="99" name="图形 96">
            <a:extLst>
              <a:ext uri="{FF2B5EF4-FFF2-40B4-BE49-F238E27FC236}">
                <a16:creationId xmlns:a16="http://schemas.microsoft.com/office/drawing/2014/main" id="{BCEC80B0-4728-CA7E-0100-963C74AD261E}"/>
              </a:ext>
            </a:extLst>
          </p:cNvPr>
          <p:cNvGrpSpPr/>
          <p:nvPr/>
        </p:nvGrpSpPr>
        <p:grpSpPr>
          <a:xfrm>
            <a:off x="7166460" y="4320525"/>
            <a:ext cx="2875019" cy="2019225"/>
            <a:chOff x="7166460" y="4320525"/>
            <a:chExt cx="2875019" cy="2019225"/>
          </a:xfrm>
        </p:grpSpPr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D04D4D23-78B4-984D-FF9E-4412830AEA58}"/>
                </a:ext>
              </a:extLst>
            </p:cNvPr>
            <p:cNvSpPr/>
            <p:nvPr/>
          </p:nvSpPr>
          <p:spPr>
            <a:xfrm>
              <a:off x="8042478" y="4809174"/>
              <a:ext cx="244349" cy="244324"/>
            </a:xfrm>
            <a:prstGeom prst="rect">
              <a:avLst/>
            </a:prstGeom>
            <a:solidFill>
              <a:srgbClr val="FFFFFF"/>
            </a:solidFill>
            <a:ln w="12203" cap="flat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9B11679A-8418-3DC4-435B-F9959D053D3E}"/>
                </a:ext>
              </a:extLst>
            </p:cNvPr>
            <p:cNvSpPr txBox="1"/>
            <p:nvPr/>
          </p:nvSpPr>
          <p:spPr>
            <a:xfrm>
              <a:off x="8026335" y="4815492"/>
              <a:ext cx="264417" cy="238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0</a:t>
              </a:r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6AE5C994-6BFD-7794-A282-168528E2FD57}"/>
                </a:ext>
              </a:extLst>
            </p:cNvPr>
            <p:cNvSpPr/>
            <p:nvPr/>
          </p:nvSpPr>
          <p:spPr>
            <a:xfrm>
              <a:off x="8286827" y="4809174"/>
              <a:ext cx="244349" cy="244324"/>
            </a:xfrm>
            <a:prstGeom prst="rect">
              <a:avLst/>
            </a:prstGeom>
            <a:solidFill>
              <a:srgbClr val="FFFFFF"/>
            </a:solidFill>
            <a:ln w="12203" cap="flat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" name="文本框 102">
              <a:extLst>
                <a:ext uri="{FF2B5EF4-FFF2-40B4-BE49-F238E27FC236}">
                  <a16:creationId xmlns:a16="http://schemas.microsoft.com/office/drawing/2014/main" id="{2799AAAF-CD2D-0E98-0BF5-76E1D718AF19}"/>
                </a:ext>
              </a:extLst>
            </p:cNvPr>
            <p:cNvSpPr txBox="1"/>
            <p:nvPr/>
          </p:nvSpPr>
          <p:spPr>
            <a:xfrm>
              <a:off x="8270685" y="4815492"/>
              <a:ext cx="264417" cy="238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1</a:t>
              </a:r>
            </a:p>
          </p:txBody>
        </p:sp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853CDC05-0057-4897-2921-BF7106903501}"/>
                </a:ext>
              </a:extLst>
            </p:cNvPr>
            <p:cNvSpPr/>
            <p:nvPr/>
          </p:nvSpPr>
          <p:spPr>
            <a:xfrm>
              <a:off x="8531177" y="4809174"/>
              <a:ext cx="244349" cy="244324"/>
            </a:xfrm>
            <a:prstGeom prst="rect">
              <a:avLst/>
            </a:prstGeom>
            <a:solidFill>
              <a:srgbClr val="FFFFFF"/>
            </a:solidFill>
            <a:ln w="12203" cap="flat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" name="文本框 104">
              <a:extLst>
                <a:ext uri="{FF2B5EF4-FFF2-40B4-BE49-F238E27FC236}">
                  <a16:creationId xmlns:a16="http://schemas.microsoft.com/office/drawing/2014/main" id="{C1D2AA2D-85EE-841E-F8F0-9C5D497B088D}"/>
                </a:ext>
              </a:extLst>
            </p:cNvPr>
            <p:cNvSpPr txBox="1"/>
            <p:nvPr/>
          </p:nvSpPr>
          <p:spPr>
            <a:xfrm>
              <a:off x="8515034" y="4815492"/>
              <a:ext cx="264417" cy="238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0</a:t>
              </a:r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B4D488C3-8E1D-D1D7-27F8-8D28E76D5C61}"/>
                </a:ext>
              </a:extLst>
            </p:cNvPr>
            <p:cNvSpPr/>
            <p:nvPr/>
          </p:nvSpPr>
          <p:spPr>
            <a:xfrm>
              <a:off x="8775526" y="4809174"/>
              <a:ext cx="244349" cy="244324"/>
            </a:xfrm>
            <a:prstGeom prst="rect">
              <a:avLst/>
            </a:prstGeom>
            <a:solidFill>
              <a:srgbClr val="FFFFFF"/>
            </a:solidFill>
            <a:ln w="12203" cap="flat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" name="文本框 106">
              <a:extLst>
                <a:ext uri="{FF2B5EF4-FFF2-40B4-BE49-F238E27FC236}">
                  <a16:creationId xmlns:a16="http://schemas.microsoft.com/office/drawing/2014/main" id="{F7DAE1E2-757D-1B38-8DB4-B3BA01B1B607}"/>
                </a:ext>
              </a:extLst>
            </p:cNvPr>
            <p:cNvSpPr txBox="1"/>
            <p:nvPr/>
          </p:nvSpPr>
          <p:spPr>
            <a:xfrm>
              <a:off x="8759383" y="4815492"/>
              <a:ext cx="264417" cy="238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1</a:t>
              </a:r>
            </a:p>
          </p:txBody>
        </p:sp>
        <p:sp>
          <p:nvSpPr>
            <p:cNvPr id="108" name="矩形 107">
              <a:extLst>
                <a:ext uri="{FF2B5EF4-FFF2-40B4-BE49-F238E27FC236}">
                  <a16:creationId xmlns:a16="http://schemas.microsoft.com/office/drawing/2014/main" id="{146A427D-2306-88DE-4913-A17F7713A909}"/>
                </a:ext>
              </a:extLst>
            </p:cNvPr>
            <p:cNvSpPr/>
            <p:nvPr/>
          </p:nvSpPr>
          <p:spPr>
            <a:xfrm>
              <a:off x="9019875" y="4809174"/>
              <a:ext cx="244349" cy="244324"/>
            </a:xfrm>
            <a:prstGeom prst="rect">
              <a:avLst/>
            </a:prstGeom>
            <a:solidFill>
              <a:srgbClr val="FFFFFF"/>
            </a:solidFill>
            <a:ln w="12203" cap="flat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" name="文本框 108">
              <a:extLst>
                <a:ext uri="{FF2B5EF4-FFF2-40B4-BE49-F238E27FC236}">
                  <a16:creationId xmlns:a16="http://schemas.microsoft.com/office/drawing/2014/main" id="{7BBF6A00-237A-F3CE-103A-6FB3E8ED7F41}"/>
                </a:ext>
              </a:extLst>
            </p:cNvPr>
            <p:cNvSpPr txBox="1"/>
            <p:nvPr/>
          </p:nvSpPr>
          <p:spPr>
            <a:xfrm>
              <a:off x="9003732" y="4815492"/>
              <a:ext cx="264417" cy="238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0</a:t>
              </a:r>
            </a:p>
          </p:txBody>
        </p:sp>
        <p:sp>
          <p:nvSpPr>
            <p:cNvPr id="110" name="矩形 109">
              <a:extLst>
                <a:ext uri="{FF2B5EF4-FFF2-40B4-BE49-F238E27FC236}">
                  <a16:creationId xmlns:a16="http://schemas.microsoft.com/office/drawing/2014/main" id="{B710D388-8BBC-889D-3A3C-D108BDF39CBF}"/>
                </a:ext>
              </a:extLst>
            </p:cNvPr>
            <p:cNvSpPr/>
            <p:nvPr/>
          </p:nvSpPr>
          <p:spPr>
            <a:xfrm>
              <a:off x="9264224" y="4809174"/>
              <a:ext cx="244349" cy="244324"/>
            </a:xfrm>
            <a:prstGeom prst="rect">
              <a:avLst/>
            </a:prstGeom>
            <a:solidFill>
              <a:srgbClr val="FFFFFF"/>
            </a:solidFill>
            <a:ln w="12203" cap="flat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" name="文本框 110">
              <a:extLst>
                <a:ext uri="{FF2B5EF4-FFF2-40B4-BE49-F238E27FC236}">
                  <a16:creationId xmlns:a16="http://schemas.microsoft.com/office/drawing/2014/main" id="{3FF5D80A-717D-B290-C50F-5C5443F5F07E}"/>
                </a:ext>
              </a:extLst>
            </p:cNvPr>
            <p:cNvSpPr txBox="1"/>
            <p:nvPr/>
          </p:nvSpPr>
          <p:spPr>
            <a:xfrm>
              <a:off x="9248081" y="4815492"/>
              <a:ext cx="264417" cy="238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1</a:t>
              </a:r>
            </a:p>
          </p:txBody>
        </p:sp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A5FC2998-50E1-2A59-D8F0-CD4A4EDE026F}"/>
                </a:ext>
              </a:extLst>
            </p:cNvPr>
            <p:cNvSpPr/>
            <p:nvPr/>
          </p:nvSpPr>
          <p:spPr>
            <a:xfrm>
              <a:off x="7798129" y="4809174"/>
              <a:ext cx="244349" cy="244324"/>
            </a:xfrm>
            <a:prstGeom prst="rect">
              <a:avLst/>
            </a:prstGeom>
            <a:solidFill>
              <a:srgbClr val="FFFFFF"/>
            </a:solidFill>
            <a:ln w="12203" cap="flat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" name="文本框 112">
              <a:extLst>
                <a:ext uri="{FF2B5EF4-FFF2-40B4-BE49-F238E27FC236}">
                  <a16:creationId xmlns:a16="http://schemas.microsoft.com/office/drawing/2014/main" id="{9145BED2-21EF-48C2-2DC2-65CD08C12538}"/>
                </a:ext>
              </a:extLst>
            </p:cNvPr>
            <p:cNvSpPr txBox="1"/>
            <p:nvPr/>
          </p:nvSpPr>
          <p:spPr>
            <a:xfrm>
              <a:off x="7781986" y="4815492"/>
              <a:ext cx="264417" cy="238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1</a:t>
              </a:r>
            </a:p>
          </p:txBody>
        </p:sp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9B6AE024-2B0B-33BA-CB0F-6D012DFBAF4A}"/>
                </a:ext>
              </a:extLst>
            </p:cNvPr>
            <p:cNvSpPr/>
            <p:nvPr/>
          </p:nvSpPr>
          <p:spPr>
            <a:xfrm>
              <a:off x="7553780" y="4809174"/>
              <a:ext cx="244349" cy="244324"/>
            </a:xfrm>
            <a:prstGeom prst="rect">
              <a:avLst/>
            </a:prstGeom>
            <a:solidFill>
              <a:srgbClr val="FFFFFF"/>
            </a:solidFill>
            <a:ln w="12203" cap="flat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" name="文本框 114">
              <a:extLst>
                <a:ext uri="{FF2B5EF4-FFF2-40B4-BE49-F238E27FC236}">
                  <a16:creationId xmlns:a16="http://schemas.microsoft.com/office/drawing/2014/main" id="{AEFE4F39-6879-2A88-9D21-86C6B457C567}"/>
                </a:ext>
              </a:extLst>
            </p:cNvPr>
            <p:cNvSpPr txBox="1"/>
            <p:nvPr/>
          </p:nvSpPr>
          <p:spPr>
            <a:xfrm>
              <a:off x="7537637" y="4815492"/>
              <a:ext cx="264417" cy="238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0</a:t>
              </a:r>
            </a:p>
          </p:txBody>
        </p:sp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81F4EE8C-B769-D54D-9A61-B35E6270212D}"/>
                </a:ext>
              </a:extLst>
            </p:cNvPr>
            <p:cNvSpPr/>
            <p:nvPr/>
          </p:nvSpPr>
          <p:spPr>
            <a:xfrm>
              <a:off x="7553780" y="4564849"/>
              <a:ext cx="488698" cy="244324"/>
            </a:xfrm>
            <a:prstGeom prst="rect">
              <a:avLst/>
            </a:prstGeom>
            <a:solidFill>
              <a:srgbClr val="FFFFFF"/>
            </a:solidFill>
            <a:ln w="12203" cap="flat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75D9337A-3949-F418-8581-89546B632CBD}"/>
                </a:ext>
              </a:extLst>
            </p:cNvPr>
            <p:cNvSpPr txBox="1"/>
            <p:nvPr/>
          </p:nvSpPr>
          <p:spPr>
            <a:xfrm>
              <a:off x="7659812" y="4571168"/>
              <a:ext cx="264417" cy="238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0</a:t>
              </a:r>
            </a:p>
          </p:txBody>
        </p:sp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id="{974AF33E-8412-1443-CD12-53EED943012E}"/>
                </a:ext>
              </a:extLst>
            </p:cNvPr>
            <p:cNvSpPr/>
            <p:nvPr/>
          </p:nvSpPr>
          <p:spPr>
            <a:xfrm>
              <a:off x="8042478" y="4564849"/>
              <a:ext cx="488698" cy="244324"/>
            </a:xfrm>
            <a:prstGeom prst="rect">
              <a:avLst/>
            </a:prstGeom>
            <a:solidFill>
              <a:srgbClr val="FFFFFF"/>
            </a:solidFill>
            <a:ln w="12203" cap="flat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" name="文本框 118">
              <a:extLst>
                <a:ext uri="{FF2B5EF4-FFF2-40B4-BE49-F238E27FC236}">
                  <a16:creationId xmlns:a16="http://schemas.microsoft.com/office/drawing/2014/main" id="{0CB4186A-EA5A-7389-3DF8-3975900B6106}"/>
                </a:ext>
              </a:extLst>
            </p:cNvPr>
            <p:cNvSpPr txBox="1"/>
            <p:nvPr/>
          </p:nvSpPr>
          <p:spPr>
            <a:xfrm>
              <a:off x="8148510" y="4571168"/>
              <a:ext cx="264417" cy="238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1</a:t>
              </a:r>
            </a:p>
          </p:txBody>
        </p:sp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F3241BD2-E3FF-3A75-DD53-0DDD2994F107}"/>
                </a:ext>
              </a:extLst>
            </p:cNvPr>
            <p:cNvSpPr/>
            <p:nvPr/>
          </p:nvSpPr>
          <p:spPr>
            <a:xfrm>
              <a:off x="8531177" y="4564849"/>
              <a:ext cx="488698" cy="244324"/>
            </a:xfrm>
            <a:prstGeom prst="rect">
              <a:avLst/>
            </a:prstGeom>
            <a:solidFill>
              <a:srgbClr val="FFFFFF"/>
            </a:solidFill>
            <a:ln w="12203" cap="flat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1" name="文本框 120">
              <a:extLst>
                <a:ext uri="{FF2B5EF4-FFF2-40B4-BE49-F238E27FC236}">
                  <a16:creationId xmlns:a16="http://schemas.microsoft.com/office/drawing/2014/main" id="{B032C322-0AAE-3676-8821-580050BA7EAB}"/>
                </a:ext>
              </a:extLst>
            </p:cNvPr>
            <p:cNvSpPr txBox="1"/>
            <p:nvPr/>
          </p:nvSpPr>
          <p:spPr>
            <a:xfrm>
              <a:off x="8637208" y="4571168"/>
              <a:ext cx="264417" cy="238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0</a:t>
              </a:r>
            </a:p>
          </p:txBody>
        </p:sp>
        <p:sp>
          <p:nvSpPr>
            <p:cNvPr id="122" name="矩形 121">
              <a:extLst>
                <a:ext uri="{FF2B5EF4-FFF2-40B4-BE49-F238E27FC236}">
                  <a16:creationId xmlns:a16="http://schemas.microsoft.com/office/drawing/2014/main" id="{8438783A-6124-65DA-81F8-4B35EE287AB0}"/>
                </a:ext>
              </a:extLst>
            </p:cNvPr>
            <p:cNvSpPr/>
            <p:nvPr/>
          </p:nvSpPr>
          <p:spPr>
            <a:xfrm>
              <a:off x="9019875" y="4564849"/>
              <a:ext cx="488698" cy="244324"/>
            </a:xfrm>
            <a:prstGeom prst="rect">
              <a:avLst/>
            </a:prstGeom>
            <a:solidFill>
              <a:srgbClr val="FFFFFF"/>
            </a:solidFill>
            <a:ln w="12203" cap="flat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" name="文本框 122">
              <a:extLst>
                <a:ext uri="{FF2B5EF4-FFF2-40B4-BE49-F238E27FC236}">
                  <a16:creationId xmlns:a16="http://schemas.microsoft.com/office/drawing/2014/main" id="{C7A8A547-D21F-9D6D-60F8-B3BF0398FC04}"/>
                </a:ext>
              </a:extLst>
            </p:cNvPr>
            <p:cNvSpPr txBox="1"/>
            <p:nvPr/>
          </p:nvSpPr>
          <p:spPr>
            <a:xfrm>
              <a:off x="9125907" y="4571168"/>
              <a:ext cx="264417" cy="238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1</a:t>
              </a:r>
            </a:p>
          </p:txBody>
        </p:sp>
        <p:sp>
          <p:nvSpPr>
            <p:cNvPr id="124" name="矩形 123">
              <a:extLst>
                <a:ext uri="{FF2B5EF4-FFF2-40B4-BE49-F238E27FC236}">
                  <a16:creationId xmlns:a16="http://schemas.microsoft.com/office/drawing/2014/main" id="{C1B11F43-4254-19FF-8E8D-E412233E8BE6}"/>
                </a:ext>
              </a:extLst>
            </p:cNvPr>
            <p:cNvSpPr/>
            <p:nvPr/>
          </p:nvSpPr>
          <p:spPr>
            <a:xfrm>
              <a:off x="7553780" y="4320525"/>
              <a:ext cx="977396" cy="244324"/>
            </a:xfrm>
            <a:prstGeom prst="rect">
              <a:avLst/>
            </a:prstGeom>
            <a:solidFill>
              <a:srgbClr val="FFFFFF"/>
            </a:solidFill>
            <a:ln w="12203" cap="flat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" name="文本框 124">
              <a:extLst>
                <a:ext uri="{FF2B5EF4-FFF2-40B4-BE49-F238E27FC236}">
                  <a16:creationId xmlns:a16="http://schemas.microsoft.com/office/drawing/2014/main" id="{7C7A9308-202A-A3D1-EB29-07DD02CC8539}"/>
                </a:ext>
              </a:extLst>
            </p:cNvPr>
            <p:cNvSpPr txBox="1"/>
            <p:nvPr/>
          </p:nvSpPr>
          <p:spPr>
            <a:xfrm>
              <a:off x="7904161" y="4326843"/>
              <a:ext cx="264417" cy="238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0</a:t>
              </a:r>
            </a:p>
          </p:txBody>
        </p:sp>
        <p:sp>
          <p:nvSpPr>
            <p:cNvPr id="126" name="矩形 125">
              <a:extLst>
                <a:ext uri="{FF2B5EF4-FFF2-40B4-BE49-F238E27FC236}">
                  <a16:creationId xmlns:a16="http://schemas.microsoft.com/office/drawing/2014/main" id="{E5C71AA7-D89C-5C81-7B65-936FD10F3C1E}"/>
                </a:ext>
              </a:extLst>
            </p:cNvPr>
            <p:cNvSpPr/>
            <p:nvPr/>
          </p:nvSpPr>
          <p:spPr>
            <a:xfrm>
              <a:off x="8531177" y="4320525"/>
              <a:ext cx="977396" cy="244324"/>
            </a:xfrm>
            <a:prstGeom prst="rect">
              <a:avLst/>
            </a:prstGeom>
            <a:solidFill>
              <a:srgbClr val="FFFFFF"/>
            </a:solidFill>
            <a:ln w="12203" cap="flat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F90A450C-81C8-C0C6-7E7D-1D3A69007CED}"/>
                </a:ext>
              </a:extLst>
            </p:cNvPr>
            <p:cNvSpPr txBox="1"/>
            <p:nvPr/>
          </p:nvSpPr>
          <p:spPr>
            <a:xfrm>
              <a:off x="8881558" y="4326843"/>
              <a:ext cx="264417" cy="238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900" spc="0" baseline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1</a:t>
              </a:r>
            </a:p>
          </p:txBody>
        </p:sp>
        <p:grpSp>
          <p:nvGrpSpPr>
            <p:cNvPr id="128" name="图形 96">
              <a:extLst>
                <a:ext uri="{FF2B5EF4-FFF2-40B4-BE49-F238E27FC236}">
                  <a16:creationId xmlns:a16="http://schemas.microsoft.com/office/drawing/2014/main" id="{B8377AA5-8EFA-5723-A701-846C90DC2612}"/>
                </a:ext>
              </a:extLst>
            </p:cNvPr>
            <p:cNvGrpSpPr/>
            <p:nvPr/>
          </p:nvGrpSpPr>
          <p:grpSpPr>
            <a:xfrm>
              <a:off x="7687805" y="4938178"/>
              <a:ext cx="1087720" cy="623028"/>
              <a:chOff x="7687805" y="4938178"/>
              <a:chExt cx="1087720" cy="623028"/>
            </a:xfrm>
          </p:grpSpPr>
          <p:sp>
            <p:nvSpPr>
              <p:cNvPr id="129" name="任意形状 128">
                <a:extLst>
                  <a:ext uri="{FF2B5EF4-FFF2-40B4-BE49-F238E27FC236}">
                    <a16:creationId xmlns:a16="http://schemas.microsoft.com/office/drawing/2014/main" id="{D2BEA632-94A0-8ECD-3647-C119EC381246}"/>
                  </a:ext>
                </a:extLst>
              </p:cNvPr>
              <p:cNvSpPr/>
              <p:nvPr/>
            </p:nvSpPr>
            <p:spPr>
              <a:xfrm>
                <a:off x="7743517" y="4970062"/>
                <a:ext cx="1032008" cy="591143"/>
              </a:xfrm>
              <a:custGeom>
                <a:avLst/>
                <a:gdLst>
                  <a:gd name="csX0" fmla="*/ 1032009 w 1032008"/>
                  <a:gd name="csY0" fmla="*/ 591144 h 591143"/>
                  <a:gd name="csX1" fmla="*/ 0 w 1032008"/>
                  <a:gd name="csY1" fmla="*/ 0 h 59114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1032008" h="591143">
                    <a:moveTo>
                      <a:pt x="1032009" y="591144"/>
                    </a:moveTo>
                    <a:lnTo>
                      <a:pt x="0" y="0"/>
                    </a:lnTo>
                  </a:path>
                </a:pathLst>
              </a:custGeom>
              <a:noFill/>
              <a:ln w="12203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0" name="任意形状 129">
                <a:extLst>
                  <a:ext uri="{FF2B5EF4-FFF2-40B4-BE49-F238E27FC236}">
                    <a16:creationId xmlns:a16="http://schemas.microsoft.com/office/drawing/2014/main" id="{BDCE07EB-1A03-CAA6-A3C6-1AB3E8128C17}"/>
                  </a:ext>
                </a:extLst>
              </p:cNvPr>
              <p:cNvSpPr/>
              <p:nvPr/>
            </p:nvSpPr>
            <p:spPr>
              <a:xfrm>
                <a:off x="7687805" y="4938178"/>
                <a:ext cx="95418" cy="79527"/>
              </a:xfrm>
              <a:custGeom>
                <a:avLst/>
                <a:gdLst>
                  <a:gd name="csX0" fmla="*/ 0 w 95418"/>
                  <a:gd name="csY0" fmla="*/ 0 h 79527"/>
                  <a:gd name="csX1" fmla="*/ 95418 w 95418"/>
                  <a:gd name="csY1" fmla="*/ 5375 h 79527"/>
                  <a:gd name="csX2" fmla="*/ 55712 w 95418"/>
                  <a:gd name="csY2" fmla="*/ 31884 h 79527"/>
                  <a:gd name="csX3" fmla="*/ 52902 w 95418"/>
                  <a:gd name="csY3" fmla="*/ 79528 h 7952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95418" h="79527">
                    <a:moveTo>
                      <a:pt x="0" y="0"/>
                    </a:moveTo>
                    <a:lnTo>
                      <a:pt x="95418" y="5375"/>
                    </a:lnTo>
                    <a:lnTo>
                      <a:pt x="55712" y="31884"/>
                    </a:lnTo>
                    <a:lnTo>
                      <a:pt x="52902" y="79528"/>
                    </a:lnTo>
                    <a:close/>
                  </a:path>
                </a:pathLst>
              </a:custGeom>
              <a:solidFill>
                <a:srgbClr val="000000"/>
              </a:solidFill>
              <a:ln w="12203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31" name="任意形状 130">
              <a:extLst>
                <a:ext uri="{FF2B5EF4-FFF2-40B4-BE49-F238E27FC236}">
                  <a16:creationId xmlns:a16="http://schemas.microsoft.com/office/drawing/2014/main" id="{B12BC348-3C4D-8E6F-3DB3-8C14813401E2}"/>
                </a:ext>
              </a:extLst>
            </p:cNvPr>
            <p:cNvSpPr/>
            <p:nvPr/>
          </p:nvSpPr>
          <p:spPr>
            <a:xfrm>
              <a:off x="8775526" y="5419986"/>
              <a:ext cx="146609" cy="366487"/>
            </a:xfrm>
            <a:custGeom>
              <a:avLst/>
              <a:gdLst>
                <a:gd name="csX0" fmla="*/ 73305 w 146609"/>
                <a:gd name="csY0" fmla="*/ 0 h 366487"/>
                <a:gd name="csX1" fmla="*/ 128283 w 146609"/>
                <a:gd name="csY1" fmla="*/ 54973 h 366487"/>
                <a:gd name="csX2" fmla="*/ 73305 w 146609"/>
                <a:gd name="csY2" fmla="*/ 109946 h 366487"/>
                <a:gd name="csX3" fmla="*/ 18326 w 146609"/>
                <a:gd name="csY3" fmla="*/ 54973 h 366487"/>
                <a:gd name="csX4" fmla="*/ 73305 w 146609"/>
                <a:gd name="csY4" fmla="*/ 0 h 366487"/>
                <a:gd name="csX5" fmla="*/ 109957 w 146609"/>
                <a:gd name="csY5" fmla="*/ 128271 h 366487"/>
                <a:gd name="csX6" fmla="*/ 146610 w 146609"/>
                <a:gd name="csY6" fmla="*/ 164919 h 366487"/>
                <a:gd name="csX7" fmla="*/ 146610 w 146609"/>
                <a:gd name="csY7" fmla="*/ 219892 h 366487"/>
                <a:gd name="csX8" fmla="*/ 109957 w 146609"/>
                <a:gd name="csY8" fmla="*/ 256541 h 366487"/>
                <a:gd name="csX9" fmla="*/ 109957 w 146609"/>
                <a:gd name="csY9" fmla="*/ 348163 h 366487"/>
                <a:gd name="csX10" fmla="*/ 91631 w 146609"/>
                <a:gd name="csY10" fmla="*/ 366487 h 366487"/>
                <a:gd name="csX11" fmla="*/ 54979 w 146609"/>
                <a:gd name="csY11" fmla="*/ 366487 h 366487"/>
                <a:gd name="csX12" fmla="*/ 36652 w 146609"/>
                <a:gd name="csY12" fmla="*/ 348163 h 366487"/>
                <a:gd name="csX13" fmla="*/ 36652 w 146609"/>
                <a:gd name="csY13" fmla="*/ 256541 h 366487"/>
                <a:gd name="csX14" fmla="*/ 0 w 146609"/>
                <a:gd name="csY14" fmla="*/ 219892 h 366487"/>
                <a:gd name="csX15" fmla="*/ 0 w 146609"/>
                <a:gd name="csY15" fmla="*/ 164919 h 366487"/>
                <a:gd name="csX16" fmla="*/ 36652 w 146609"/>
                <a:gd name="csY16" fmla="*/ 128271 h 3664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46609" h="366487">
                  <a:moveTo>
                    <a:pt x="73305" y="0"/>
                  </a:moveTo>
                  <a:cubicBezTo>
                    <a:pt x="103726" y="0"/>
                    <a:pt x="128283" y="24555"/>
                    <a:pt x="128283" y="54973"/>
                  </a:cubicBezTo>
                  <a:cubicBezTo>
                    <a:pt x="128283" y="85392"/>
                    <a:pt x="103726" y="109946"/>
                    <a:pt x="73305" y="109946"/>
                  </a:cubicBezTo>
                  <a:cubicBezTo>
                    <a:pt x="42883" y="109946"/>
                    <a:pt x="18326" y="85392"/>
                    <a:pt x="18326" y="54973"/>
                  </a:cubicBezTo>
                  <a:cubicBezTo>
                    <a:pt x="18326" y="24555"/>
                    <a:pt x="42883" y="0"/>
                    <a:pt x="73305" y="0"/>
                  </a:cubicBezTo>
                  <a:close/>
                  <a:moveTo>
                    <a:pt x="109957" y="128271"/>
                  </a:moveTo>
                  <a:cubicBezTo>
                    <a:pt x="130238" y="128271"/>
                    <a:pt x="146610" y="144640"/>
                    <a:pt x="146610" y="164919"/>
                  </a:cubicBezTo>
                  <a:lnTo>
                    <a:pt x="146610" y="219892"/>
                  </a:lnTo>
                  <a:cubicBezTo>
                    <a:pt x="146610" y="240171"/>
                    <a:pt x="130238" y="256541"/>
                    <a:pt x="109957" y="256541"/>
                  </a:cubicBezTo>
                  <a:lnTo>
                    <a:pt x="109957" y="348163"/>
                  </a:lnTo>
                  <a:cubicBezTo>
                    <a:pt x="109957" y="358302"/>
                    <a:pt x="101771" y="366487"/>
                    <a:pt x="91631" y="366487"/>
                  </a:cubicBezTo>
                  <a:lnTo>
                    <a:pt x="54979" y="366487"/>
                  </a:lnTo>
                  <a:cubicBezTo>
                    <a:pt x="44838" y="366487"/>
                    <a:pt x="36652" y="358302"/>
                    <a:pt x="36652" y="348163"/>
                  </a:cubicBezTo>
                  <a:lnTo>
                    <a:pt x="36652" y="256541"/>
                  </a:lnTo>
                  <a:cubicBezTo>
                    <a:pt x="16371" y="256541"/>
                    <a:pt x="0" y="240171"/>
                    <a:pt x="0" y="219892"/>
                  </a:cubicBezTo>
                  <a:lnTo>
                    <a:pt x="0" y="164919"/>
                  </a:lnTo>
                  <a:cubicBezTo>
                    <a:pt x="0" y="144640"/>
                    <a:pt x="16371" y="128271"/>
                    <a:pt x="36652" y="128271"/>
                  </a:cubicBezTo>
                  <a:close/>
                </a:path>
              </a:pathLst>
            </a:custGeom>
            <a:solidFill>
              <a:srgbClr val="CCCCCC"/>
            </a:solidFill>
            <a:ln w="7322" cap="flat">
              <a:solidFill>
                <a:srgbClr val="6881B3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" name="文本框 131">
              <a:extLst>
                <a:ext uri="{FF2B5EF4-FFF2-40B4-BE49-F238E27FC236}">
                  <a16:creationId xmlns:a16="http://schemas.microsoft.com/office/drawing/2014/main" id="{6C6E8D3D-7708-E031-F755-4FA1EEE72A5B}"/>
                </a:ext>
              </a:extLst>
            </p:cNvPr>
            <p:cNvSpPr txBox="1"/>
            <p:nvPr/>
          </p:nvSpPr>
          <p:spPr>
            <a:xfrm>
              <a:off x="8632555" y="5481769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900" dirty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  <a:t>Peer</a:t>
              </a:r>
              <a:br>
                <a:rPr lang="en-US" altLang="ja-JP" sz="900" dirty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</a:br>
              <a:r>
                <a:rPr lang="en-US" altLang="ja-JP" sz="900" dirty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  <a:t>000</a:t>
              </a:r>
              <a:endParaRPr lang="ja-JP" altLang="en-US" sz="900">
                <a:ln/>
                <a:solidFill>
                  <a:srgbClr val="000000"/>
                </a:solidFill>
                <a:latin typeface="Yu Gothic"/>
                <a:ea typeface="Yu Gothic"/>
                <a:sym typeface="Yu Gothic"/>
                <a:rtl val="0"/>
              </a:endParaRPr>
            </a:p>
          </p:txBody>
        </p:sp>
        <p:grpSp>
          <p:nvGrpSpPr>
            <p:cNvPr id="133" name="图形 96">
              <a:extLst>
                <a:ext uri="{FF2B5EF4-FFF2-40B4-BE49-F238E27FC236}">
                  <a16:creationId xmlns:a16="http://schemas.microsoft.com/office/drawing/2014/main" id="{DFCC93AC-8330-9B1C-AC0D-023E0CF17584}"/>
                </a:ext>
              </a:extLst>
            </p:cNvPr>
            <p:cNvGrpSpPr/>
            <p:nvPr/>
          </p:nvGrpSpPr>
          <p:grpSpPr>
            <a:xfrm>
              <a:off x="7456040" y="4938788"/>
              <a:ext cx="941477" cy="616431"/>
              <a:chOff x="7456040" y="4938788"/>
              <a:chExt cx="941477" cy="616431"/>
            </a:xfrm>
          </p:grpSpPr>
          <p:sp>
            <p:nvSpPr>
              <p:cNvPr id="134" name="任意形状 133">
                <a:extLst>
                  <a:ext uri="{FF2B5EF4-FFF2-40B4-BE49-F238E27FC236}">
                    <a16:creationId xmlns:a16="http://schemas.microsoft.com/office/drawing/2014/main" id="{1954D107-FFA9-6882-965B-4CC3F86664C9}"/>
                  </a:ext>
                </a:extLst>
              </p:cNvPr>
              <p:cNvSpPr/>
              <p:nvPr/>
            </p:nvSpPr>
            <p:spPr>
              <a:xfrm>
                <a:off x="7456040" y="4973971"/>
                <a:ext cx="887842" cy="581248"/>
              </a:xfrm>
              <a:custGeom>
                <a:avLst/>
                <a:gdLst>
                  <a:gd name="csX0" fmla="*/ 0 w 887842"/>
                  <a:gd name="csY0" fmla="*/ 581249 h 581248"/>
                  <a:gd name="csX1" fmla="*/ 887843 w 887842"/>
                  <a:gd name="csY1" fmla="*/ 0 h 5812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887842" h="581248">
                    <a:moveTo>
                      <a:pt x="0" y="581249"/>
                    </a:moveTo>
                    <a:lnTo>
                      <a:pt x="887843" y="0"/>
                    </a:lnTo>
                  </a:path>
                </a:pathLst>
              </a:custGeom>
              <a:noFill/>
              <a:ln w="12203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5" name="任意形状 134">
                <a:extLst>
                  <a:ext uri="{FF2B5EF4-FFF2-40B4-BE49-F238E27FC236}">
                    <a16:creationId xmlns:a16="http://schemas.microsoft.com/office/drawing/2014/main" id="{492B89EF-42B3-ECA6-7391-4EC9BA2EABA1}"/>
                  </a:ext>
                </a:extLst>
              </p:cNvPr>
              <p:cNvSpPr/>
              <p:nvPr/>
            </p:nvSpPr>
            <p:spPr>
              <a:xfrm>
                <a:off x="8302588" y="4938788"/>
                <a:ext cx="94929" cy="82703"/>
              </a:xfrm>
              <a:custGeom>
                <a:avLst/>
                <a:gdLst>
                  <a:gd name="csX0" fmla="*/ 94930 w 94929"/>
                  <a:gd name="csY0" fmla="*/ 0 h 82703"/>
                  <a:gd name="csX1" fmla="*/ 46915 w 94929"/>
                  <a:gd name="csY1" fmla="*/ 82704 h 82703"/>
                  <a:gd name="csX2" fmla="*/ 41295 w 94929"/>
                  <a:gd name="csY2" fmla="*/ 35183 h 82703"/>
                  <a:gd name="csX3" fmla="*/ 0 w 94929"/>
                  <a:gd name="csY3" fmla="*/ 11117 h 827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94929" h="82703">
                    <a:moveTo>
                      <a:pt x="94930" y="0"/>
                    </a:moveTo>
                    <a:lnTo>
                      <a:pt x="46915" y="82704"/>
                    </a:lnTo>
                    <a:lnTo>
                      <a:pt x="41295" y="35183"/>
                    </a:lnTo>
                    <a:lnTo>
                      <a:pt x="0" y="11117"/>
                    </a:lnTo>
                    <a:close/>
                  </a:path>
                </a:pathLst>
              </a:custGeom>
              <a:solidFill>
                <a:srgbClr val="000000"/>
              </a:solidFill>
              <a:ln w="12203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36" name="任意形状 135">
              <a:extLst>
                <a:ext uri="{FF2B5EF4-FFF2-40B4-BE49-F238E27FC236}">
                  <a16:creationId xmlns:a16="http://schemas.microsoft.com/office/drawing/2014/main" id="{9CFFCEE2-3A93-9E01-5034-B44B7F8750CB}"/>
                </a:ext>
              </a:extLst>
            </p:cNvPr>
            <p:cNvSpPr/>
            <p:nvPr/>
          </p:nvSpPr>
          <p:spPr>
            <a:xfrm>
              <a:off x="7309431" y="5419986"/>
              <a:ext cx="146609" cy="366487"/>
            </a:xfrm>
            <a:custGeom>
              <a:avLst/>
              <a:gdLst>
                <a:gd name="csX0" fmla="*/ 73305 w 146609"/>
                <a:gd name="csY0" fmla="*/ 0 h 366487"/>
                <a:gd name="csX1" fmla="*/ 128283 w 146609"/>
                <a:gd name="csY1" fmla="*/ 54973 h 366487"/>
                <a:gd name="csX2" fmla="*/ 73305 w 146609"/>
                <a:gd name="csY2" fmla="*/ 109946 h 366487"/>
                <a:gd name="csX3" fmla="*/ 18326 w 146609"/>
                <a:gd name="csY3" fmla="*/ 54973 h 366487"/>
                <a:gd name="csX4" fmla="*/ 73305 w 146609"/>
                <a:gd name="csY4" fmla="*/ 0 h 366487"/>
                <a:gd name="csX5" fmla="*/ 109957 w 146609"/>
                <a:gd name="csY5" fmla="*/ 128271 h 366487"/>
                <a:gd name="csX6" fmla="*/ 146610 w 146609"/>
                <a:gd name="csY6" fmla="*/ 164919 h 366487"/>
                <a:gd name="csX7" fmla="*/ 146610 w 146609"/>
                <a:gd name="csY7" fmla="*/ 219892 h 366487"/>
                <a:gd name="csX8" fmla="*/ 109957 w 146609"/>
                <a:gd name="csY8" fmla="*/ 256541 h 366487"/>
                <a:gd name="csX9" fmla="*/ 109957 w 146609"/>
                <a:gd name="csY9" fmla="*/ 348163 h 366487"/>
                <a:gd name="csX10" fmla="*/ 91631 w 146609"/>
                <a:gd name="csY10" fmla="*/ 366487 h 366487"/>
                <a:gd name="csX11" fmla="*/ 54979 w 146609"/>
                <a:gd name="csY11" fmla="*/ 366487 h 366487"/>
                <a:gd name="csX12" fmla="*/ 36652 w 146609"/>
                <a:gd name="csY12" fmla="*/ 348163 h 366487"/>
                <a:gd name="csX13" fmla="*/ 36652 w 146609"/>
                <a:gd name="csY13" fmla="*/ 256541 h 366487"/>
                <a:gd name="csX14" fmla="*/ 0 w 146609"/>
                <a:gd name="csY14" fmla="*/ 219892 h 366487"/>
                <a:gd name="csX15" fmla="*/ 0 w 146609"/>
                <a:gd name="csY15" fmla="*/ 164919 h 366487"/>
                <a:gd name="csX16" fmla="*/ 36652 w 146609"/>
                <a:gd name="csY16" fmla="*/ 128271 h 3664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46609" h="366487">
                  <a:moveTo>
                    <a:pt x="73305" y="0"/>
                  </a:moveTo>
                  <a:cubicBezTo>
                    <a:pt x="103726" y="0"/>
                    <a:pt x="128283" y="24555"/>
                    <a:pt x="128283" y="54973"/>
                  </a:cubicBezTo>
                  <a:cubicBezTo>
                    <a:pt x="128283" y="85392"/>
                    <a:pt x="103726" y="109946"/>
                    <a:pt x="73305" y="109946"/>
                  </a:cubicBezTo>
                  <a:cubicBezTo>
                    <a:pt x="42883" y="109946"/>
                    <a:pt x="18326" y="85392"/>
                    <a:pt x="18326" y="54973"/>
                  </a:cubicBezTo>
                  <a:cubicBezTo>
                    <a:pt x="18326" y="24555"/>
                    <a:pt x="42883" y="0"/>
                    <a:pt x="73305" y="0"/>
                  </a:cubicBezTo>
                  <a:close/>
                  <a:moveTo>
                    <a:pt x="109957" y="128271"/>
                  </a:moveTo>
                  <a:cubicBezTo>
                    <a:pt x="130238" y="128271"/>
                    <a:pt x="146610" y="144640"/>
                    <a:pt x="146610" y="164919"/>
                  </a:cubicBezTo>
                  <a:lnTo>
                    <a:pt x="146610" y="219892"/>
                  </a:lnTo>
                  <a:cubicBezTo>
                    <a:pt x="146610" y="240171"/>
                    <a:pt x="130238" y="256541"/>
                    <a:pt x="109957" y="256541"/>
                  </a:cubicBezTo>
                  <a:lnTo>
                    <a:pt x="109957" y="348163"/>
                  </a:lnTo>
                  <a:cubicBezTo>
                    <a:pt x="109957" y="358302"/>
                    <a:pt x="101771" y="366487"/>
                    <a:pt x="91631" y="366487"/>
                  </a:cubicBezTo>
                  <a:lnTo>
                    <a:pt x="54979" y="366487"/>
                  </a:lnTo>
                  <a:cubicBezTo>
                    <a:pt x="44838" y="366487"/>
                    <a:pt x="36652" y="358302"/>
                    <a:pt x="36652" y="348163"/>
                  </a:cubicBezTo>
                  <a:lnTo>
                    <a:pt x="36652" y="256541"/>
                  </a:lnTo>
                  <a:cubicBezTo>
                    <a:pt x="16371" y="256541"/>
                    <a:pt x="0" y="240171"/>
                    <a:pt x="0" y="219892"/>
                  </a:cubicBezTo>
                  <a:lnTo>
                    <a:pt x="0" y="164919"/>
                  </a:lnTo>
                  <a:cubicBezTo>
                    <a:pt x="0" y="144640"/>
                    <a:pt x="16371" y="128271"/>
                    <a:pt x="36652" y="128271"/>
                  </a:cubicBezTo>
                  <a:close/>
                </a:path>
              </a:pathLst>
            </a:custGeom>
            <a:solidFill>
              <a:srgbClr val="CCCCCC"/>
            </a:solidFill>
            <a:ln w="7322" cap="flat">
              <a:solidFill>
                <a:srgbClr val="6881B3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7" name="文本框 136">
              <a:extLst>
                <a:ext uri="{FF2B5EF4-FFF2-40B4-BE49-F238E27FC236}">
                  <a16:creationId xmlns:a16="http://schemas.microsoft.com/office/drawing/2014/main" id="{8ECDBD71-64F4-00D1-74F3-0C6ACD93C18E}"/>
                </a:ext>
              </a:extLst>
            </p:cNvPr>
            <p:cNvSpPr txBox="1"/>
            <p:nvPr/>
          </p:nvSpPr>
          <p:spPr>
            <a:xfrm>
              <a:off x="7166460" y="5481769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900" dirty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  <a:t>Peer</a:t>
              </a:r>
              <a:br>
                <a:rPr lang="en-US" altLang="ja-JP" sz="900" dirty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</a:br>
              <a:r>
                <a:rPr lang="en-US" altLang="ja-JP" sz="900" dirty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  <a:t>011</a:t>
              </a:r>
              <a:endParaRPr lang="ja-JP" altLang="en-US" sz="900">
                <a:ln/>
                <a:solidFill>
                  <a:srgbClr val="000000"/>
                </a:solidFill>
                <a:latin typeface="Yu Gothic"/>
                <a:ea typeface="Yu Gothic"/>
                <a:sym typeface="Yu Gothic"/>
                <a:rtl val="0"/>
              </a:endParaRPr>
            </a:p>
          </p:txBody>
        </p:sp>
        <p:sp>
          <p:nvSpPr>
            <p:cNvPr id="138" name="任意形状 137">
              <a:extLst>
                <a:ext uri="{FF2B5EF4-FFF2-40B4-BE49-F238E27FC236}">
                  <a16:creationId xmlns:a16="http://schemas.microsoft.com/office/drawing/2014/main" id="{13AB97B2-C38C-1CC3-2298-C972B8804C55}"/>
                </a:ext>
              </a:extLst>
            </p:cNvPr>
            <p:cNvSpPr/>
            <p:nvPr/>
          </p:nvSpPr>
          <p:spPr>
            <a:xfrm>
              <a:off x="8286827" y="5908636"/>
              <a:ext cx="146609" cy="366487"/>
            </a:xfrm>
            <a:custGeom>
              <a:avLst/>
              <a:gdLst>
                <a:gd name="csX0" fmla="*/ 73305 w 146609"/>
                <a:gd name="csY0" fmla="*/ 0 h 366487"/>
                <a:gd name="csX1" fmla="*/ 128283 w 146609"/>
                <a:gd name="csY1" fmla="*/ 54973 h 366487"/>
                <a:gd name="csX2" fmla="*/ 73305 w 146609"/>
                <a:gd name="csY2" fmla="*/ 109946 h 366487"/>
                <a:gd name="csX3" fmla="*/ 18326 w 146609"/>
                <a:gd name="csY3" fmla="*/ 54973 h 366487"/>
                <a:gd name="csX4" fmla="*/ 73305 w 146609"/>
                <a:gd name="csY4" fmla="*/ 0 h 366487"/>
                <a:gd name="csX5" fmla="*/ 109957 w 146609"/>
                <a:gd name="csY5" fmla="*/ 128271 h 366487"/>
                <a:gd name="csX6" fmla="*/ 146610 w 146609"/>
                <a:gd name="csY6" fmla="*/ 164919 h 366487"/>
                <a:gd name="csX7" fmla="*/ 146610 w 146609"/>
                <a:gd name="csY7" fmla="*/ 219892 h 366487"/>
                <a:gd name="csX8" fmla="*/ 109957 w 146609"/>
                <a:gd name="csY8" fmla="*/ 256541 h 366487"/>
                <a:gd name="csX9" fmla="*/ 109957 w 146609"/>
                <a:gd name="csY9" fmla="*/ 348163 h 366487"/>
                <a:gd name="csX10" fmla="*/ 91631 w 146609"/>
                <a:gd name="csY10" fmla="*/ 366487 h 366487"/>
                <a:gd name="csX11" fmla="*/ 54979 w 146609"/>
                <a:gd name="csY11" fmla="*/ 366487 h 366487"/>
                <a:gd name="csX12" fmla="*/ 36652 w 146609"/>
                <a:gd name="csY12" fmla="*/ 348163 h 366487"/>
                <a:gd name="csX13" fmla="*/ 36652 w 146609"/>
                <a:gd name="csY13" fmla="*/ 256541 h 366487"/>
                <a:gd name="csX14" fmla="*/ 0 w 146609"/>
                <a:gd name="csY14" fmla="*/ 219892 h 366487"/>
                <a:gd name="csX15" fmla="*/ 0 w 146609"/>
                <a:gd name="csY15" fmla="*/ 164919 h 366487"/>
                <a:gd name="csX16" fmla="*/ 36652 w 146609"/>
                <a:gd name="csY16" fmla="*/ 128271 h 3664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46609" h="366487">
                  <a:moveTo>
                    <a:pt x="73305" y="0"/>
                  </a:moveTo>
                  <a:cubicBezTo>
                    <a:pt x="103726" y="0"/>
                    <a:pt x="128283" y="24555"/>
                    <a:pt x="128283" y="54973"/>
                  </a:cubicBezTo>
                  <a:cubicBezTo>
                    <a:pt x="128283" y="85392"/>
                    <a:pt x="103726" y="109946"/>
                    <a:pt x="73305" y="109946"/>
                  </a:cubicBezTo>
                  <a:cubicBezTo>
                    <a:pt x="42883" y="109946"/>
                    <a:pt x="18326" y="85392"/>
                    <a:pt x="18326" y="54973"/>
                  </a:cubicBezTo>
                  <a:cubicBezTo>
                    <a:pt x="18326" y="24555"/>
                    <a:pt x="42883" y="0"/>
                    <a:pt x="73305" y="0"/>
                  </a:cubicBezTo>
                  <a:close/>
                  <a:moveTo>
                    <a:pt x="109957" y="128271"/>
                  </a:moveTo>
                  <a:cubicBezTo>
                    <a:pt x="130238" y="128271"/>
                    <a:pt x="146610" y="144640"/>
                    <a:pt x="146610" y="164919"/>
                  </a:cubicBezTo>
                  <a:lnTo>
                    <a:pt x="146610" y="219892"/>
                  </a:lnTo>
                  <a:cubicBezTo>
                    <a:pt x="146610" y="240171"/>
                    <a:pt x="130238" y="256541"/>
                    <a:pt x="109957" y="256541"/>
                  </a:cubicBezTo>
                  <a:lnTo>
                    <a:pt x="109957" y="348163"/>
                  </a:lnTo>
                  <a:cubicBezTo>
                    <a:pt x="109957" y="358302"/>
                    <a:pt x="101771" y="366487"/>
                    <a:pt x="91631" y="366487"/>
                  </a:cubicBezTo>
                  <a:lnTo>
                    <a:pt x="54979" y="366487"/>
                  </a:lnTo>
                  <a:cubicBezTo>
                    <a:pt x="44838" y="366487"/>
                    <a:pt x="36652" y="358302"/>
                    <a:pt x="36652" y="348163"/>
                  </a:cubicBezTo>
                  <a:lnTo>
                    <a:pt x="36652" y="256541"/>
                  </a:lnTo>
                  <a:cubicBezTo>
                    <a:pt x="16371" y="256541"/>
                    <a:pt x="0" y="240171"/>
                    <a:pt x="0" y="219892"/>
                  </a:cubicBezTo>
                  <a:lnTo>
                    <a:pt x="0" y="164919"/>
                  </a:lnTo>
                  <a:cubicBezTo>
                    <a:pt x="0" y="144640"/>
                    <a:pt x="16371" y="128271"/>
                    <a:pt x="36652" y="128271"/>
                  </a:cubicBezTo>
                  <a:close/>
                </a:path>
              </a:pathLst>
            </a:custGeom>
            <a:solidFill>
              <a:srgbClr val="CCCCCC"/>
            </a:solidFill>
            <a:ln w="7322" cap="flat">
              <a:solidFill>
                <a:srgbClr val="6881B3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9" name="文本框 138">
              <a:extLst>
                <a:ext uri="{FF2B5EF4-FFF2-40B4-BE49-F238E27FC236}">
                  <a16:creationId xmlns:a16="http://schemas.microsoft.com/office/drawing/2014/main" id="{23F87755-9ADF-0DB8-EAA2-8E516801E3A2}"/>
                </a:ext>
              </a:extLst>
            </p:cNvPr>
            <p:cNvSpPr txBox="1"/>
            <p:nvPr/>
          </p:nvSpPr>
          <p:spPr>
            <a:xfrm>
              <a:off x="8143856" y="5970418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900" dirty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  <a:t>Peer</a:t>
              </a:r>
              <a:br>
                <a:rPr lang="en-US" altLang="ja-JP" sz="900" dirty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</a:br>
              <a:r>
                <a:rPr lang="en-US" altLang="ja-JP" sz="900" dirty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  <a:t>010</a:t>
              </a:r>
              <a:endParaRPr lang="ja-JP" altLang="en-US" sz="900">
                <a:ln/>
                <a:solidFill>
                  <a:srgbClr val="000000"/>
                </a:solidFill>
                <a:latin typeface="Yu Gothic"/>
                <a:ea typeface="Yu Gothic"/>
                <a:sym typeface="Yu Gothic"/>
                <a:rtl val="0"/>
              </a:endParaRPr>
            </a:p>
          </p:txBody>
        </p:sp>
        <p:grpSp>
          <p:nvGrpSpPr>
            <p:cNvPr id="140" name="图形 96">
              <a:extLst>
                <a:ext uri="{FF2B5EF4-FFF2-40B4-BE49-F238E27FC236}">
                  <a16:creationId xmlns:a16="http://schemas.microsoft.com/office/drawing/2014/main" id="{7CFB6DFB-F3C8-4024-9424-698910D05F37}"/>
                </a:ext>
              </a:extLst>
            </p:cNvPr>
            <p:cNvGrpSpPr/>
            <p:nvPr/>
          </p:nvGrpSpPr>
          <p:grpSpPr>
            <a:xfrm>
              <a:off x="8138996" y="4944774"/>
              <a:ext cx="190225" cy="963861"/>
              <a:chOff x="8138996" y="4944774"/>
              <a:chExt cx="190225" cy="963861"/>
            </a:xfrm>
          </p:grpSpPr>
          <p:sp>
            <p:nvSpPr>
              <p:cNvPr id="141" name="任意形状 140">
                <a:extLst>
                  <a:ext uri="{FF2B5EF4-FFF2-40B4-BE49-F238E27FC236}">
                    <a16:creationId xmlns:a16="http://schemas.microsoft.com/office/drawing/2014/main" id="{6F7B02EB-90E6-85C1-9A84-28D389CDEEF1}"/>
                  </a:ext>
                </a:extLst>
              </p:cNvPr>
              <p:cNvSpPr/>
              <p:nvPr/>
            </p:nvSpPr>
            <p:spPr>
              <a:xfrm>
                <a:off x="8177603" y="5008055"/>
                <a:ext cx="151618" cy="900581"/>
              </a:xfrm>
              <a:custGeom>
                <a:avLst/>
                <a:gdLst>
                  <a:gd name="csX0" fmla="*/ 151619 w 151618"/>
                  <a:gd name="csY0" fmla="*/ 900581 h 900581"/>
                  <a:gd name="csX1" fmla="*/ 0 w 151618"/>
                  <a:gd name="csY1" fmla="*/ 0 h 90058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151618" h="900581">
                    <a:moveTo>
                      <a:pt x="151619" y="900581"/>
                    </a:moveTo>
                    <a:lnTo>
                      <a:pt x="0" y="0"/>
                    </a:lnTo>
                  </a:path>
                </a:pathLst>
              </a:custGeom>
              <a:noFill/>
              <a:ln w="12203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2" name="任意形状 141">
                <a:extLst>
                  <a:ext uri="{FF2B5EF4-FFF2-40B4-BE49-F238E27FC236}">
                    <a16:creationId xmlns:a16="http://schemas.microsoft.com/office/drawing/2014/main" id="{7BAC2A12-E4EB-8CB7-D899-EEEC8D1B8D39}"/>
                  </a:ext>
                </a:extLst>
              </p:cNvPr>
              <p:cNvSpPr/>
              <p:nvPr/>
            </p:nvSpPr>
            <p:spPr>
              <a:xfrm>
                <a:off x="8138996" y="4944774"/>
                <a:ext cx="84300" cy="91499"/>
              </a:xfrm>
              <a:custGeom>
                <a:avLst/>
                <a:gdLst>
                  <a:gd name="csX0" fmla="*/ 27978 w 84300"/>
                  <a:gd name="csY0" fmla="*/ 0 h 91499"/>
                  <a:gd name="csX1" fmla="*/ 84300 w 84300"/>
                  <a:gd name="csY1" fmla="*/ 77207 h 91499"/>
                  <a:gd name="csX2" fmla="*/ 38607 w 84300"/>
                  <a:gd name="csY2" fmla="*/ 63280 h 91499"/>
                  <a:gd name="csX3" fmla="*/ 0 w 84300"/>
                  <a:gd name="csY3" fmla="*/ 91500 h 9149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84300" h="91499">
                    <a:moveTo>
                      <a:pt x="27978" y="0"/>
                    </a:moveTo>
                    <a:lnTo>
                      <a:pt x="84300" y="77207"/>
                    </a:lnTo>
                    <a:lnTo>
                      <a:pt x="38607" y="63280"/>
                    </a:lnTo>
                    <a:lnTo>
                      <a:pt x="0" y="91500"/>
                    </a:lnTo>
                    <a:close/>
                  </a:path>
                </a:pathLst>
              </a:custGeom>
              <a:solidFill>
                <a:srgbClr val="000000"/>
              </a:solidFill>
              <a:ln w="12203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43" name="任意形状 142">
              <a:extLst>
                <a:ext uri="{FF2B5EF4-FFF2-40B4-BE49-F238E27FC236}">
                  <a16:creationId xmlns:a16="http://schemas.microsoft.com/office/drawing/2014/main" id="{DAC5FCC7-66CF-950E-D1C9-0EE898F7E8B5}"/>
                </a:ext>
              </a:extLst>
            </p:cNvPr>
            <p:cNvSpPr/>
            <p:nvPr/>
          </p:nvSpPr>
          <p:spPr>
            <a:xfrm>
              <a:off x="8042478" y="5419986"/>
              <a:ext cx="146609" cy="366487"/>
            </a:xfrm>
            <a:custGeom>
              <a:avLst/>
              <a:gdLst>
                <a:gd name="csX0" fmla="*/ 73305 w 146609"/>
                <a:gd name="csY0" fmla="*/ 0 h 366487"/>
                <a:gd name="csX1" fmla="*/ 128283 w 146609"/>
                <a:gd name="csY1" fmla="*/ 54973 h 366487"/>
                <a:gd name="csX2" fmla="*/ 73305 w 146609"/>
                <a:gd name="csY2" fmla="*/ 109946 h 366487"/>
                <a:gd name="csX3" fmla="*/ 18326 w 146609"/>
                <a:gd name="csY3" fmla="*/ 54973 h 366487"/>
                <a:gd name="csX4" fmla="*/ 73305 w 146609"/>
                <a:gd name="csY4" fmla="*/ 0 h 366487"/>
                <a:gd name="csX5" fmla="*/ 109957 w 146609"/>
                <a:gd name="csY5" fmla="*/ 128271 h 366487"/>
                <a:gd name="csX6" fmla="*/ 146610 w 146609"/>
                <a:gd name="csY6" fmla="*/ 164919 h 366487"/>
                <a:gd name="csX7" fmla="*/ 146610 w 146609"/>
                <a:gd name="csY7" fmla="*/ 219892 h 366487"/>
                <a:gd name="csX8" fmla="*/ 109957 w 146609"/>
                <a:gd name="csY8" fmla="*/ 256541 h 366487"/>
                <a:gd name="csX9" fmla="*/ 109957 w 146609"/>
                <a:gd name="csY9" fmla="*/ 348163 h 366487"/>
                <a:gd name="csX10" fmla="*/ 91631 w 146609"/>
                <a:gd name="csY10" fmla="*/ 366487 h 366487"/>
                <a:gd name="csX11" fmla="*/ 54979 w 146609"/>
                <a:gd name="csY11" fmla="*/ 366487 h 366487"/>
                <a:gd name="csX12" fmla="*/ 36652 w 146609"/>
                <a:gd name="csY12" fmla="*/ 348163 h 366487"/>
                <a:gd name="csX13" fmla="*/ 36652 w 146609"/>
                <a:gd name="csY13" fmla="*/ 256541 h 366487"/>
                <a:gd name="csX14" fmla="*/ 0 w 146609"/>
                <a:gd name="csY14" fmla="*/ 219892 h 366487"/>
                <a:gd name="csX15" fmla="*/ 0 w 146609"/>
                <a:gd name="csY15" fmla="*/ 164919 h 366487"/>
                <a:gd name="csX16" fmla="*/ 36652 w 146609"/>
                <a:gd name="csY16" fmla="*/ 128271 h 3664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46609" h="366487">
                  <a:moveTo>
                    <a:pt x="73305" y="0"/>
                  </a:moveTo>
                  <a:cubicBezTo>
                    <a:pt x="103726" y="0"/>
                    <a:pt x="128283" y="24555"/>
                    <a:pt x="128283" y="54973"/>
                  </a:cubicBezTo>
                  <a:cubicBezTo>
                    <a:pt x="128283" y="85392"/>
                    <a:pt x="103726" y="109946"/>
                    <a:pt x="73305" y="109946"/>
                  </a:cubicBezTo>
                  <a:cubicBezTo>
                    <a:pt x="42883" y="109946"/>
                    <a:pt x="18326" y="85392"/>
                    <a:pt x="18326" y="54973"/>
                  </a:cubicBezTo>
                  <a:cubicBezTo>
                    <a:pt x="18326" y="24555"/>
                    <a:pt x="42883" y="0"/>
                    <a:pt x="73305" y="0"/>
                  </a:cubicBezTo>
                  <a:close/>
                  <a:moveTo>
                    <a:pt x="109957" y="128271"/>
                  </a:moveTo>
                  <a:cubicBezTo>
                    <a:pt x="130238" y="128271"/>
                    <a:pt x="146610" y="144640"/>
                    <a:pt x="146610" y="164919"/>
                  </a:cubicBezTo>
                  <a:lnTo>
                    <a:pt x="146610" y="219892"/>
                  </a:lnTo>
                  <a:cubicBezTo>
                    <a:pt x="146610" y="240171"/>
                    <a:pt x="130238" y="256541"/>
                    <a:pt x="109957" y="256541"/>
                  </a:cubicBezTo>
                  <a:lnTo>
                    <a:pt x="109957" y="348163"/>
                  </a:lnTo>
                  <a:cubicBezTo>
                    <a:pt x="109957" y="358302"/>
                    <a:pt x="101771" y="366487"/>
                    <a:pt x="91631" y="366487"/>
                  </a:cubicBezTo>
                  <a:lnTo>
                    <a:pt x="54979" y="366487"/>
                  </a:lnTo>
                  <a:cubicBezTo>
                    <a:pt x="44838" y="366487"/>
                    <a:pt x="36652" y="358302"/>
                    <a:pt x="36652" y="348163"/>
                  </a:cubicBezTo>
                  <a:lnTo>
                    <a:pt x="36652" y="256541"/>
                  </a:lnTo>
                  <a:cubicBezTo>
                    <a:pt x="16371" y="256541"/>
                    <a:pt x="0" y="240171"/>
                    <a:pt x="0" y="219892"/>
                  </a:cubicBezTo>
                  <a:lnTo>
                    <a:pt x="0" y="164919"/>
                  </a:lnTo>
                  <a:cubicBezTo>
                    <a:pt x="0" y="144640"/>
                    <a:pt x="16371" y="128271"/>
                    <a:pt x="36652" y="128271"/>
                  </a:cubicBezTo>
                  <a:close/>
                </a:path>
              </a:pathLst>
            </a:custGeom>
            <a:solidFill>
              <a:srgbClr val="CCCCCC"/>
            </a:solidFill>
            <a:ln w="7322" cap="flat">
              <a:solidFill>
                <a:srgbClr val="6881B3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4" name="文本框 143">
              <a:extLst>
                <a:ext uri="{FF2B5EF4-FFF2-40B4-BE49-F238E27FC236}">
                  <a16:creationId xmlns:a16="http://schemas.microsoft.com/office/drawing/2014/main" id="{FC053141-B258-17A3-B6A0-8732157C89A0}"/>
                </a:ext>
              </a:extLst>
            </p:cNvPr>
            <p:cNvSpPr txBox="1"/>
            <p:nvPr/>
          </p:nvSpPr>
          <p:spPr>
            <a:xfrm>
              <a:off x="7899507" y="5481769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900" dirty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  <a:t>Peer</a:t>
              </a:r>
              <a:br>
                <a:rPr lang="en-US" altLang="ja-JP" sz="900" dirty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</a:br>
              <a:r>
                <a:rPr lang="en-US" altLang="ja-JP" sz="900" dirty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  <a:t>110</a:t>
              </a:r>
              <a:endParaRPr lang="ja-JP" altLang="en-US" sz="900">
                <a:ln/>
                <a:solidFill>
                  <a:srgbClr val="000000"/>
                </a:solidFill>
                <a:latin typeface="Yu Gothic"/>
                <a:ea typeface="Yu Gothic"/>
                <a:sym typeface="Yu Gothic"/>
                <a:rtl val="0"/>
              </a:endParaRPr>
            </a:p>
          </p:txBody>
        </p:sp>
        <p:grpSp>
          <p:nvGrpSpPr>
            <p:cNvPr id="145" name="图形 96">
              <a:extLst>
                <a:ext uri="{FF2B5EF4-FFF2-40B4-BE49-F238E27FC236}">
                  <a16:creationId xmlns:a16="http://schemas.microsoft.com/office/drawing/2014/main" id="{4C2CDC8E-A361-456A-8752-E65307FA06DB}"/>
                </a:ext>
              </a:extLst>
            </p:cNvPr>
            <p:cNvGrpSpPr/>
            <p:nvPr/>
          </p:nvGrpSpPr>
          <p:grpSpPr>
            <a:xfrm>
              <a:off x="8189088" y="4938788"/>
              <a:ext cx="941477" cy="616431"/>
              <a:chOff x="8189088" y="4938788"/>
              <a:chExt cx="941477" cy="616431"/>
            </a:xfrm>
          </p:grpSpPr>
          <p:sp>
            <p:nvSpPr>
              <p:cNvPr id="146" name="任意形状 145">
                <a:extLst>
                  <a:ext uri="{FF2B5EF4-FFF2-40B4-BE49-F238E27FC236}">
                    <a16:creationId xmlns:a16="http://schemas.microsoft.com/office/drawing/2014/main" id="{C206035F-A68F-2E3B-8286-CE708E1DBE8B}"/>
                  </a:ext>
                </a:extLst>
              </p:cNvPr>
              <p:cNvSpPr/>
              <p:nvPr/>
            </p:nvSpPr>
            <p:spPr>
              <a:xfrm>
                <a:off x="8189088" y="4973971"/>
                <a:ext cx="887842" cy="581248"/>
              </a:xfrm>
              <a:custGeom>
                <a:avLst/>
                <a:gdLst>
                  <a:gd name="csX0" fmla="*/ 0 w 887842"/>
                  <a:gd name="csY0" fmla="*/ 581249 h 581248"/>
                  <a:gd name="csX1" fmla="*/ 887843 w 887842"/>
                  <a:gd name="csY1" fmla="*/ 0 h 5812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887842" h="581248">
                    <a:moveTo>
                      <a:pt x="0" y="581249"/>
                    </a:moveTo>
                    <a:lnTo>
                      <a:pt x="887843" y="0"/>
                    </a:lnTo>
                  </a:path>
                </a:pathLst>
              </a:custGeom>
              <a:noFill/>
              <a:ln w="12203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7" name="任意形状 146">
                <a:extLst>
                  <a:ext uri="{FF2B5EF4-FFF2-40B4-BE49-F238E27FC236}">
                    <a16:creationId xmlns:a16="http://schemas.microsoft.com/office/drawing/2014/main" id="{1B2B1CD3-40AF-A617-CA19-A8FAD819B1DD}"/>
                  </a:ext>
                </a:extLst>
              </p:cNvPr>
              <p:cNvSpPr/>
              <p:nvPr/>
            </p:nvSpPr>
            <p:spPr>
              <a:xfrm>
                <a:off x="9035635" y="4938788"/>
                <a:ext cx="94929" cy="82703"/>
              </a:xfrm>
              <a:custGeom>
                <a:avLst/>
                <a:gdLst>
                  <a:gd name="csX0" fmla="*/ 94930 w 94929"/>
                  <a:gd name="csY0" fmla="*/ 0 h 82703"/>
                  <a:gd name="csX1" fmla="*/ 46915 w 94929"/>
                  <a:gd name="csY1" fmla="*/ 82704 h 82703"/>
                  <a:gd name="csX2" fmla="*/ 41295 w 94929"/>
                  <a:gd name="csY2" fmla="*/ 35183 h 82703"/>
                  <a:gd name="csX3" fmla="*/ 0 w 94929"/>
                  <a:gd name="csY3" fmla="*/ 11117 h 827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94929" h="82703">
                    <a:moveTo>
                      <a:pt x="94930" y="0"/>
                    </a:moveTo>
                    <a:lnTo>
                      <a:pt x="46915" y="82704"/>
                    </a:lnTo>
                    <a:lnTo>
                      <a:pt x="41295" y="35183"/>
                    </a:lnTo>
                    <a:lnTo>
                      <a:pt x="0" y="11117"/>
                    </a:lnTo>
                    <a:close/>
                  </a:path>
                </a:pathLst>
              </a:custGeom>
              <a:solidFill>
                <a:srgbClr val="000000"/>
              </a:solidFill>
              <a:ln w="12203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48" name="任意形状 147">
              <a:extLst>
                <a:ext uri="{FF2B5EF4-FFF2-40B4-BE49-F238E27FC236}">
                  <a16:creationId xmlns:a16="http://schemas.microsoft.com/office/drawing/2014/main" id="{D7C00D42-5DA9-54BB-BD6A-642C4E3B2E33}"/>
                </a:ext>
              </a:extLst>
            </p:cNvPr>
            <p:cNvSpPr/>
            <p:nvPr/>
          </p:nvSpPr>
          <p:spPr>
            <a:xfrm>
              <a:off x="9752922" y="5908636"/>
              <a:ext cx="146609" cy="366487"/>
            </a:xfrm>
            <a:custGeom>
              <a:avLst/>
              <a:gdLst>
                <a:gd name="csX0" fmla="*/ 73305 w 146609"/>
                <a:gd name="csY0" fmla="*/ 0 h 366487"/>
                <a:gd name="csX1" fmla="*/ 128283 w 146609"/>
                <a:gd name="csY1" fmla="*/ 54973 h 366487"/>
                <a:gd name="csX2" fmla="*/ 73305 w 146609"/>
                <a:gd name="csY2" fmla="*/ 109946 h 366487"/>
                <a:gd name="csX3" fmla="*/ 18326 w 146609"/>
                <a:gd name="csY3" fmla="*/ 54973 h 366487"/>
                <a:gd name="csX4" fmla="*/ 73305 w 146609"/>
                <a:gd name="csY4" fmla="*/ 0 h 366487"/>
                <a:gd name="csX5" fmla="*/ 109957 w 146609"/>
                <a:gd name="csY5" fmla="*/ 128271 h 366487"/>
                <a:gd name="csX6" fmla="*/ 146610 w 146609"/>
                <a:gd name="csY6" fmla="*/ 164919 h 366487"/>
                <a:gd name="csX7" fmla="*/ 146610 w 146609"/>
                <a:gd name="csY7" fmla="*/ 219892 h 366487"/>
                <a:gd name="csX8" fmla="*/ 109957 w 146609"/>
                <a:gd name="csY8" fmla="*/ 256541 h 366487"/>
                <a:gd name="csX9" fmla="*/ 109957 w 146609"/>
                <a:gd name="csY9" fmla="*/ 348163 h 366487"/>
                <a:gd name="csX10" fmla="*/ 91631 w 146609"/>
                <a:gd name="csY10" fmla="*/ 366487 h 366487"/>
                <a:gd name="csX11" fmla="*/ 54979 w 146609"/>
                <a:gd name="csY11" fmla="*/ 366487 h 366487"/>
                <a:gd name="csX12" fmla="*/ 36652 w 146609"/>
                <a:gd name="csY12" fmla="*/ 348163 h 366487"/>
                <a:gd name="csX13" fmla="*/ 36652 w 146609"/>
                <a:gd name="csY13" fmla="*/ 256541 h 366487"/>
                <a:gd name="csX14" fmla="*/ 0 w 146609"/>
                <a:gd name="csY14" fmla="*/ 219892 h 366487"/>
                <a:gd name="csX15" fmla="*/ 0 w 146609"/>
                <a:gd name="csY15" fmla="*/ 164919 h 366487"/>
                <a:gd name="csX16" fmla="*/ 36652 w 146609"/>
                <a:gd name="csY16" fmla="*/ 128271 h 3664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46609" h="366487">
                  <a:moveTo>
                    <a:pt x="73305" y="0"/>
                  </a:moveTo>
                  <a:cubicBezTo>
                    <a:pt x="103726" y="0"/>
                    <a:pt x="128283" y="24555"/>
                    <a:pt x="128283" y="54973"/>
                  </a:cubicBezTo>
                  <a:cubicBezTo>
                    <a:pt x="128283" y="85392"/>
                    <a:pt x="103726" y="109946"/>
                    <a:pt x="73305" y="109946"/>
                  </a:cubicBezTo>
                  <a:cubicBezTo>
                    <a:pt x="42883" y="109946"/>
                    <a:pt x="18326" y="85392"/>
                    <a:pt x="18326" y="54973"/>
                  </a:cubicBezTo>
                  <a:cubicBezTo>
                    <a:pt x="18326" y="24555"/>
                    <a:pt x="42883" y="0"/>
                    <a:pt x="73305" y="0"/>
                  </a:cubicBezTo>
                  <a:close/>
                  <a:moveTo>
                    <a:pt x="109957" y="128271"/>
                  </a:moveTo>
                  <a:cubicBezTo>
                    <a:pt x="130238" y="128271"/>
                    <a:pt x="146610" y="144640"/>
                    <a:pt x="146610" y="164919"/>
                  </a:cubicBezTo>
                  <a:lnTo>
                    <a:pt x="146610" y="219892"/>
                  </a:lnTo>
                  <a:cubicBezTo>
                    <a:pt x="146610" y="240171"/>
                    <a:pt x="130238" y="256541"/>
                    <a:pt x="109957" y="256541"/>
                  </a:cubicBezTo>
                  <a:lnTo>
                    <a:pt x="109957" y="348163"/>
                  </a:lnTo>
                  <a:cubicBezTo>
                    <a:pt x="109957" y="358302"/>
                    <a:pt x="101771" y="366487"/>
                    <a:pt x="91631" y="366487"/>
                  </a:cubicBezTo>
                  <a:lnTo>
                    <a:pt x="54979" y="366487"/>
                  </a:lnTo>
                  <a:cubicBezTo>
                    <a:pt x="44838" y="366487"/>
                    <a:pt x="36652" y="358302"/>
                    <a:pt x="36652" y="348163"/>
                  </a:cubicBezTo>
                  <a:lnTo>
                    <a:pt x="36652" y="256541"/>
                  </a:lnTo>
                  <a:cubicBezTo>
                    <a:pt x="16371" y="256541"/>
                    <a:pt x="0" y="240171"/>
                    <a:pt x="0" y="219892"/>
                  </a:cubicBezTo>
                  <a:lnTo>
                    <a:pt x="0" y="164919"/>
                  </a:lnTo>
                  <a:cubicBezTo>
                    <a:pt x="0" y="144640"/>
                    <a:pt x="16371" y="128271"/>
                    <a:pt x="36652" y="128271"/>
                  </a:cubicBezTo>
                  <a:close/>
                </a:path>
              </a:pathLst>
            </a:custGeom>
            <a:solidFill>
              <a:srgbClr val="CCCCCC"/>
            </a:solidFill>
            <a:ln w="7322" cap="flat">
              <a:solidFill>
                <a:srgbClr val="6881B3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9" name="文本框 148">
              <a:extLst>
                <a:ext uri="{FF2B5EF4-FFF2-40B4-BE49-F238E27FC236}">
                  <a16:creationId xmlns:a16="http://schemas.microsoft.com/office/drawing/2014/main" id="{61E2F2FC-C533-A0FC-5F71-E8C34F2A0217}"/>
                </a:ext>
              </a:extLst>
            </p:cNvPr>
            <p:cNvSpPr txBox="1"/>
            <p:nvPr/>
          </p:nvSpPr>
          <p:spPr>
            <a:xfrm>
              <a:off x="9609951" y="5970418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900" dirty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  <a:t>Peer</a:t>
              </a:r>
              <a:br>
                <a:rPr lang="en-US" altLang="ja-JP" sz="900" dirty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</a:br>
              <a:r>
                <a:rPr lang="en-US" altLang="ja-JP" sz="900" dirty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  <a:t>100</a:t>
              </a:r>
              <a:endParaRPr lang="ja-JP" altLang="en-US" sz="900">
                <a:ln/>
                <a:solidFill>
                  <a:srgbClr val="000000"/>
                </a:solidFill>
                <a:latin typeface="Yu Gothic"/>
                <a:ea typeface="Yu Gothic"/>
                <a:sym typeface="Yu Gothic"/>
                <a:rtl val="0"/>
              </a:endParaRPr>
            </a:p>
          </p:txBody>
        </p:sp>
        <p:grpSp>
          <p:nvGrpSpPr>
            <p:cNvPr id="150" name="图形 96">
              <a:extLst>
                <a:ext uri="{FF2B5EF4-FFF2-40B4-BE49-F238E27FC236}">
                  <a16:creationId xmlns:a16="http://schemas.microsoft.com/office/drawing/2014/main" id="{AF3484C3-DF24-F3F2-EE39-A48101B04FC3}"/>
                </a:ext>
              </a:extLst>
            </p:cNvPr>
            <p:cNvGrpSpPr/>
            <p:nvPr/>
          </p:nvGrpSpPr>
          <p:grpSpPr>
            <a:xfrm>
              <a:off x="8663003" y="4940987"/>
              <a:ext cx="1089919" cy="1078327"/>
              <a:chOff x="8663003" y="4940987"/>
              <a:chExt cx="1089919" cy="1078327"/>
            </a:xfrm>
          </p:grpSpPr>
          <p:sp>
            <p:nvSpPr>
              <p:cNvPr id="151" name="任意形状 150">
                <a:extLst>
                  <a:ext uri="{FF2B5EF4-FFF2-40B4-BE49-F238E27FC236}">
                    <a16:creationId xmlns:a16="http://schemas.microsoft.com/office/drawing/2014/main" id="{2F18225E-2CAC-86EA-1998-B2C8896A3FB1}"/>
                  </a:ext>
                </a:extLst>
              </p:cNvPr>
              <p:cNvSpPr/>
              <p:nvPr/>
            </p:nvSpPr>
            <p:spPr>
              <a:xfrm>
                <a:off x="8708696" y="4986065"/>
                <a:ext cx="1044226" cy="1033249"/>
              </a:xfrm>
              <a:custGeom>
                <a:avLst/>
                <a:gdLst>
                  <a:gd name="csX0" fmla="*/ 1044226 w 1044226"/>
                  <a:gd name="csY0" fmla="*/ 1033250 h 1033249"/>
                  <a:gd name="csX1" fmla="*/ 0 w 1044226"/>
                  <a:gd name="csY1" fmla="*/ 0 h 10332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1044226" h="1033249">
                    <a:moveTo>
                      <a:pt x="1044226" y="1033250"/>
                    </a:moveTo>
                    <a:lnTo>
                      <a:pt x="0" y="0"/>
                    </a:lnTo>
                  </a:path>
                </a:pathLst>
              </a:custGeom>
              <a:noFill/>
              <a:ln w="12203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2" name="任意形状 151">
                <a:extLst>
                  <a:ext uri="{FF2B5EF4-FFF2-40B4-BE49-F238E27FC236}">
                    <a16:creationId xmlns:a16="http://schemas.microsoft.com/office/drawing/2014/main" id="{54A45BBE-2D42-5530-B681-2C70C8C3BEA8}"/>
                  </a:ext>
                </a:extLst>
              </p:cNvPr>
              <p:cNvSpPr/>
              <p:nvPr/>
            </p:nvSpPr>
            <p:spPr>
              <a:xfrm>
                <a:off x="8663003" y="4940987"/>
                <a:ext cx="90897" cy="90522"/>
              </a:xfrm>
              <a:custGeom>
                <a:avLst/>
                <a:gdLst>
                  <a:gd name="csX0" fmla="*/ 0 w 90897"/>
                  <a:gd name="csY0" fmla="*/ 0 h 90522"/>
                  <a:gd name="csX1" fmla="*/ 90898 w 90897"/>
                  <a:gd name="csY1" fmla="*/ 29685 h 90522"/>
                  <a:gd name="csX2" fmla="*/ 45693 w 90897"/>
                  <a:gd name="csY2" fmla="*/ 45078 h 90522"/>
                  <a:gd name="csX3" fmla="*/ 30788 w 90897"/>
                  <a:gd name="csY3" fmla="*/ 90522 h 9052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90897" h="90522">
                    <a:moveTo>
                      <a:pt x="0" y="0"/>
                    </a:moveTo>
                    <a:lnTo>
                      <a:pt x="90898" y="29685"/>
                    </a:lnTo>
                    <a:lnTo>
                      <a:pt x="45693" y="45078"/>
                    </a:lnTo>
                    <a:lnTo>
                      <a:pt x="30788" y="90522"/>
                    </a:lnTo>
                    <a:close/>
                  </a:path>
                </a:pathLst>
              </a:custGeom>
              <a:solidFill>
                <a:srgbClr val="000000"/>
              </a:solidFill>
              <a:ln w="12203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53" name="任意形状 152">
              <a:extLst>
                <a:ext uri="{FF2B5EF4-FFF2-40B4-BE49-F238E27FC236}">
                  <a16:creationId xmlns:a16="http://schemas.microsoft.com/office/drawing/2014/main" id="{F2C430F8-8FB7-50FD-F0FB-07D81DFD7A7D}"/>
                </a:ext>
              </a:extLst>
            </p:cNvPr>
            <p:cNvSpPr/>
            <p:nvPr/>
          </p:nvSpPr>
          <p:spPr>
            <a:xfrm>
              <a:off x="9019875" y="5908636"/>
              <a:ext cx="146609" cy="366487"/>
            </a:xfrm>
            <a:custGeom>
              <a:avLst/>
              <a:gdLst>
                <a:gd name="csX0" fmla="*/ 73305 w 146609"/>
                <a:gd name="csY0" fmla="*/ 0 h 366487"/>
                <a:gd name="csX1" fmla="*/ 128283 w 146609"/>
                <a:gd name="csY1" fmla="*/ 54973 h 366487"/>
                <a:gd name="csX2" fmla="*/ 73305 w 146609"/>
                <a:gd name="csY2" fmla="*/ 109946 h 366487"/>
                <a:gd name="csX3" fmla="*/ 18326 w 146609"/>
                <a:gd name="csY3" fmla="*/ 54973 h 366487"/>
                <a:gd name="csX4" fmla="*/ 73305 w 146609"/>
                <a:gd name="csY4" fmla="*/ 0 h 366487"/>
                <a:gd name="csX5" fmla="*/ 109957 w 146609"/>
                <a:gd name="csY5" fmla="*/ 128271 h 366487"/>
                <a:gd name="csX6" fmla="*/ 146610 w 146609"/>
                <a:gd name="csY6" fmla="*/ 164919 h 366487"/>
                <a:gd name="csX7" fmla="*/ 146610 w 146609"/>
                <a:gd name="csY7" fmla="*/ 219892 h 366487"/>
                <a:gd name="csX8" fmla="*/ 109957 w 146609"/>
                <a:gd name="csY8" fmla="*/ 256541 h 366487"/>
                <a:gd name="csX9" fmla="*/ 109957 w 146609"/>
                <a:gd name="csY9" fmla="*/ 348163 h 366487"/>
                <a:gd name="csX10" fmla="*/ 91631 w 146609"/>
                <a:gd name="csY10" fmla="*/ 366487 h 366487"/>
                <a:gd name="csX11" fmla="*/ 54979 w 146609"/>
                <a:gd name="csY11" fmla="*/ 366487 h 366487"/>
                <a:gd name="csX12" fmla="*/ 36652 w 146609"/>
                <a:gd name="csY12" fmla="*/ 348163 h 366487"/>
                <a:gd name="csX13" fmla="*/ 36652 w 146609"/>
                <a:gd name="csY13" fmla="*/ 256541 h 366487"/>
                <a:gd name="csX14" fmla="*/ 0 w 146609"/>
                <a:gd name="csY14" fmla="*/ 219892 h 366487"/>
                <a:gd name="csX15" fmla="*/ 0 w 146609"/>
                <a:gd name="csY15" fmla="*/ 164919 h 366487"/>
                <a:gd name="csX16" fmla="*/ 36652 w 146609"/>
                <a:gd name="csY16" fmla="*/ 128271 h 3664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46609" h="366487">
                  <a:moveTo>
                    <a:pt x="73305" y="0"/>
                  </a:moveTo>
                  <a:cubicBezTo>
                    <a:pt x="103726" y="0"/>
                    <a:pt x="128283" y="24555"/>
                    <a:pt x="128283" y="54973"/>
                  </a:cubicBezTo>
                  <a:cubicBezTo>
                    <a:pt x="128283" y="85392"/>
                    <a:pt x="103726" y="109946"/>
                    <a:pt x="73305" y="109946"/>
                  </a:cubicBezTo>
                  <a:cubicBezTo>
                    <a:pt x="42883" y="109946"/>
                    <a:pt x="18326" y="85392"/>
                    <a:pt x="18326" y="54973"/>
                  </a:cubicBezTo>
                  <a:cubicBezTo>
                    <a:pt x="18326" y="24555"/>
                    <a:pt x="42883" y="0"/>
                    <a:pt x="73305" y="0"/>
                  </a:cubicBezTo>
                  <a:close/>
                  <a:moveTo>
                    <a:pt x="109957" y="128271"/>
                  </a:moveTo>
                  <a:cubicBezTo>
                    <a:pt x="130238" y="128271"/>
                    <a:pt x="146610" y="144640"/>
                    <a:pt x="146610" y="164919"/>
                  </a:cubicBezTo>
                  <a:lnTo>
                    <a:pt x="146610" y="219892"/>
                  </a:lnTo>
                  <a:cubicBezTo>
                    <a:pt x="146610" y="240171"/>
                    <a:pt x="130238" y="256541"/>
                    <a:pt x="109957" y="256541"/>
                  </a:cubicBezTo>
                  <a:lnTo>
                    <a:pt x="109957" y="348163"/>
                  </a:lnTo>
                  <a:cubicBezTo>
                    <a:pt x="109957" y="358302"/>
                    <a:pt x="101771" y="366487"/>
                    <a:pt x="91631" y="366487"/>
                  </a:cubicBezTo>
                  <a:lnTo>
                    <a:pt x="54979" y="366487"/>
                  </a:lnTo>
                  <a:cubicBezTo>
                    <a:pt x="44838" y="366487"/>
                    <a:pt x="36652" y="358302"/>
                    <a:pt x="36652" y="348163"/>
                  </a:cubicBezTo>
                  <a:lnTo>
                    <a:pt x="36652" y="256541"/>
                  </a:lnTo>
                  <a:cubicBezTo>
                    <a:pt x="16371" y="256541"/>
                    <a:pt x="0" y="240171"/>
                    <a:pt x="0" y="219892"/>
                  </a:cubicBezTo>
                  <a:lnTo>
                    <a:pt x="0" y="164919"/>
                  </a:lnTo>
                  <a:cubicBezTo>
                    <a:pt x="0" y="144640"/>
                    <a:pt x="16371" y="128271"/>
                    <a:pt x="36652" y="128271"/>
                  </a:cubicBezTo>
                  <a:close/>
                </a:path>
              </a:pathLst>
            </a:custGeom>
            <a:solidFill>
              <a:srgbClr val="CCCCCC"/>
            </a:solidFill>
            <a:ln w="7322" cap="flat">
              <a:solidFill>
                <a:srgbClr val="6881B3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" name="文本框 153">
              <a:extLst>
                <a:ext uri="{FF2B5EF4-FFF2-40B4-BE49-F238E27FC236}">
                  <a16:creationId xmlns:a16="http://schemas.microsoft.com/office/drawing/2014/main" id="{C5E122E7-A16A-FF31-5BEF-E45CBB154E9D}"/>
                </a:ext>
              </a:extLst>
            </p:cNvPr>
            <p:cNvSpPr txBox="1"/>
            <p:nvPr/>
          </p:nvSpPr>
          <p:spPr>
            <a:xfrm>
              <a:off x="8876904" y="5970418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900" dirty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  <a:t>Peer</a:t>
              </a:r>
              <a:br>
                <a:rPr lang="en-US" altLang="ja-JP" sz="900" dirty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</a:br>
              <a:r>
                <a:rPr lang="en-US" altLang="ja-JP" sz="900" dirty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  <a:t>111</a:t>
              </a:r>
              <a:endParaRPr lang="ja-JP" altLang="en-US" sz="900">
                <a:ln/>
                <a:solidFill>
                  <a:srgbClr val="000000"/>
                </a:solidFill>
                <a:latin typeface="Yu Gothic"/>
                <a:ea typeface="Yu Gothic"/>
                <a:sym typeface="Yu Gothic"/>
                <a:rtl val="0"/>
              </a:endParaRPr>
            </a:p>
          </p:txBody>
        </p:sp>
        <p:grpSp>
          <p:nvGrpSpPr>
            <p:cNvPr id="155" name="图形 96">
              <a:extLst>
                <a:ext uri="{FF2B5EF4-FFF2-40B4-BE49-F238E27FC236}">
                  <a16:creationId xmlns:a16="http://schemas.microsoft.com/office/drawing/2014/main" id="{C82F554E-E88A-DA31-E815-193955737966}"/>
                </a:ext>
              </a:extLst>
            </p:cNvPr>
            <p:cNvGrpSpPr/>
            <p:nvPr/>
          </p:nvGrpSpPr>
          <p:grpSpPr>
            <a:xfrm>
              <a:off x="9139484" y="4944530"/>
              <a:ext cx="264019" cy="964105"/>
              <a:chOff x="9139484" y="4944530"/>
              <a:chExt cx="264019" cy="964105"/>
            </a:xfrm>
          </p:grpSpPr>
          <p:sp>
            <p:nvSpPr>
              <p:cNvPr id="156" name="任意形状 155">
                <a:extLst>
                  <a:ext uri="{FF2B5EF4-FFF2-40B4-BE49-F238E27FC236}">
                    <a16:creationId xmlns:a16="http://schemas.microsoft.com/office/drawing/2014/main" id="{61E15D98-B20E-B8AF-9D8C-BBCC1FE1355F}"/>
                  </a:ext>
                </a:extLst>
              </p:cNvPr>
              <p:cNvSpPr/>
              <p:nvPr/>
            </p:nvSpPr>
            <p:spPr>
              <a:xfrm>
                <a:off x="9139484" y="5006711"/>
                <a:ext cx="227855" cy="901925"/>
              </a:xfrm>
              <a:custGeom>
                <a:avLst/>
                <a:gdLst>
                  <a:gd name="csX0" fmla="*/ 0 w 227855"/>
                  <a:gd name="csY0" fmla="*/ 901925 h 901925"/>
                  <a:gd name="csX1" fmla="*/ 227856 w 227855"/>
                  <a:gd name="csY1" fmla="*/ 0 h 90192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227855" h="901925">
                    <a:moveTo>
                      <a:pt x="0" y="901925"/>
                    </a:moveTo>
                    <a:lnTo>
                      <a:pt x="227856" y="0"/>
                    </a:lnTo>
                  </a:path>
                </a:pathLst>
              </a:custGeom>
              <a:noFill/>
              <a:ln w="12203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7" name="任意形状 156">
                <a:extLst>
                  <a:ext uri="{FF2B5EF4-FFF2-40B4-BE49-F238E27FC236}">
                    <a16:creationId xmlns:a16="http://schemas.microsoft.com/office/drawing/2014/main" id="{71B2C691-C797-39C4-E8C9-3B9BC1901C23}"/>
                  </a:ext>
                </a:extLst>
              </p:cNvPr>
              <p:cNvSpPr/>
              <p:nvPr/>
            </p:nvSpPr>
            <p:spPr>
              <a:xfrm>
                <a:off x="9320669" y="4944530"/>
                <a:ext cx="82834" cy="93454"/>
              </a:xfrm>
              <a:custGeom>
                <a:avLst/>
                <a:gdLst>
                  <a:gd name="csX0" fmla="*/ 62431 w 82834"/>
                  <a:gd name="csY0" fmla="*/ 0 h 93454"/>
                  <a:gd name="csX1" fmla="*/ 82834 w 82834"/>
                  <a:gd name="csY1" fmla="*/ 93454 h 93454"/>
                  <a:gd name="csX2" fmla="*/ 46671 w 82834"/>
                  <a:gd name="csY2" fmla="*/ 62181 h 93454"/>
                  <a:gd name="csX3" fmla="*/ 0 w 82834"/>
                  <a:gd name="csY3" fmla="*/ 72442 h 934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82834" h="93454">
                    <a:moveTo>
                      <a:pt x="62431" y="0"/>
                    </a:moveTo>
                    <a:lnTo>
                      <a:pt x="82834" y="93454"/>
                    </a:lnTo>
                    <a:lnTo>
                      <a:pt x="46671" y="62181"/>
                    </a:lnTo>
                    <a:lnTo>
                      <a:pt x="0" y="72442"/>
                    </a:lnTo>
                    <a:close/>
                  </a:path>
                </a:pathLst>
              </a:custGeom>
              <a:solidFill>
                <a:srgbClr val="000000"/>
              </a:solidFill>
              <a:ln w="12203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58" name="图形 96">
              <a:extLst>
                <a:ext uri="{FF2B5EF4-FFF2-40B4-BE49-F238E27FC236}">
                  <a16:creationId xmlns:a16="http://schemas.microsoft.com/office/drawing/2014/main" id="{324B99EB-8CC0-B369-C411-25D282D51037}"/>
                </a:ext>
              </a:extLst>
            </p:cNvPr>
            <p:cNvGrpSpPr/>
            <p:nvPr/>
          </p:nvGrpSpPr>
          <p:grpSpPr>
            <a:xfrm>
              <a:off x="7673389" y="4944530"/>
              <a:ext cx="264019" cy="964105"/>
              <a:chOff x="7673389" y="4944530"/>
              <a:chExt cx="264019" cy="964105"/>
            </a:xfrm>
          </p:grpSpPr>
          <p:sp>
            <p:nvSpPr>
              <p:cNvPr id="159" name="任意形状 158">
                <a:extLst>
                  <a:ext uri="{FF2B5EF4-FFF2-40B4-BE49-F238E27FC236}">
                    <a16:creationId xmlns:a16="http://schemas.microsoft.com/office/drawing/2014/main" id="{334AAF3A-F43C-7C31-F36A-E3AC2EFAB94B}"/>
                  </a:ext>
                </a:extLst>
              </p:cNvPr>
              <p:cNvSpPr/>
              <p:nvPr/>
            </p:nvSpPr>
            <p:spPr>
              <a:xfrm>
                <a:off x="7673389" y="5006711"/>
                <a:ext cx="227855" cy="901925"/>
              </a:xfrm>
              <a:custGeom>
                <a:avLst/>
                <a:gdLst>
                  <a:gd name="csX0" fmla="*/ 0 w 227855"/>
                  <a:gd name="csY0" fmla="*/ 901925 h 901925"/>
                  <a:gd name="csX1" fmla="*/ 227856 w 227855"/>
                  <a:gd name="csY1" fmla="*/ 0 h 90192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227855" h="901925">
                    <a:moveTo>
                      <a:pt x="0" y="901925"/>
                    </a:moveTo>
                    <a:lnTo>
                      <a:pt x="227856" y="0"/>
                    </a:lnTo>
                  </a:path>
                </a:pathLst>
              </a:custGeom>
              <a:noFill/>
              <a:ln w="12203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0" name="任意形状 159">
                <a:extLst>
                  <a:ext uri="{FF2B5EF4-FFF2-40B4-BE49-F238E27FC236}">
                    <a16:creationId xmlns:a16="http://schemas.microsoft.com/office/drawing/2014/main" id="{CFAC1E3C-515E-0E97-067D-BBF27C51E4AB}"/>
                  </a:ext>
                </a:extLst>
              </p:cNvPr>
              <p:cNvSpPr/>
              <p:nvPr/>
            </p:nvSpPr>
            <p:spPr>
              <a:xfrm>
                <a:off x="7854574" y="4944530"/>
                <a:ext cx="82834" cy="93454"/>
              </a:xfrm>
              <a:custGeom>
                <a:avLst/>
                <a:gdLst>
                  <a:gd name="csX0" fmla="*/ 62431 w 82834"/>
                  <a:gd name="csY0" fmla="*/ 0 h 93454"/>
                  <a:gd name="csX1" fmla="*/ 82834 w 82834"/>
                  <a:gd name="csY1" fmla="*/ 93454 h 93454"/>
                  <a:gd name="csX2" fmla="*/ 46671 w 82834"/>
                  <a:gd name="csY2" fmla="*/ 62181 h 93454"/>
                  <a:gd name="csX3" fmla="*/ 0 w 82834"/>
                  <a:gd name="csY3" fmla="*/ 72442 h 934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82834" h="93454">
                    <a:moveTo>
                      <a:pt x="62431" y="0"/>
                    </a:moveTo>
                    <a:lnTo>
                      <a:pt x="82834" y="93454"/>
                    </a:lnTo>
                    <a:lnTo>
                      <a:pt x="46671" y="62181"/>
                    </a:lnTo>
                    <a:lnTo>
                      <a:pt x="0" y="72442"/>
                    </a:lnTo>
                    <a:close/>
                  </a:path>
                </a:pathLst>
              </a:custGeom>
              <a:solidFill>
                <a:srgbClr val="000000"/>
              </a:solidFill>
              <a:ln w="12203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61" name="任意形状 160">
              <a:extLst>
                <a:ext uri="{FF2B5EF4-FFF2-40B4-BE49-F238E27FC236}">
                  <a16:creationId xmlns:a16="http://schemas.microsoft.com/office/drawing/2014/main" id="{1A1C3B75-390F-1647-1DBA-1D02DFAFE540}"/>
                </a:ext>
              </a:extLst>
            </p:cNvPr>
            <p:cNvSpPr/>
            <p:nvPr/>
          </p:nvSpPr>
          <p:spPr>
            <a:xfrm>
              <a:off x="7553780" y="5908636"/>
              <a:ext cx="146609" cy="366487"/>
            </a:xfrm>
            <a:custGeom>
              <a:avLst/>
              <a:gdLst>
                <a:gd name="csX0" fmla="*/ 73305 w 146609"/>
                <a:gd name="csY0" fmla="*/ 0 h 366487"/>
                <a:gd name="csX1" fmla="*/ 128283 w 146609"/>
                <a:gd name="csY1" fmla="*/ 54973 h 366487"/>
                <a:gd name="csX2" fmla="*/ 73305 w 146609"/>
                <a:gd name="csY2" fmla="*/ 109946 h 366487"/>
                <a:gd name="csX3" fmla="*/ 18326 w 146609"/>
                <a:gd name="csY3" fmla="*/ 54973 h 366487"/>
                <a:gd name="csX4" fmla="*/ 73305 w 146609"/>
                <a:gd name="csY4" fmla="*/ 0 h 366487"/>
                <a:gd name="csX5" fmla="*/ 109957 w 146609"/>
                <a:gd name="csY5" fmla="*/ 128271 h 366487"/>
                <a:gd name="csX6" fmla="*/ 146610 w 146609"/>
                <a:gd name="csY6" fmla="*/ 164919 h 366487"/>
                <a:gd name="csX7" fmla="*/ 146610 w 146609"/>
                <a:gd name="csY7" fmla="*/ 219892 h 366487"/>
                <a:gd name="csX8" fmla="*/ 109957 w 146609"/>
                <a:gd name="csY8" fmla="*/ 256541 h 366487"/>
                <a:gd name="csX9" fmla="*/ 109957 w 146609"/>
                <a:gd name="csY9" fmla="*/ 348163 h 366487"/>
                <a:gd name="csX10" fmla="*/ 91631 w 146609"/>
                <a:gd name="csY10" fmla="*/ 366487 h 366487"/>
                <a:gd name="csX11" fmla="*/ 54979 w 146609"/>
                <a:gd name="csY11" fmla="*/ 366487 h 366487"/>
                <a:gd name="csX12" fmla="*/ 36652 w 146609"/>
                <a:gd name="csY12" fmla="*/ 348163 h 366487"/>
                <a:gd name="csX13" fmla="*/ 36652 w 146609"/>
                <a:gd name="csY13" fmla="*/ 256541 h 366487"/>
                <a:gd name="csX14" fmla="*/ 0 w 146609"/>
                <a:gd name="csY14" fmla="*/ 219892 h 366487"/>
                <a:gd name="csX15" fmla="*/ 0 w 146609"/>
                <a:gd name="csY15" fmla="*/ 164919 h 366487"/>
                <a:gd name="csX16" fmla="*/ 36652 w 146609"/>
                <a:gd name="csY16" fmla="*/ 128271 h 3664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46609" h="366487">
                  <a:moveTo>
                    <a:pt x="73305" y="0"/>
                  </a:moveTo>
                  <a:cubicBezTo>
                    <a:pt x="103726" y="0"/>
                    <a:pt x="128283" y="24555"/>
                    <a:pt x="128283" y="54973"/>
                  </a:cubicBezTo>
                  <a:cubicBezTo>
                    <a:pt x="128283" y="85392"/>
                    <a:pt x="103726" y="109946"/>
                    <a:pt x="73305" y="109946"/>
                  </a:cubicBezTo>
                  <a:cubicBezTo>
                    <a:pt x="42883" y="109946"/>
                    <a:pt x="18326" y="85392"/>
                    <a:pt x="18326" y="54973"/>
                  </a:cubicBezTo>
                  <a:cubicBezTo>
                    <a:pt x="18326" y="24555"/>
                    <a:pt x="42883" y="0"/>
                    <a:pt x="73305" y="0"/>
                  </a:cubicBezTo>
                  <a:close/>
                  <a:moveTo>
                    <a:pt x="109957" y="128271"/>
                  </a:moveTo>
                  <a:cubicBezTo>
                    <a:pt x="130238" y="128271"/>
                    <a:pt x="146610" y="144640"/>
                    <a:pt x="146610" y="164919"/>
                  </a:cubicBezTo>
                  <a:lnTo>
                    <a:pt x="146610" y="219892"/>
                  </a:lnTo>
                  <a:cubicBezTo>
                    <a:pt x="146610" y="240171"/>
                    <a:pt x="130238" y="256541"/>
                    <a:pt x="109957" y="256541"/>
                  </a:cubicBezTo>
                  <a:lnTo>
                    <a:pt x="109957" y="348163"/>
                  </a:lnTo>
                  <a:cubicBezTo>
                    <a:pt x="109957" y="358302"/>
                    <a:pt x="101771" y="366487"/>
                    <a:pt x="91631" y="366487"/>
                  </a:cubicBezTo>
                  <a:lnTo>
                    <a:pt x="54979" y="366487"/>
                  </a:lnTo>
                  <a:cubicBezTo>
                    <a:pt x="44838" y="366487"/>
                    <a:pt x="36652" y="358302"/>
                    <a:pt x="36652" y="348163"/>
                  </a:cubicBezTo>
                  <a:lnTo>
                    <a:pt x="36652" y="256541"/>
                  </a:lnTo>
                  <a:cubicBezTo>
                    <a:pt x="16371" y="256541"/>
                    <a:pt x="0" y="240171"/>
                    <a:pt x="0" y="219892"/>
                  </a:cubicBezTo>
                  <a:lnTo>
                    <a:pt x="0" y="164919"/>
                  </a:lnTo>
                  <a:cubicBezTo>
                    <a:pt x="0" y="144640"/>
                    <a:pt x="16371" y="128271"/>
                    <a:pt x="36652" y="128271"/>
                  </a:cubicBezTo>
                  <a:close/>
                </a:path>
              </a:pathLst>
            </a:custGeom>
            <a:solidFill>
              <a:srgbClr val="CCCCCC"/>
            </a:solidFill>
            <a:ln w="7322" cap="flat">
              <a:solidFill>
                <a:srgbClr val="6881B3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2" name="文本框 161">
              <a:extLst>
                <a:ext uri="{FF2B5EF4-FFF2-40B4-BE49-F238E27FC236}">
                  <a16:creationId xmlns:a16="http://schemas.microsoft.com/office/drawing/2014/main" id="{14636677-921E-F513-16DB-77C095341127}"/>
                </a:ext>
              </a:extLst>
            </p:cNvPr>
            <p:cNvSpPr txBox="1"/>
            <p:nvPr/>
          </p:nvSpPr>
          <p:spPr>
            <a:xfrm>
              <a:off x="7410809" y="5970418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900" dirty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  <a:t>Peer</a:t>
              </a:r>
              <a:br>
                <a:rPr lang="en-US" altLang="ja-JP" sz="900" dirty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</a:br>
              <a:r>
                <a:rPr lang="en-US" altLang="ja-JP" sz="900" dirty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  <a:t>001</a:t>
              </a:r>
              <a:endParaRPr lang="ja-JP" altLang="en-US" sz="900">
                <a:ln/>
                <a:solidFill>
                  <a:srgbClr val="000000"/>
                </a:solidFill>
                <a:latin typeface="Yu Gothic"/>
                <a:ea typeface="Yu Gothic"/>
                <a:sym typeface="Yu Gothic"/>
                <a:rtl val="0"/>
              </a:endParaRPr>
            </a:p>
          </p:txBody>
        </p:sp>
        <p:sp>
          <p:nvSpPr>
            <p:cNvPr id="163" name="任意形状 162">
              <a:extLst>
                <a:ext uri="{FF2B5EF4-FFF2-40B4-BE49-F238E27FC236}">
                  <a16:creationId xmlns:a16="http://schemas.microsoft.com/office/drawing/2014/main" id="{898F43A3-2CCF-B2CC-1101-2A5D965DA31B}"/>
                </a:ext>
              </a:extLst>
            </p:cNvPr>
            <p:cNvSpPr/>
            <p:nvPr/>
          </p:nvSpPr>
          <p:spPr>
            <a:xfrm>
              <a:off x="9508573" y="5419986"/>
              <a:ext cx="146609" cy="366487"/>
            </a:xfrm>
            <a:custGeom>
              <a:avLst/>
              <a:gdLst>
                <a:gd name="csX0" fmla="*/ 73305 w 146609"/>
                <a:gd name="csY0" fmla="*/ 0 h 366487"/>
                <a:gd name="csX1" fmla="*/ 128283 w 146609"/>
                <a:gd name="csY1" fmla="*/ 54973 h 366487"/>
                <a:gd name="csX2" fmla="*/ 73305 w 146609"/>
                <a:gd name="csY2" fmla="*/ 109946 h 366487"/>
                <a:gd name="csX3" fmla="*/ 18326 w 146609"/>
                <a:gd name="csY3" fmla="*/ 54973 h 366487"/>
                <a:gd name="csX4" fmla="*/ 73305 w 146609"/>
                <a:gd name="csY4" fmla="*/ 0 h 366487"/>
                <a:gd name="csX5" fmla="*/ 109957 w 146609"/>
                <a:gd name="csY5" fmla="*/ 128271 h 366487"/>
                <a:gd name="csX6" fmla="*/ 146610 w 146609"/>
                <a:gd name="csY6" fmla="*/ 164919 h 366487"/>
                <a:gd name="csX7" fmla="*/ 146610 w 146609"/>
                <a:gd name="csY7" fmla="*/ 219892 h 366487"/>
                <a:gd name="csX8" fmla="*/ 109957 w 146609"/>
                <a:gd name="csY8" fmla="*/ 256541 h 366487"/>
                <a:gd name="csX9" fmla="*/ 109957 w 146609"/>
                <a:gd name="csY9" fmla="*/ 348163 h 366487"/>
                <a:gd name="csX10" fmla="*/ 91631 w 146609"/>
                <a:gd name="csY10" fmla="*/ 366487 h 366487"/>
                <a:gd name="csX11" fmla="*/ 54979 w 146609"/>
                <a:gd name="csY11" fmla="*/ 366487 h 366487"/>
                <a:gd name="csX12" fmla="*/ 36652 w 146609"/>
                <a:gd name="csY12" fmla="*/ 348163 h 366487"/>
                <a:gd name="csX13" fmla="*/ 36652 w 146609"/>
                <a:gd name="csY13" fmla="*/ 256541 h 366487"/>
                <a:gd name="csX14" fmla="*/ 0 w 146609"/>
                <a:gd name="csY14" fmla="*/ 219892 h 366487"/>
                <a:gd name="csX15" fmla="*/ 0 w 146609"/>
                <a:gd name="csY15" fmla="*/ 164919 h 366487"/>
                <a:gd name="csX16" fmla="*/ 36652 w 146609"/>
                <a:gd name="csY16" fmla="*/ 128271 h 3664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46609" h="366487">
                  <a:moveTo>
                    <a:pt x="73305" y="0"/>
                  </a:moveTo>
                  <a:cubicBezTo>
                    <a:pt x="103726" y="0"/>
                    <a:pt x="128283" y="24555"/>
                    <a:pt x="128283" y="54973"/>
                  </a:cubicBezTo>
                  <a:cubicBezTo>
                    <a:pt x="128283" y="85392"/>
                    <a:pt x="103726" y="109946"/>
                    <a:pt x="73305" y="109946"/>
                  </a:cubicBezTo>
                  <a:cubicBezTo>
                    <a:pt x="42883" y="109946"/>
                    <a:pt x="18326" y="85392"/>
                    <a:pt x="18326" y="54973"/>
                  </a:cubicBezTo>
                  <a:cubicBezTo>
                    <a:pt x="18326" y="24555"/>
                    <a:pt x="42883" y="0"/>
                    <a:pt x="73305" y="0"/>
                  </a:cubicBezTo>
                  <a:close/>
                  <a:moveTo>
                    <a:pt x="109957" y="128271"/>
                  </a:moveTo>
                  <a:cubicBezTo>
                    <a:pt x="130238" y="128271"/>
                    <a:pt x="146610" y="144640"/>
                    <a:pt x="146610" y="164919"/>
                  </a:cubicBezTo>
                  <a:lnTo>
                    <a:pt x="146610" y="219892"/>
                  </a:lnTo>
                  <a:cubicBezTo>
                    <a:pt x="146610" y="240171"/>
                    <a:pt x="130238" y="256541"/>
                    <a:pt x="109957" y="256541"/>
                  </a:cubicBezTo>
                  <a:lnTo>
                    <a:pt x="109957" y="348163"/>
                  </a:lnTo>
                  <a:cubicBezTo>
                    <a:pt x="109957" y="358302"/>
                    <a:pt x="101771" y="366487"/>
                    <a:pt x="91631" y="366487"/>
                  </a:cubicBezTo>
                  <a:lnTo>
                    <a:pt x="54979" y="366487"/>
                  </a:lnTo>
                  <a:cubicBezTo>
                    <a:pt x="44838" y="366487"/>
                    <a:pt x="36652" y="358302"/>
                    <a:pt x="36652" y="348163"/>
                  </a:cubicBezTo>
                  <a:lnTo>
                    <a:pt x="36652" y="256541"/>
                  </a:lnTo>
                  <a:cubicBezTo>
                    <a:pt x="16371" y="256541"/>
                    <a:pt x="0" y="240171"/>
                    <a:pt x="0" y="219892"/>
                  </a:cubicBezTo>
                  <a:lnTo>
                    <a:pt x="0" y="164919"/>
                  </a:lnTo>
                  <a:cubicBezTo>
                    <a:pt x="0" y="144640"/>
                    <a:pt x="16371" y="128271"/>
                    <a:pt x="36652" y="128271"/>
                  </a:cubicBezTo>
                  <a:close/>
                </a:path>
              </a:pathLst>
            </a:custGeom>
            <a:solidFill>
              <a:srgbClr val="CCCCCC"/>
            </a:solidFill>
            <a:ln w="7322" cap="flat">
              <a:solidFill>
                <a:srgbClr val="6881B3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" name="文本框 163">
              <a:extLst>
                <a:ext uri="{FF2B5EF4-FFF2-40B4-BE49-F238E27FC236}">
                  <a16:creationId xmlns:a16="http://schemas.microsoft.com/office/drawing/2014/main" id="{03C422C0-DB24-D6FB-867B-25BF9D537B4C}"/>
                </a:ext>
              </a:extLst>
            </p:cNvPr>
            <p:cNvSpPr txBox="1"/>
            <p:nvPr/>
          </p:nvSpPr>
          <p:spPr>
            <a:xfrm>
              <a:off x="9365602" y="5481769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900" dirty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  <a:t>Peer</a:t>
              </a:r>
              <a:br>
                <a:rPr lang="en-US" altLang="ja-JP" sz="900" dirty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</a:br>
              <a:r>
                <a:rPr lang="en-US" altLang="ja-JP" sz="900" dirty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  <a:t>101</a:t>
              </a:r>
              <a:endParaRPr lang="ja-JP" altLang="en-US" sz="900">
                <a:ln/>
                <a:solidFill>
                  <a:srgbClr val="000000"/>
                </a:solidFill>
                <a:latin typeface="Yu Gothic"/>
                <a:ea typeface="Yu Gothic"/>
                <a:sym typeface="Yu Gothic"/>
                <a:rtl val="0"/>
              </a:endParaRPr>
            </a:p>
          </p:txBody>
        </p:sp>
        <p:grpSp>
          <p:nvGrpSpPr>
            <p:cNvPr id="165" name="图形 96">
              <a:extLst>
                <a:ext uri="{FF2B5EF4-FFF2-40B4-BE49-F238E27FC236}">
                  <a16:creationId xmlns:a16="http://schemas.microsoft.com/office/drawing/2014/main" id="{42334577-F4E5-839E-3579-6DE3544271F5}"/>
                </a:ext>
              </a:extLst>
            </p:cNvPr>
            <p:cNvGrpSpPr/>
            <p:nvPr/>
          </p:nvGrpSpPr>
          <p:grpSpPr>
            <a:xfrm>
              <a:off x="8907474" y="4940865"/>
              <a:ext cx="601098" cy="590410"/>
              <a:chOff x="8907474" y="4940865"/>
              <a:chExt cx="601098" cy="590410"/>
            </a:xfrm>
          </p:grpSpPr>
          <p:sp>
            <p:nvSpPr>
              <p:cNvPr id="166" name="任意形状 165">
                <a:extLst>
                  <a:ext uri="{FF2B5EF4-FFF2-40B4-BE49-F238E27FC236}">
                    <a16:creationId xmlns:a16="http://schemas.microsoft.com/office/drawing/2014/main" id="{223789F8-7E07-2AF3-FF8D-9175C3CA7761}"/>
                  </a:ext>
                </a:extLst>
              </p:cNvPr>
              <p:cNvSpPr/>
              <p:nvPr/>
            </p:nvSpPr>
            <p:spPr>
              <a:xfrm>
                <a:off x="8953167" y="4985821"/>
                <a:ext cx="555405" cy="545455"/>
              </a:xfrm>
              <a:custGeom>
                <a:avLst/>
                <a:gdLst>
                  <a:gd name="csX0" fmla="*/ 555406 w 555405"/>
                  <a:gd name="csY0" fmla="*/ 545455 h 545455"/>
                  <a:gd name="csX1" fmla="*/ 0 w 555405"/>
                  <a:gd name="csY1" fmla="*/ 0 h 5454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555405" h="545455">
                    <a:moveTo>
                      <a:pt x="555406" y="545455"/>
                    </a:moveTo>
                    <a:lnTo>
                      <a:pt x="0" y="0"/>
                    </a:lnTo>
                  </a:path>
                </a:pathLst>
              </a:custGeom>
              <a:noFill/>
              <a:ln w="12203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7" name="任意形状 166">
                <a:extLst>
                  <a:ext uri="{FF2B5EF4-FFF2-40B4-BE49-F238E27FC236}">
                    <a16:creationId xmlns:a16="http://schemas.microsoft.com/office/drawing/2014/main" id="{38FC5F64-7DFA-CAC6-C689-5D03A9B450A3}"/>
                  </a:ext>
                </a:extLst>
              </p:cNvPr>
              <p:cNvSpPr/>
              <p:nvPr/>
            </p:nvSpPr>
            <p:spPr>
              <a:xfrm>
                <a:off x="8907474" y="4940865"/>
                <a:ext cx="90897" cy="90522"/>
              </a:xfrm>
              <a:custGeom>
                <a:avLst/>
                <a:gdLst>
                  <a:gd name="csX0" fmla="*/ 0 w 90897"/>
                  <a:gd name="csY0" fmla="*/ 0 h 90522"/>
                  <a:gd name="csX1" fmla="*/ 90898 w 90897"/>
                  <a:gd name="csY1" fmla="*/ 29441 h 90522"/>
                  <a:gd name="csX2" fmla="*/ 45693 w 90897"/>
                  <a:gd name="csY2" fmla="*/ 44956 h 90522"/>
                  <a:gd name="csX3" fmla="*/ 31032 w 90897"/>
                  <a:gd name="csY3" fmla="*/ 90522 h 9052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90897" h="90522">
                    <a:moveTo>
                      <a:pt x="0" y="0"/>
                    </a:moveTo>
                    <a:lnTo>
                      <a:pt x="90898" y="29441"/>
                    </a:lnTo>
                    <a:lnTo>
                      <a:pt x="45693" y="44956"/>
                    </a:lnTo>
                    <a:lnTo>
                      <a:pt x="31032" y="90522"/>
                    </a:lnTo>
                    <a:close/>
                  </a:path>
                </a:pathLst>
              </a:custGeom>
              <a:solidFill>
                <a:srgbClr val="000000"/>
              </a:solidFill>
              <a:ln w="12203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507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BACC2-7DD2-9342-02C3-01751849C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その他の課題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E05BC-A122-79EF-D861-8D9CF5055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課題３：大規模P2Pを組織するための構造の不足</a:t>
            </a:r>
          </a:p>
          <a:p>
            <a:pPr lvl="1"/>
            <a:r>
              <a:rPr lang="en-JP" dirty="0"/>
              <a:t>フラットな</a:t>
            </a:r>
            <a:r>
              <a:rPr lang="en-JP"/>
              <a:t>P2Pでは動的に変化するプレイヤ密度に対応できない</a:t>
            </a:r>
            <a:endParaRPr lang="en-US" dirty="0"/>
          </a:p>
          <a:p>
            <a:pPr lvl="1"/>
            <a:endParaRPr lang="en-JP" dirty="0"/>
          </a:p>
          <a:p>
            <a:r>
              <a:rPr lang="en-JP" dirty="0"/>
              <a:t>課題４：UGCデータの性質に応じた管理方式の欠如</a:t>
            </a:r>
          </a:p>
          <a:p>
            <a:pPr lvl="1"/>
            <a:r>
              <a:rPr lang="en-JP" dirty="0"/>
              <a:t>更新頻度や重要度が異なるデ</a:t>
            </a:r>
            <a:r>
              <a:rPr lang="en-JP"/>
              <a:t>ータを一律に扱うのは非効率</a:t>
            </a:r>
            <a:endParaRPr lang="en-US" dirty="0"/>
          </a:p>
          <a:p>
            <a:pPr lvl="1"/>
            <a:endParaRPr lang="en-JP" dirty="0"/>
          </a:p>
          <a:p>
            <a:r>
              <a:rPr lang="en-JP" dirty="0"/>
              <a:t>課題５：多様な端末環境における通信処理の一貫性の欠如</a:t>
            </a:r>
          </a:p>
          <a:p>
            <a:pPr lvl="1"/>
            <a:r>
              <a:rPr lang="en-JP" dirty="0"/>
              <a:t>通信処理を個別に実装すると不整合や保守の負荷増大を招く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45442-9A3F-31C5-2ED6-D626B4052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446E-9EB3-2446-8397-56C7E311FB4B}" type="slidenum">
              <a:rPr lang="en-JP" smtClean="0"/>
              <a:pPr/>
              <a:t>6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819749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018DD-AC65-BBAE-3E3F-68D25463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提案：Peh-GS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EB2C5-57C5-C252-D2E2-DBBC672D1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JP" altLang="ja-JP" dirty="0"/>
              <a:t>MMORPG</a:t>
            </a:r>
            <a:r>
              <a:rPr lang="ja-JP" altLang="en-JP"/>
              <a:t>の</a:t>
            </a:r>
            <a:r>
              <a:rPr lang="ja-JP" altLang="en-US"/>
              <a:t>世界状態を分散的に維持するためのアーキテクチャ</a:t>
            </a:r>
            <a:endParaRPr lang="en-US" altLang="ja-JP" dirty="0"/>
          </a:p>
          <a:p>
            <a:pPr lvl="1"/>
            <a:r>
              <a:rPr lang="ja-JP" altLang="en-US"/>
              <a:t>プレイヤの行動に基づく活動領域の動的分割が基盤</a:t>
            </a:r>
            <a:endParaRPr lang="en-US" altLang="ja-JP" dirty="0"/>
          </a:p>
          <a:p>
            <a:pPr lvl="1"/>
            <a:r>
              <a:rPr lang="ja-JP" altLang="en-US"/>
              <a:t>その上に階層的な</a:t>
            </a:r>
            <a:r>
              <a:rPr lang="en-US" altLang="ja-JP" dirty="0"/>
              <a:t>P2P</a:t>
            </a:r>
            <a:r>
              <a:rPr lang="ja-JP" altLang="en-US"/>
              <a:t>ネットワークを構築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/>
              <a:t>負荷分散・局所同期・対故障性を備えた世界状態管理を実現</a:t>
            </a:r>
          </a:p>
          <a:p>
            <a:pPr lvl="1"/>
            <a:r>
              <a:rPr lang="en-JP" altLang="ja-JP" dirty="0"/>
              <a:t>UGC</a:t>
            </a:r>
            <a:r>
              <a:rPr lang="ja-JP" altLang="en-JP"/>
              <a:t>の</a:t>
            </a:r>
            <a:r>
              <a:rPr lang="ja-JP" altLang="en-US"/>
              <a:t>予測困難性・局所性・突発性に適応</a:t>
            </a:r>
            <a:endParaRPr lang="en-US" altLang="ja-JP" dirty="0"/>
          </a:p>
          <a:p>
            <a:pPr lvl="1"/>
            <a:r>
              <a:rPr lang="ja-JP" altLang="en-US"/>
              <a:t>５つの課題を解決</a:t>
            </a:r>
            <a:endParaRPr lang="en-US" altLang="ja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75662-E588-9507-44D3-998B123FC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446E-9EB3-2446-8397-56C7E311FB4B}" type="slidenum">
              <a:rPr lang="en-JP" smtClean="0"/>
              <a:t>7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321428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2FF05-19C1-14A9-973E-5C3974AF8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(1) 動的な</a:t>
            </a:r>
            <a:r>
              <a:rPr lang="zh-CN" altLang="en-US" dirty="0"/>
              <a:t>活動領域</a:t>
            </a:r>
            <a:endParaRPr lang="en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DD9D7-8447-C84E-C45B-AC76CD2D6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プレイヤの行動に基づいて活動領域を形成</a:t>
            </a:r>
          </a:p>
          <a:p>
            <a:pPr lvl="1"/>
            <a:r>
              <a:rPr lang="en-JP" dirty="0"/>
              <a:t>プレイヤ集団の位置・密度・移動に応じて動的に生成・統合・分割</a:t>
            </a:r>
          </a:p>
          <a:p>
            <a:pPr lvl="1"/>
            <a:r>
              <a:rPr lang="zh-CN" altLang="en-US" dirty="0"/>
              <a:t>局所的に発生する</a:t>
            </a:r>
            <a:r>
              <a:rPr lang="en-US" altLang="zh-CN" dirty="0"/>
              <a:t>UGC</a:t>
            </a:r>
            <a:r>
              <a:rPr lang="zh-CN" altLang="en-US" dirty="0"/>
              <a:t>の特性に自然に追随</a:t>
            </a:r>
            <a:endParaRPr lang="en-US" altLang="zh-CN" dirty="0"/>
          </a:p>
          <a:p>
            <a:r>
              <a:rPr lang="zh-CN" altLang="en-US" dirty="0"/>
              <a:t>従来の静的セル分割と違い、負荷分散や同期処理の効率化が可能</a:t>
            </a:r>
            <a:endParaRPr lang="en-US" altLang="zh-CN" dirty="0"/>
          </a:p>
          <a:p>
            <a:pPr lvl="1"/>
            <a:r>
              <a:rPr lang="zh-CN" altLang="en-US" dirty="0"/>
              <a:t>プレイヤ間距離が広がると領域を分割し、縮まると領域を統合</a:t>
            </a:r>
            <a:endParaRPr lang="en-US" altLang="zh-CN" dirty="0"/>
          </a:p>
          <a:p>
            <a:pPr lvl="1"/>
            <a:r>
              <a:rPr lang="en-US" dirty="0"/>
              <a:t>UGC</a:t>
            </a:r>
            <a:r>
              <a:rPr lang="zh-CN" altLang="en-US" dirty="0"/>
              <a:t>が発生した領域内のピアが優先的に処理を担当</a:t>
            </a:r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E3532-3CD6-49AD-1E0F-08AA711A5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446E-9EB3-2446-8397-56C7E311FB4B}" type="slidenum">
              <a:rPr lang="en-JP" smtClean="0"/>
              <a:t>8</a:t>
            </a:fld>
            <a:endParaRPr lang="en-JP"/>
          </a:p>
        </p:txBody>
      </p:sp>
      <p:grpSp>
        <p:nvGrpSpPr>
          <p:cNvPr id="19" name="图形 16">
            <a:extLst>
              <a:ext uri="{FF2B5EF4-FFF2-40B4-BE49-F238E27FC236}">
                <a16:creationId xmlns:a16="http://schemas.microsoft.com/office/drawing/2014/main" id="{4D49794C-06BE-AEC4-1383-993A75ACF488}"/>
              </a:ext>
            </a:extLst>
          </p:cNvPr>
          <p:cNvGrpSpPr/>
          <p:nvPr/>
        </p:nvGrpSpPr>
        <p:grpSpPr>
          <a:xfrm>
            <a:off x="3236600" y="4343388"/>
            <a:ext cx="5718799" cy="2378087"/>
            <a:chOff x="3181350" y="4333875"/>
            <a:chExt cx="5718799" cy="2378087"/>
          </a:xfrm>
        </p:grpSpPr>
        <p:sp>
          <p:nvSpPr>
            <p:cNvPr id="20" name="任意形状 19">
              <a:extLst>
                <a:ext uri="{FF2B5EF4-FFF2-40B4-BE49-F238E27FC236}">
                  <a16:creationId xmlns:a16="http://schemas.microsoft.com/office/drawing/2014/main" id="{CD25056B-2C21-AB01-FCE9-0E0EF202E5FA}"/>
                </a:ext>
              </a:extLst>
            </p:cNvPr>
            <p:cNvSpPr/>
            <p:nvPr/>
          </p:nvSpPr>
          <p:spPr>
            <a:xfrm>
              <a:off x="3847012" y="4333875"/>
              <a:ext cx="855851" cy="570741"/>
            </a:xfrm>
            <a:custGeom>
              <a:avLst/>
              <a:gdLst>
                <a:gd name="connsiteX0" fmla="*/ 190189 w 855851"/>
                <a:gd name="connsiteY0" fmla="*/ 0 h 570741"/>
                <a:gd name="connsiteX1" fmla="*/ 665662 w 855851"/>
                <a:gd name="connsiteY1" fmla="*/ 0 h 570741"/>
                <a:gd name="connsiteX2" fmla="*/ 855852 w 855851"/>
                <a:gd name="connsiteY2" fmla="*/ 285371 h 570741"/>
                <a:gd name="connsiteX3" fmla="*/ 665662 w 855851"/>
                <a:gd name="connsiteY3" fmla="*/ 570741 h 570741"/>
                <a:gd name="connsiteX4" fmla="*/ 190189 w 855851"/>
                <a:gd name="connsiteY4" fmla="*/ 570741 h 570741"/>
                <a:gd name="connsiteX5" fmla="*/ 0 w 855851"/>
                <a:gd name="connsiteY5" fmla="*/ 285371 h 57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5851" h="570741">
                  <a:moveTo>
                    <a:pt x="190189" y="0"/>
                  </a:moveTo>
                  <a:lnTo>
                    <a:pt x="665662" y="0"/>
                  </a:lnTo>
                  <a:lnTo>
                    <a:pt x="855852" y="285371"/>
                  </a:lnTo>
                  <a:lnTo>
                    <a:pt x="665662" y="570741"/>
                  </a:lnTo>
                  <a:lnTo>
                    <a:pt x="190189" y="570741"/>
                  </a:lnTo>
                  <a:lnTo>
                    <a:pt x="0" y="285371"/>
                  </a:lnTo>
                  <a:close/>
                </a:path>
              </a:pathLst>
            </a:custGeom>
            <a:noFill/>
            <a:ln w="950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1" name="任意形状 20">
              <a:extLst>
                <a:ext uri="{FF2B5EF4-FFF2-40B4-BE49-F238E27FC236}">
                  <a16:creationId xmlns:a16="http://schemas.microsoft.com/office/drawing/2014/main" id="{7A871BE9-641D-99F7-96A3-0C484A4D7564}"/>
                </a:ext>
              </a:extLst>
            </p:cNvPr>
            <p:cNvSpPr/>
            <p:nvPr/>
          </p:nvSpPr>
          <p:spPr>
            <a:xfrm>
              <a:off x="4512674" y="4619245"/>
              <a:ext cx="855851" cy="570741"/>
            </a:xfrm>
            <a:custGeom>
              <a:avLst/>
              <a:gdLst>
                <a:gd name="connsiteX0" fmla="*/ 190189 w 855851"/>
                <a:gd name="connsiteY0" fmla="*/ 0 h 570741"/>
                <a:gd name="connsiteX1" fmla="*/ 665662 w 855851"/>
                <a:gd name="connsiteY1" fmla="*/ 0 h 570741"/>
                <a:gd name="connsiteX2" fmla="*/ 855852 w 855851"/>
                <a:gd name="connsiteY2" fmla="*/ 285371 h 570741"/>
                <a:gd name="connsiteX3" fmla="*/ 665662 w 855851"/>
                <a:gd name="connsiteY3" fmla="*/ 570741 h 570741"/>
                <a:gd name="connsiteX4" fmla="*/ 190189 w 855851"/>
                <a:gd name="connsiteY4" fmla="*/ 570741 h 570741"/>
                <a:gd name="connsiteX5" fmla="*/ 0 w 855851"/>
                <a:gd name="connsiteY5" fmla="*/ 285371 h 57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5851" h="570741">
                  <a:moveTo>
                    <a:pt x="190189" y="0"/>
                  </a:moveTo>
                  <a:lnTo>
                    <a:pt x="665662" y="0"/>
                  </a:lnTo>
                  <a:lnTo>
                    <a:pt x="855852" y="285371"/>
                  </a:lnTo>
                  <a:lnTo>
                    <a:pt x="665662" y="570741"/>
                  </a:lnTo>
                  <a:lnTo>
                    <a:pt x="190189" y="570741"/>
                  </a:lnTo>
                  <a:lnTo>
                    <a:pt x="0" y="285371"/>
                  </a:lnTo>
                  <a:close/>
                </a:path>
              </a:pathLst>
            </a:custGeom>
            <a:noFill/>
            <a:ln w="950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" name="任意形状 21">
              <a:extLst>
                <a:ext uri="{FF2B5EF4-FFF2-40B4-BE49-F238E27FC236}">
                  <a16:creationId xmlns:a16="http://schemas.microsoft.com/office/drawing/2014/main" id="{FEDA1598-C66B-C2E0-2441-38AEC1073B89}"/>
                </a:ext>
              </a:extLst>
            </p:cNvPr>
            <p:cNvSpPr/>
            <p:nvPr/>
          </p:nvSpPr>
          <p:spPr>
            <a:xfrm>
              <a:off x="4512674" y="5189986"/>
              <a:ext cx="855851" cy="570741"/>
            </a:xfrm>
            <a:custGeom>
              <a:avLst/>
              <a:gdLst>
                <a:gd name="connsiteX0" fmla="*/ 190189 w 855851"/>
                <a:gd name="connsiteY0" fmla="*/ 0 h 570741"/>
                <a:gd name="connsiteX1" fmla="*/ 665662 w 855851"/>
                <a:gd name="connsiteY1" fmla="*/ 0 h 570741"/>
                <a:gd name="connsiteX2" fmla="*/ 855852 w 855851"/>
                <a:gd name="connsiteY2" fmla="*/ 285371 h 570741"/>
                <a:gd name="connsiteX3" fmla="*/ 665662 w 855851"/>
                <a:gd name="connsiteY3" fmla="*/ 570741 h 570741"/>
                <a:gd name="connsiteX4" fmla="*/ 190189 w 855851"/>
                <a:gd name="connsiteY4" fmla="*/ 570741 h 570741"/>
                <a:gd name="connsiteX5" fmla="*/ 0 w 855851"/>
                <a:gd name="connsiteY5" fmla="*/ 285371 h 57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5851" h="570741">
                  <a:moveTo>
                    <a:pt x="190189" y="0"/>
                  </a:moveTo>
                  <a:lnTo>
                    <a:pt x="665662" y="0"/>
                  </a:lnTo>
                  <a:lnTo>
                    <a:pt x="855852" y="285371"/>
                  </a:lnTo>
                  <a:lnTo>
                    <a:pt x="665662" y="570741"/>
                  </a:lnTo>
                  <a:lnTo>
                    <a:pt x="190189" y="570741"/>
                  </a:lnTo>
                  <a:lnTo>
                    <a:pt x="0" y="285371"/>
                  </a:lnTo>
                  <a:close/>
                </a:path>
              </a:pathLst>
            </a:custGeom>
            <a:noFill/>
            <a:ln w="950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3" name="任意形状 22">
              <a:extLst>
                <a:ext uri="{FF2B5EF4-FFF2-40B4-BE49-F238E27FC236}">
                  <a16:creationId xmlns:a16="http://schemas.microsoft.com/office/drawing/2014/main" id="{A4AE29D2-EC85-2EF1-5845-C81421397211}"/>
                </a:ext>
              </a:extLst>
            </p:cNvPr>
            <p:cNvSpPr/>
            <p:nvPr/>
          </p:nvSpPr>
          <p:spPr>
            <a:xfrm>
              <a:off x="3181350" y="4619245"/>
              <a:ext cx="855851" cy="570741"/>
            </a:xfrm>
            <a:custGeom>
              <a:avLst/>
              <a:gdLst>
                <a:gd name="connsiteX0" fmla="*/ 190189 w 855851"/>
                <a:gd name="connsiteY0" fmla="*/ 0 h 570741"/>
                <a:gd name="connsiteX1" fmla="*/ 665662 w 855851"/>
                <a:gd name="connsiteY1" fmla="*/ 0 h 570741"/>
                <a:gd name="connsiteX2" fmla="*/ 855852 w 855851"/>
                <a:gd name="connsiteY2" fmla="*/ 285371 h 570741"/>
                <a:gd name="connsiteX3" fmla="*/ 665662 w 855851"/>
                <a:gd name="connsiteY3" fmla="*/ 570741 h 570741"/>
                <a:gd name="connsiteX4" fmla="*/ 190189 w 855851"/>
                <a:gd name="connsiteY4" fmla="*/ 570741 h 570741"/>
                <a:gd name="connsiteX5" fmla="*/ 0 w 855851"/>
                <a:gd name="connsiteY5" fmla="*/ 285371 h 57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5851" h="570741">
                  <a:moveTo>
                    <a:pt x="190189" y="0"/>
                  </a:moveTo>
                  <a:lnTo>
                    <a:pt x="665662" y="0"/>
                  </a:lnTo>
                  <a:lnTo>
                    <a:pt x="855852" y="285371"/>
                  </a:lnTo>
                  <a:lnTo>
                    <a:pt x="665662" y="570741"/>
                  </a:lnTo>
                  <a:lnTo>
                    <a:pt x="190189" y="570741"/>
                  </a:lnTo>
                  <a:lnTo>
                    <a:pt x="0" y="285371"/>
                  </a:lnTo>
                  <a:close/>
                </a:path>
              </a:pathLst>
            </a:custGeom>
            <a:noFill/>
            <a:ln w="950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4" name="任意形状 23">
              <a:extLst>
                <a:ext uri="{FF2B5EF4-FFF2-40B4-BE49-F238E27FC236}">
                  <a16:creationId xmlns:a16="http://schemas.microsoft.com/office/drawing/2014/main" id="{6267454B-F9AE-9A17-7128-ED90599C8F20}"/>
                </a:ext>
              </a:extLst>
            </p:cNvPr>
            <p:cNvSpPr/>
            <p:nvPr/>
          </p:nvSpPr>
          <p:spPr>
            <a:xfrm>
              <a:off x="3181350" y="5189986"/>
              <a:ext cx="855851" cy="570741"/>
            </a:xfrm>
            <a:custGeom>
              <a:avLst/>
              <a:gdLst>
                <a:gd name="connsiteX0" fmla="*/ 190189 w 855851"/>
                <a:gd name="connsiteY0" fmla="*/ 0 h 570741"/>
                <a:gd name="connsiteX1" fmla="*/ 665662 w 855851"/>
                <a:gd name="connsiteY1" fmla="*/ 0 h 570741"/>
                <a:gd name="connsiteX2" fmla="*/ 855852 w 855851"/>
                <a:gd name="connsiteY2" fmla="*/ 285371 h 570741"/>
                <a:gd name="connsiteX3" fmla="*/ 665662 w 855851"/>
                <a:gd name="connsiteY3" fmla="*/ 570741 h 570741"/>
                <a:gd name="connsiteX4" fmla="*/ 190189 w 855851"/>
                <a:gd name="connsiteY4" fmla="*/ 570741 h 570741"/>
                <a:gd name="connsiteX5" fmla="*/ 0 w 855851"/>
                <a:gd name="connsiteY5" fmla="*/ 285371 h 57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5851" h="570741">
                  <a:moveTo>
                    <a:pt x="190189" y="0"/>
                  </a:moveTo>
                  <a:lnTo>
                    <a:pt x="665662" y="0"/>
                  </a:lnTo>
                  <a:lnTo>
                    <a:pt x="855852" y="285371"/>
                  </a:lnTo>
                  <a:lnTo>
                    <a:pt x="665662" y="570741"/>
                  </a:lnTo>
                  <a:lnTo>
                    <a:pt x="190189" y="570741"/>
                  </a:lnTo>
                  <a:lnTo>
                    <a:pt x="0" y="285371"/>
                  </a:lnTo>
                  <a:close/>
                </a:path>
              </a:pathLst>
            </a:custGeom>
            <a:noFill/>
            <a:ln w="950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5" name="任意形状 24">
              <a:extLst>
                <a:ext uri="{FF2B5EF4-FFF2-40B4-BE49-F238E27FC236}">
                  <a16:creationId xmlns:a16="http://schemas.microsoft.com/office/drawing/2014/main" id="{05A970DE-A95D-30DB-98F6-454D16AD2F54}"/>
                </a:ext>
              </a:extLst>
            </p:cNvPr>
            <p:cNvSpPr/>
            <p:nvPr/>
          </p:nvSpPr>
          <p:spPr>
            <a:xfrm>
              <a:off x="3847012" y="5475357"/>
              <a:ext cx="855851" cy="570741"/>
            </a:xfrm>
            <a:custGeom>
              <a:avLst/>
              <a:gdLst>
                <a:gd name="connsiteX0" fmla="*/ 190189 w 855851"/>
                <a:gd name="connsiteY0" fmla="*/ 0 h 570741"/>
                <a:gd name="connsiteX1" fmla="*/ 665662 w 855851"/>
                <a:gd name="connsiteY1" fmla="*/ 0 h 570741"/>
                <a:gd name="connsiteX2" fmla="*/ 855852 w 855851"/>
                <a:gd name="connsiteY2" fmla="*/ 285371 h 570741"/>
                <a:gd name="connsiteX3" fmla="*/ 665662 w 855851"/>
                <a:gd name="connsiteY3" fmla="*/ 570741 h 570741"/>
                <a:gd name="connsiteX4" fmla="*/ 190189 w 855851"/>
                <a:gd name="connsiteY4" fmla="*/ 570741 h 570741"/>
                <a:gd name="connsiteX5" fmla="*/ 0 w 855851"/>
                <a:gd name="connsiteY5" fmla="*/ 285371 h 57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5851" h="570741">
                  <a:moveTo>
                    <a:pt x="190189" y="0"/>
                  </a:moveTo>
                  <a:lnTo>
                    <a:pt x="665662" y="0"/>
                  </a:lnTo>
                  <a:lnTo>
                    <a:pt x="855852" y="285371"/>
                  </a:lnTo>
                  <a:lnTo>
                    <a:pt x="665662" y="570741"/>
                  </a:lnTo>
                  <a:lnTo>
                    <a:pt x="190189" y="570741"/>
                  </a:lnTo>
                  <a:lnTo>
                    <a:pt x="0" y="285371"/>
                  </a:lnTo>
                  <a:close/>
                </a:path>
              </a:pathLst>
            </a:custGeom>
            <a:noFill/>
            <a:ln w="950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6" name="任意形状 25">
              <a:extLst>
                <a:ext uri="{FF2B5EF4-FFF2-40B4-BE49-F238E27FC236}">
                  <a16:creationId xmlns:a16="http://schemas.microsoft.com/office/drawing/2014/main" id="{B86C76EB-2966-5EA3-4CD7-077422809AB9}"/>
                </a:ext>
              </a:extLst>
            </p:cNvPr>
            <p:cNvSpPr/>
            <p:nvPr/>
          </p:nvSpPr>
          <p:spPr>
            <a:xfrm>
              <a:off x="3732898" y="4738149"/>
              <a:ext cx="76075" cy="190247"/>
            </a:xfrm>
            <a:custGeom>
              <a:avLst/>
              <a:gdLst>
                <a:gd name="connsiteX0" fmla="*/ 38038 w 76075"/>
                <a:gd name="connsiteY0" fmla="*/ 0 h 190247"/>
                <a:gd name="connsiteX1" fmla="*/ 66566 w 76075"/>
                <a:gd name="connsiteY1" fmla="*/ 28537 h 190247"/>
                <a:gd name="connsiteX2" fmla="*/ 38038 w 76075"/>
                <a:gd name="connsiteY2" fmla="*/ 57074 h 190247"/>
                <a:gd name="connsiteX3" fmla="*/ 9509 w 76075"/>
                <a:gd name="connsiteY3" fmla="*/ 28537 h 190247"/>
                <a:gd name="connsiteX4" fmla="*/ 38038 w 76075"/>
                <a:gd name="connsiteY4" fmla="*/ 0 h 190247"/>
                <a:gd name="connsiteX5" fmla="*/ 57057 w 76075"/>
                <a:gd name="connsiteY5" fmla="*/ 66586 h 190247"/>
                <a:gd name="connsiteX6" fmla="*/ 76076 w 76075"/>
                <a:gd name="connsiteY6" fmla="*/ 85611 h 190247"/>
                <a:gd name="connsiteX7" fmla="*/ 76076 w 76075"/>
                <a:gd name="connsiteY7" fmla="*/ 114148 h 190247"/>
                <a:gd name="connsiteX8" fmla="*/ 57057 w 76075"/>
                <a:gd name="connsiteY8" fmla="*/ 133173 h 190247"/>
                <a:gd name="connsiteX9" fmla="*/ 57057 w 76075"/>
                <a:gd name="connsiteY9" fmla="*/ 180735 h 190247"/>
                <a:gd name="connsiteX10" fmla="*/ 47547 w 76075"/>
                <a:gd name="connsiteY10" fmla="*/ 190247 h 190247"/>
                <a:gd name="connsiteX11" fmla="*/ 28528 w 76075"/>
                <a:gd name="connsiteY11" fmla="*/ 190247 h 190247"/>
                <a:gd name="connsiteX12" fmla="*/ 19019 w 76075"/>
                <a:gd name="connsiteY12" fmla="*/ 180735 h 190247"/>
                <a:gd name="connsiteX13" fmla="*/ 19019 w 76075"/>
                <a:gd name="connsiteY13" fmla="*/ 133173 h 190247"/>
                <a:gd name="connsiteX14" fmla="*/ 0 w 76075"/>
                <a:gd name="connsiteY14" fmla="*/ 114148 h 190247"/>
                <a:gd name="connsiteX15" fmla="*/ 0 w 76075"/>
                <a:gd name="connsiteY15" fmla="*/ 85611 h 190247"/>
                <a:gd name="connsiteX16" fmla="*/ 19019 w 76075"/>
                <a:gd name="connsiteY16" fmla="*/ 66586 h 19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075" h="190247">
                  <a:moveTo>
                    <a:pt x="38038" y="0"/>
                  </a:moveTo>
                  <a:cubicBezTo>
                    <a:pt x="53824" y="0"/>
                    <a:pt x="66566" y="12747"/>
                    <a:pt x="66566" y="28537"/>
                  </a:cubicBezTo>
                  <a:cubicBezTo>
                    <a:pt x="66566" y="44328"/>
                    <a:pt x="53824" y="57074"/>
                    <a:pt x="38038" y="57074"/>
                  </a:cubicBezTo>
                  <a:cubicBezTo>
                    <a:pt x="22252" y="57074"/>
                    <a:pt x="9509" y="44328"/>
                    <a:pt x="9509" y="28537"/>
                  </a:cubicBezTo>
                  <a:cubicBezTo>
                    <a:pt x="9509" y="12747"/>
                    <a:pt x="22252" y="0"/>
                    <a:pt x="38038" y="0"/>
                  </a:cubicBezTo>
                  <a:close/>
                  <a:moveTo>
                    <a:pt x="57057" y="66586"/>
                  </a:moveTo>
                  <a:cubicBezTo>
                    <a:pt x="67517" y="66586"/>
                    <a:pt x="76076" y="75148"/>
                    <a:pt x="76076" y="85611"/>
                  </a:cubicBezTo>
                  <a:lnTo>
                    <a:pt x="76076" y="114148"/>
                  </a:lnTo>
                  <a:cubicBezTo>
                    <a:pt x="76076" y="124612"/>
                    <a:pt x="67517" y="133173"/>
                    <a:pt x="57057" y="133173"/>
                  </a:cubicBezTo>
                  <a:lnTo>
                    <a:pt x="57057" y="180735"/>
                  </a:lnTo>
                  <a:cubicBezTo>
                    <a:pt x="57057" y="185966"/>
                    <a:pt x="52778" y="190247"/>
                    <a:pt x="47547" y="190247"/>
                  </a:cubicBezTo>
                  <a:lnTo>
                    <a:pt x="28528" y="190247"/>
                  </a:lnTo>
                  <a:cubicBezTo>
                    <a:pt x="23298" y="190247"/>
                    <a:pt x="19019" y="185966"/>
                    <a:pt x="19019" y="180735"/>
                  </a:cubicBezTo>
                  <a:lnTo>
                    <a:pt x="19019" y="133173"/>
                  </a:lnTo>
                  <a:cubicBezTo>
                    <a:pt x="8559" y="133173"/>
                    <a:pt x="0" y="124612"/>
                    <a:pt x="0" y="114148"/>
                  </a:cubicBezTo>
                  <a:lnTo>
                    <a:pt x="0" y="85611"/>
                  </a:lnTo>
                  <a:cubicBezTo>
                    <a:pt x="0" y="75148"/>
                    <a:pt x="8559" y="66586"/>
                    <a:pt x="19019" y="66586"/>
                  </a:cubicBezTo>
                  <a:close/>
                </a:path>
              </a:pathLst>
            </a:custGeom>
            <a:solidFill>
              <a:srgbClr val="CCCCCC"/>
            </a:solidFill>
            <a:ln w="3804" cap="flat">
              <a:solidFill>
                <a:srgbClr val="6881B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7" name="任意形状 26">
              <a:extLst>
                <a:ext uri="{FF2B5EF4-FFF2-40B4-BE49-F238E27FC236}">
                  <a16:creationId xmlns:a16="http://schemas.microsoft.com/office/drawing/2014/main" id="{66E32D29-DC2A-663F-43E8-9F6CC84C0822}"/>
                </a:ext>
              </a:extLst>
            </p:cNvPr>
            <p:cNvSpPr/>
            <p:nvPr/>
          </p:nvSpPr>
          <p:spPr>
            <a:xfrm>
              <a:off x="3656823" y="5237548"/>
              <a:ext cx="76075" cy="190247"/>
            </a:xfrm>
            <a:custGeom>
              <a:avLst/>
              <a:gdLst>
                <a:gd name="connsiteX0" fmla="*/ 38038 w 76075"/>
                <a:gd name="connsiteY0" fmla="*/ 0 h 190247"/>
                <a:gd name="connsiteX1" fmla="*/ 66566 w 76075"/>
                <a:gd name="connsiteY1" fmla="*/ 28537 h 190247"/>
                <a:gd name="connsiteX2" fmla="*/ 38038 w 76075"/>
                <a:gd name="connsiteY2" fmla="*/ 57074 h 190247"/>
                <a:gd name="connsiteX3" fmla="*/ 9509 w 76075"/>
                <a:gd name="connsiteY3" fmla="*/ 28537 h 190247"/>
                <a:gd name="connsiteX4" fmla="*/ 38038 w 76075"/>
                <a:gd name="connsiteY4" fmla="*/ 0 h 190247"/>
                <a:gd name="connsiteX5" fmla="*/ 57057 w 76075"/>
                <a:gd name="connsiteY5" fmla="*/ 66586 h 190247"/>
                <a:gd name="connsiteX6" fmla="*/ 76076 w 76075"/>
                <a:gd name="connsiteY6" fmla="*/ 85611 h 190247"/>
                <a:gd name="connsiteX7" fmla="*/ 76076 w 76075"/>
                <a:gd name="connsiteY7" fmla="*/ 114148 h 190247"/>
                <a:gd name="connsiteX8" fmla="*/ 57057 w 76075"/>
                <a:gd name="connsiteY8" fmla="*/ 133173 h 190247"/>
                <a:gd name="connsiteX9" fmla="*/ 57057 w 76075"/>
                <a:gd name="connsiteY9" fmla="*/ 180735 h 190247"/>
                <a:gd name="connsiteX10" fmla="*/ 47547 w 76075"/>
                <a:gd name="connsiteY10" fmla="*/ 190247 h 190247"/>
                <a:gd name="connsiteX11" fmla="*/ 28528 w 76075"/>
                <a:gd name="connsiteY11" fmla="*/ 190247 h 190247"/>
                <a:gd name="connsiteX12" fmla="*/ 19019 w 76075"/>
                <a:gd name="connsiteY12" fmla="*/ 180735 h 190247"/>
                <a:gd name="connsiteX13" fmla="*/ 19019 w 76075"/>
                <a:gd name="connsiteY13" fmla="*/ 133173 h 190247"/>
                <a:gd name="connsiteX14" fmla="*/ 0 w 76075"/>
                <a:gd name="connsiteY14" fmla="*/ 114148 h 190247"/>
                <a:gd name="connsiteX15" fmla="*/ 0 w 76075"/>
                <a:gd name="connsiteY15" fmla="*/ 85611 h 190247"/>
                <a:gd name="connsiteX16" fmla="*/ 19019 w 76075"/>
                <a:gd name="connsiteY16" fmla="*/ 66586 h 19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075" h="190247">
                  <a:moveTo>
                    <a:pt x="38038" y="0"/>
                  </a:moveTo>
                  <a:cubicBezTo>
                    <a:pt x="53824" y="0"/>
                    <a:pt x="66566" y="12747"/>
                    <a:pt x="66566" y="28537"/>
                  </a:cubicBezTo>
                  <a:cubicBezTo>
                    <a:pt x="66566" y="44328"/>
                    <a:pt x="53824" y="57074"/>
                    <a:pt x="38038" y="57074"/>
                  </a:cubicBezTo>
                  <a:cubicBezTo>
                    <a:pt x="22252" y="57074"/>
                    <a:pt x="9509" y="44328"/>
                    <a:pt x="9509" y="28537"/>
                  </a:cubicBezTo>
                  <a:cubicBezTo>
                    <a:pt x="9509" y="12747"/>
                    <a:pt x="22252" y="0"/>
                    <a:pt x="38038" y="0"/>
                  </a:cubicBezTo>
                  <a:close/>
                  <a:moveTo>
                    <a:pt x="57057" y="66586"/>
                  </a:moveTo>
                  <a:cubicBezTo>
                    <a:pt x="67517" y="66586"/>
                    <a:pt x="76076" y="75148"/>
                    <a:pt x="76076" y="85611"/>
                  </a:cubicBezTo>
                  <a:lnTo>
                    <a:pt x="76076" y="114148"/>
                  </a:lnTo>
                  <a:cubicBezTo>
                    <a:pt x="76076" y="124612"/>
                    <a:pt x="67517" y="133173"/>
                    <a:pt x="57057" y="133173"/>
                  </a:cubicBezTo>
                  <a:lnTo>
                    <a:pt x="57057" y="180735"/>
                  </a:lnTo>
                  <a:cubicBezTo>
                    <a:pt x="57057" y="185966"/>
                    <a:pt x="52778" y="190247"/>
                    <a:pt x="47547" y="190247"/>
                  </a:cubicBezTo>
                  <a:lnTo>
                    <a:pt x="28528" y="190247"/>
                  </a:lnTo>
                  <a:cubicBezTo>
                    <a:pt x="23298" y="190247"/>
                    <a:pt x="19019" y="185966"/>
                    <a:pt x="19019" y="180735"/>
                  </a:cubicBezTo>
                  <a:lnTo>
                    <a:pt x="19019" y="133173"/>
                  </a:lnTo>
                  <a:cubicBezTo>
                    <a:pt x="8559" y="133173"/>
                    <a:pt x="0" y="124612"/>
                    <a:pt x="0" y="114148"/>
                  </a:cubicBezTo>
                  <a:lnTo>
                    <a:pt x="0" y="85611"/>
                  </a:lnTo>
                  <a:cubicBezTo>
                    <a:pt x="0" y="75148"/>
                    <a:pt x="8559" y="66586"/>
                    <a:pt x="19019" y="66586"/>
                  </a:cubicBezTo>
                  <a:close/>
                </a:path>
              </a:pathLst>
            </a:custGeom>
            <a:solidFill>
              <a:srgbClr val="CCCCCC"/>
            </a:solidFill>
            <a:ln w="3804" cap="flat">
              <a:solidFill>
                <a:srgbClr val="6881B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" name="任意形状 27">
              <a:extLst>
                <a:ext uri="{FF2B5EF4-FFF2-40B4-BE49-F238E27FC236}">
                  <a16:creationId xmlns:a16="http://schemas.microsoft.com/office/drawing/2014/main" id="{8B4328B0-7E6C-87A4-05BB-4DFDA8F6873A}"/>
                </a:ext>
              </a:extLst>
            </p:cNvPr>
            <p:cNvSpPr/>
            <p:nvPr/>
          </p:nvSpPr>
          <p:spPr>
            <a:xfrm>
              <a:off x="3961125" y="4643026"/>
              <a:ext cx="76075" cy="190247"/>
            </a:xfrm>
            <a:custGeom>
              <a:avLst/>
              <a:gdLst>
                <a:gd name="connsiteX0" fmla="*/ 38038 w 76075"/>
                <a:gd name="connsiteY0" fmla="*/ 0 h 190247"/>
                <a:gd name="connsiteX1" fmla="*/ 66566 w 76075"/>
                <a:gd name="connsiteY1" fmla="*/ 28537 h 190247"/>
                <a:gd name="connsiteX2" fmla="*/ 38038 w 76075"/>
                <a:gd name="connsiteY2" fmla="*/ 57074 h 190247"/>
                <a:gd name="connsiteX3" fmla="*/ 9509 w 76075"/>
                <a:gd name="connsiteY3" fmla="*/ 28537 h 190247"/>
                <a:gd name="connsiteX4" fmla="*/ 38038 w 76075"/>
                <a:gd name="connsiteY4" fmla="*/ 0 h 190247"/>
                <a:gd name="connsiteX5" fmla="*/ 57057 w 76075"/>
                <a:gd name="connsiteY5" fmla="*/ 66586 h 190247"/>
                <a:gd name="connsiteX6" fmla="*/ 76076 w 76075"/>
                <a:gd name="connsiteY6" fmla="*/ 85611 h 190247"/>
                <a:gd name="connsiteX7" fmla="*/ 76076 w 76075"/>
                <a:gd name="connsiteY7" fmla="*/ 114148 h 190247"/>
                <a:gd name="connsiteX8" fmla="*/ 57057 w 76075"/>
                <a:gd name="connsiteY8" fmla="*/ 133173 h 190247"/>
                <a:gd name="connsiteX9" fmla="*/ 57057 w 76075"/>
                <a:gd name="connsiteY9" fmla="*/ 180735 h 190247"/>
                <a:gd name="connsiteX10" fmla="*/ 47547 w 76075"/>
                <a:gd name="connsiteY10" fmla="*/ 190247 h 190247"/>
                <a:gd name="connsiteX11" fmla="*/ 28528 w 76075"/>
                <a:gd name="connsiteY11" fmla="*/ 190247 h 190247"/>
                <a:gd name="connsiteX12" fmla="*/ 19019 w 76075"/>
                <a:gd name="connsiteY12" fmla="*/ 180735 h 190247"/>
                <a:gd name="connsiteX13" fmla="*/ 19019 w 76075"/>
                <a:gd name="connsiteY13" fmla="*/ 133173 h 190247"/>
                <a:gd name="connsiteX14" fmla="*/ 0 w 76075"/>
                <a:gd name="connsiteY14" fmla="*/ 114148 h 190247"/>
                <a:gd name="connsiteX15" fmla="*/ 0 w 76075"/>
                <a:gd name="connsiteY15" fmla="*/ 85611 h 190247"/>
                <a:gd name="connsiteX16" fmla="*/ 19019 w 76075"/>
                <a:gd name="connsiteY16" fmla="*/ 66586 h 19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075" h="190247">
                  <a:moveTo>
                    <a:pt x="38038" y="0"/>
                  </a:moveTo>
                  <a:cubicBezTo>
                    <a:pt x="53824" y="0"/>
                    <a:pt x="66566" y="12747"/>
                    <a:pt x="66566" y="28537"/>
                  </a:cubicBezTo>
                  <a:cubicBezTo>
                    <a:pt x="66566" y="44328"/>
                    <a:pt x="53824" y="57074"/>
                    <a:pt x="38038" y="57074"/>
                  </a:cubicBezTo>
                  <a:cubicBezTo>
                    <a:pt x="22252" y="57074"/>
                    <a:pt x="9509" y="44328"/>
                    <a:pt x="9509" y="28537"/>
                  </a:cubicBezTo>
                  <a:cubicBezTo>
                    <a:pt x="9509" y="12747"/>
                    <a:pt x="22252" y="0"/>
                    <a:pt x="38038" y="0"/>
                  </a:cubicBezTo>
                  <a:close/>
                  <a:moveTo>
                    <a:pt x="57057" y="66586"/>
                  </a:moveTo>
                  <a:cubicBezTo>
                    <a:pt x="67517" y="66586"/>
                    <a:pt x="76076" y="75148"/>
                    <a:pt x="76076" y="85611"/>
                  </a:cubicBezTo>
                  <a:lnTo>
                    <a:pt x="76076" y="114148"/>
                  </a:lnTo>
                  <a:cubicBezTo>
                    <a:pt x="76076" y="124612"/>
                    <a:pt x="67517" y="133173"/>
                    <a:pt x="57057" y="133173"/>
                  </a:cubicBezTo>
                  <a:lnTo>
                    <a:pt x="57057" y="180735"/>
                  </a:lnTo>
                  <a:cubicBezTo>
                    <a:pt x="57057" y="185966"/>
                    <a:pt x="52778" y="190247"/>
                    <a:pt x="47547" y="190247"/>
                  </a:cubicBezTo>
                  <a:lnTo>
                    <a:pt x="28528" y="190247"/>
                  </a:lnTo>
                  <a:cubicBezTo>
                    <a:pt x="23298" y="190247"/>
                    <a:pt x="19019" y="185966"/>
                    <a:pt x="19019" y="180735"/>
                  </a:cubicBezTo>
                  <a:lnTo>
                    <a:pt x="19019" y="133173"/>
                  </a:lnTo>
                  <a:cubicBezTo>
                    <a:pt x="8559" y="133173"/>
                    <a:pt x="0" y="124612"/>
                    <a:pt x="0" y="114148"/>
                  </a:cubicBezTo>
                  <a:lnTo>
                    <a:pt x="0" y="85611"/>
                  </a:lnTo>
                  <a:cubicBezTo>
                    <a:pt x="0" y="75148"/>
                    <a:pt x="8559" y="66586"/>
                    <a:pt x="19019" y="66586"/>
                  </a:cubicBezTo>
                  <a:close/>
                </a:path>
              </a:pathLst>
            </a:custGeom>
            <a:solidFill>
              <a:srgbClr val="CCCCCC"/>
            </a:solidFill>
            <a:ln w="3804" cap="flat">
              <a:solidFill>
                <a:srgbClr val="6881B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9" name="任意形状 28">
              <a:extLst>
                <a:ext uri="{FF2B5EF4-FFF2-40B4-BE49-F238E27FC236}">
                  <a16:creationId xmlns:a16="http://schemas.microsoft.com/office/drawing/2014/main" id="{D57F2007-F269-CB6A-F640-380ACEA282C1}"/>
                </a:ext>
              </a:extLst>
            </p:cNvPr>
            <p:cNvSpPr/>
            <p:nvPr/>
          </p:nvSpPr>
          <p:spPr>
            <a:xfrm>
              <a:off x="3961125" y="5189986"/>
              <a:ext cx="76075" cy="190247"/>
            </a:xfrm>
            <a:custGeom>
              <a:avLst/>
              <a:gdLst>
                <a:gd name="connsiteX0" fmla="*/ 38038 w 76075"/>
                <a:gd name="connsiteY0" fmla="*/ 0 h 190247"/>
                <a:gd name="connsiteX1" fmla="*/ 66566 w 76075"/>
                <a:gd name="connsiteY1" fmla="*/ 28537 h 190247"/>
                <a:gd name="connsiteX2" fmla="*/ 38038 w 76075"/>
                <a:gd name="connsiteY2" fmla="*/ 57074 h 190247"/>
                <a:gd name="connsiteX3" fmla="*/ 9509 w 76075"/>
                <a:gd name="connsiteY3" fmla="*/ 28537 h 190247"/>
                <a:gd name="connsiteX4" fmla="*/ 38038 w 76075"/>
                <a:gd name="connsiteY4" fmla="*/ 0 h 190247"/>
                <a:gd name="connsiteX5" fmla="*/ 57057 w 76075"/>
                <a:gd name="connsiteY5" fmla="*/ 66586 h 190247"/>
                <a:gd name="connsiteX6" fmla="*/ 76076 w 76075"/>
                <a:gd name="connsiteY6" fmla="*/ 85611 h 190247"/>
                <a:gd name="connsiteX7" fmla="*/ 76076 w 76075"/>
                <a:gd name="connsiteY7" fmla="*/ 114148 h 190247"/>
                <a:gd name="connsiteX8" fmla="*/ 57057 w 76075"/>
                <a:gd name="connsiteY8" fmla="*/ 133173 h 190247"/>
                <a:gd name="connsiteX9" fmla="*/ 57057 w 76075"/>
                <a:gd name="connsiteY9" fmla="*/ 180735 h 190247"/>
                <a:gd name="connsiteX10" fmla="*/ 47547 w 76075"/>
                <a:gd name="connsiteY10" fmla="*/ 190247 h 190247"/>
                <a:gd name="connsiteX11" fmla="*/ 28528 w 76075"/>
                <a:gd name="connsiteY11" fmla="*/ 190247 h 190247"/>
                <a:gd name="connsiteX12" fmla="*/ 19019 w 76075"/>
                <a:gd name="connsiteY12" fmla="*/ 180735 h 190247"/>
                <a:gd name="connsiteX13" fmla="*/ 19019 w 76075"/>
                <a:gd name="connsiteY13" fmla="*/ 133173 h 190247"/>
                <a:gd name="connsiteX14" fmla="*/ 0 w 76075"/>
                <a:gd name="connsiteY14" fmla="*/ 114148 h 190247"/>
                <a:gd name="connsiteX15" fmla="*/ 0 w 76075"/>
                <a:gd name="connsiteY15" fmla="*/ 85611 h 190247"/>
                <a:gd name="connsiteX16" fmla="*/ 19019 w 76075"/>
                <a:gd name="connsiteY16" fmla="*/ 66586 h 19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075" h="190247">
                  <a:moveTo>
                    <a:pt x="38038" y="0"/>
                  </a:moveTo>
                  <a:cubicBezTo>
                    <a:pt x="53824" y="0"/>
                    <a:pt x="66566" y="12747"/>
                    <a:pt x="66566" y="28537"/>
                  </a:cubicBezTo>
                  <a:cubicBezTo>
                    <a:pt x="66566" y="44328"/>
                    <a:pt x="53824" y="57074"/>
                    <a:pt x="38038" y="57074"/>
                  </a:cubicBezTo>
                  <a:cubicBezTo>
                    <a:pt x="22252" y="57074"/>
                    <a:pt x="9509" y="44328"/>
                    <a:pt x="9509" y="28537"/>
                  </a:cubicBezTo>
                  <a:cubicBezTo>
                    <a:pt x="9509" y="12747"/>
                    <a:pt x="22252" y="0"/>
                    <a:pt x="38038" y="0"/>
                  </a:cubicBezTo>
                  <a:close/>
                  <a:moveTo>
                    <a:pt x="57057" y="66586"/>
                  </a:moveTo>
                  <a:cubicBezTo>
                    <a:pt x="67517" y="66586"/>
                    <a:pt x="76076" y="75148"/>
                    <a:pt x="76076" y="85611"/>
                  </a:cubicBezTo>
                  <a:lnTo>
                    <a:pt x="76076" y="114148"/>
                  </a:lnTo>
                  <a:cubicBezTo>
                    <a:pt x="76076" y="124612"/>
                    <a:pt x="67517" y="133173"/>
                    <a:pt x="57057" y="133173"/>
                  </a:cubicBezTo>
                  <a:lnTo>
                    <a:pt x="57057" y="180735"/>
                  </a:lnTo>
                  <a:cubicBezTo>
                    <a:pt x="57057" y="185966"/>
                    <a:pt x="52778" y="190247"/>
                    <a:pt x="47547" y="190247"/>
                  </a:cubicBezTo>
                  <a:lnTo>
                    <a:pt x="28528" y="190247"/>
                  </a:lnTo>
                  <a:cubicBezTo>
                    <a:pt x="23298" y="190247"/>
                    <a:pt x="19019" y="185966"/>
                    <a:pt x="19019" y="180735"/>
                  </a:cubicBezTo>
                  <a:lnTo>
                    <a:pt x="19019" y="133173"/>
                  </a:lnTo>
                  <a:cubicBezTo>
                    <a:pt x="8559" y="133173"/>
                    <a:pt x="0" y="124612"/>
                    <a:pt x="0" y="114148"/>
                  </a:cubicBezTo>
                  <a:lnTo>
                    <a:pt x="0" y="85611"/>
                  </a:lnTo>
                  <a:cubicBezTo>
                    <a:pt x="0" y="75148"/>
                    <a:pt x="8559" y="66586"/>
                    <a:pt x="19019" y="66586"/>
                  </a:cubicBezTo>
                  <a:close/>
                </a:path>
              </a:pathLst>
            </a:custGeom>
            <a:solidFill>
              <a:srgbClr val="CCCCCC"/>
            </a:solidFill>
            <a:ln w="3804" cap="flat">
              <a:solidFill>
                <a:srgbClr val="6881B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0" name="任意形状 29">
              <a:extLst>
                <a:ext uri="{FF2B5EF4-FFF2-40B4-BE49-F238E27FC236}">
                  <a16:creationId xmlns:a16="http://schemas.microsoft.com/office/drawing/2014/main" id="{AE9B493C-BACD-310B-575C-084232A0542A}"/>
                </a:ext>
              </a:extLst>
            </p:cNvPr>
            <p:cNvSpPr/>
            <p:nvPr/>
          </p:nvSpPr>
          <p:spPr>
            <a:xfrm>
              <a:off x="3961125" y="5475357"/>
              <a:ext cx="76075" cy="190247"/>
            </a:xfrm>
            <a:custGeom>
              <a:avLst/>
              <a:gdLst>
                <a:gd name="connsiteX0" fmla="*/ 38038 w 76075"/>
                <a:gd name="connsiteY0" fmla="*/ 0 h 190247"/>
                <a:gd name="connsiteX1" fmla="*/ 66566 w 76075"/>
                <a:gd name="connsiteY1" fmla="*/ 28537 h 190247"/>
                <a:gd name="connsiteX2" fmla="*/ 38038 w 76075"/>
                <a:gd name="connsiteY2" fmla="*/ 57074 h 190247"/>
                <a:gd name="connsiteX3" fmla="*/ 9509 w 76075"/>
                <a:gd name="connsiteY3" fmla="*/ 28537 h 190247"/>
                <a:gd name="connsiteX4" fmla="*/ 38038 w 76075"/>
                <a:gd name="connsiteY4" fmla="*/ 0 h 190247"/>
                <a:gd name="connsiteX5" fmla="*/ 57057 w 76075"/>
                <a:gd name="connsiteY5" fmla="*/ 66586 h 190247"/>
                <a:gd name="connsiteX6" fmla="*/ 76076 w 76075"/>
                <a:gd name="connsiteY6" fmla="*/ 85611 h 190247"/>
                <a:gd name="connsiteX7" fmla="*/ 76076 w 76075"/>
                <a:gd name="connsiteY7" fmla="*/ 114148 h 190247"/>
                <a:gd name="connsiteX8" fmla="*/ 57057 w 76075"/>
                <a:gd name="connsiteY8" fmla="*/ 133173 h 190247"/>
                <a:gd name="connsiteX9" fmla="*/ 57057 w 76075"/>
                <a:gd name="connsiteY9" fmla="*/ 180735 h 190247"/>
                <a:gd name="connsiteX10" fmla="*/ 47547 w 76075"/>
                <a:gd name="connsiteY10" fmla="*/ 190247 h 190247"/>
                <a:gd name="connsiteX11" fmla="*/ 28528 w 76075"/>
                <a:gd name="connsiteY11" fmla="*/ 190247 h 190247"/>
                <a:gd name="connsiteX12" fmla="*/ 19019 w 76075"/>
                <a:gd name="connsiteY12" fmla="*/ 180735 h 190247"/>
                <a:gd name="connsiteX13" fmla="*/ 19019 w 76075"/>
                <a:gd name="connsiteY13" fmla="*/ 133173 h 190247"/>
                <a:gd name="connsiteX14" fmla="*/ 0 w 76075"/>
                <a:gd name="connsiteY14" fmla="*/ 114148 h 190247"/>
                <a:gd name="connsiteX15" fmla="*/ 0 w 76075"/>
                <a:gd name="connsiteY15" fmla="*/ 85611 h 190247"/>
                <a:gd name="connsiteX16" fmla="*/ 19019 w 76075"/>
                <a:gd name="connsiteY16" fmla="*/ 66586 h 19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075" h="190247">
                  <a:moveTo>
                    <a:pt x="38038" y="0"/>
                  </a:moveTo>
                  <a:cubicBezTo>
                    <a:pt x="53824" y="0"/>
                    <a:pt x="66566" y="12747"/>
                    <a:pt x="66566" y="28537"/>
                  </a:cubicBezTo>
                  <a:cubicBezTo>
                    <a:pt x="66566" y="44328"/>
                    <a:pt x="53824" y="57074"/>
                    <a:pt x="38038" y="57074"/>
                  </a:cubicBezTo>
                  <a:cubicBezTo>
                    <a:pt x="22252" y="57074"/>
                    <a:pt x="9509" y="44328"/>
                    <a:pt x="9509" y="28537"/>
                  </a:cubicBezTo>
                  <a:cubicBezTo>
                    <a:pt x="9509" y="12747"/>
                    <a:pt x="22252" y="0"/>
                    <a:pt x="38038" y="0"/>
                  </a:cubicBezTo>
                  <a:close/>
                  <a:moveTo>
                    <a:pt x="57057" y="66586"/>
                  </a:moveTo>
                  <a:cubicBezTo>
                    <a:pt x="67517" y="66586"/>
                    <a:pt x="76076" y="75148"/>
                    <a:pt x="76076" y="85611"/>
                  </a:cubicBezTo>
                  <a:lnTo>
                    <a:pt x="76076" y="114148"/>
                  </a:lnTo>
                  <a:cubicBezTo>
                    <a:pt x="76076" y="124612"/>
                    <a:pt x="67517" y="133173"/>
                    <a:pt x="57057" y="133173"/>
                  </a:cubicBezTo>
                  <a:lnTo>
                    <a:pt x="57057" y="180735"/>
                  </a:lnTo>
                  <a:cubicBezTo>
                    <a:pt x="57057" y="185966"/>
                    <a:pt x="52778" y="190247"/>
                    <a:pt x="47547" y="190247"/>
                  </a:cubicBezTo>
                  <a:lnTo>
                    <a:pt x="28528" y="190247"/>
                  </a:lnTo>
                  <a:cubicBezTo>
                    <a:pt x="23298" y="190247"/>
                    <a:pt x="19019" y="185966"/>
                    <a:pt x="19019" y="180735"/>
                  </a:cubicBezTo>
                  <a:lnTo>
                    <a:pt x="19019" y="133173"/>
                  </a:lnTo>
                  <a:cubicBezTo>
                    <a:pt x="8559" y="133173"/>
                    <a:pt x="0" y="124612"/>
                    <a:pt x="0" y="114148"/>
                  </a:cubicBezTo>
                  <a:lnTo>
                    <a:pt x="0" y="85611"/>
                  </a:lnTo>
                  <a:cubicBezTo>
                    <a:pt x="0" y="75148"/>
                    <a:pt x="8559" y="66586"/>
                    <a:pt x="19019" y="66586"/>
                  </a:cubicBezTo>
                  <a:close/>
                </a:path>
              </a:pathLst>
            </a:custGeom>
            <a:solidFill>
              <a:srgbClr val="CCCCCC"/>
            </a:solidFill>
            <a:ln w="3804" cap="flat">
              <a:solidFill>
                <a:srgbClr val="6881B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1" name="任意形状 30">
              <a:extLst>
                <a:ext uri="{FF2B5EF4-FFF2-40B4-BE49-F238E27FC236}">
                  <a16:creationId xmlns:a16="http://schemas.microsoft.com/office/drawing/2014/main" id="{1B699027-A0A5-CAD5-2295-ABDA578D2591}"/>
                </a:ext>
              </a:extLst>
            </p:cNvPr>
            <p:cNvSpPr/>
            <p:nvPr/>
          </p:nvSpPr>
          <p:spPr>
            <a:xfrm>
              <a:off x="4797958" y="4738149"/>
              <a:ext cx="76075" cy="190247"/>
            </a:xfrm>
            <a:custGeom>
              <a:avLst/>
              <a:gdLst>
                <a:gd name="connsiteX0" fmla="*/ 38038 w 76075"/>
                <a:gd name="connsiteY0" fmla="*/ 0 h 190247"/>
                <a:gd name="connsiteX1" fmla="*/ 66566 w 76075"/>
                <a:gd name="connsiteY1" fmla="*/ 28537 h 190247"/>
                <a:gd name="connsiteX2" fmla="*/ 38038 w 76075"/>
                <a:gd name="connsiteY2" fmla="*/ 57074 h 190247"/>
                <a:gd name="connsiteX3" fmla="*/ 9509 w 76075"/>
                <a:gd name="connsiteY3" fmla="*/ 28537 h 190247"/>
                <a:gd name="connsiteX4" fmla="*/ 38038 w 76075"/>
                <a:gd name="connsiteY4" fmla="*/ 0 h 190247"/>
                <a:gd name="connsiteX5" fmla="*/ 57057 w 76075"/>
                <a:gd name="connsiteY5" fmla="*/ 66586 h 190247"/>
                <a:gd name="connsiteX6" fmla="*/ 76076 w 76075"/>
                <a:gd name="connsiteY6" fmla="*/ 85611 h 190247"/>
                <a:gd name="connsiteX7" fmla="*/ 76076 w 76075"/>
                <a:gd name="connsiteY7" fmla="*/ 114148 h 190247"/>
                <a:gd name="connsiteX8" fmla="*/ 57057 w 76075"/>
                <a:gd name="connsiteY8" fmla="*/ 133173 h 190247"/>
                <a:gd name="connsiteX9" fmla="*/ 57057 w 76075"/>
                <a:gd name="connsiteY9" fmla="*/ 180735 h 190247"/>
                <a:gd name="connsiteX10" fmla="*/ 47547 w 76075"/>
                <a:gd name="connsiteY10" fmla="*/ 190247 h 190247"/>
                <a:gd name="connsiteX11" fmla="*/ 28528 w 76075"/>
                <a:gd name="connsiteY11" fmla="*/ 190247 h 190247"/>
                <a:gd name="connsiteX12" fmla="*/ 19019 w 76075"/>
                <a:gd name="connsiteY12" fmla="*/ 180735 h 190247"/>
                <a:gd name="connsiteX13" fmla="*/ 19019 w 76075"/>
                <a:gd name="connsiteY13" fmla="*/ 133173 h 190247"/>
                <a:gd name="connsiteX14" fmla="*/ 0 w 76075"/>
                <a:gd name="connsiteY14" fmla="*/ 114148 h 190247"/>
                <a:gd name="connsiteX15" fmla="*/ 0 w 76075"/>
                <a:gd name="connsiteY15" fmla="*/ 85611 h 190247"/>
                <a:gd name="connsiteX16" fmla="*/ 19019 w 76075"/>
                <a:gd name="connsiteY16" fmla="*/ 66586 h 19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075" h="190247">
                  <a:moveTo>
                    <a:pt x="38038" y="0"/>
                  </a:moveTo>
                  <a:cubicBezTo>
                    <a:pt x="53824" y="0"/>
                    <a:pt x="66566" y="12747"/>
                    <a:pt x="66566" y="28537"/>
                  </a:cubicBezTo>
                  <a:cubicBezTo>
                    <a:pt x="66566" y="44328"/>
                    <a:pt x="53824" y="57074"/>
                    <a:pt x="38038" y="57074"/>
                  </a:cubicBezTo>
                  <a:cubicBezTo>
                    <a:pt x="22252" y="57074"/>
                    <a:pt x="9509" y="44328"/>
                    <a:pt x="9509" y="28537"/>
                  </a:cubicBezTo>
                  <a:cubicBezTo>
                    <a:pt x="9509" y="12747"/>
                    <a:pt x="22252" y="0"/>
                    <a:pt x="38038" y="0"/>
                  </a:cubicBezTo>
                  <a:close/>
                  <a:moveTo>
                    <a:pt x="57057" y="66586"/>
                  </a:moveTo>
                  <a:cubicBezTo>
                    <a:pt x="67517" y="66586"/>
                    <a:pt x="76076" y="75148"/>
                    <a:pt x="76076" y="85611"/>
                  </a:cubicBezTo>
                  <a:lnTo>
                    <a:pt x="76076" y="114148"/>
                  </a:lnTo>
                  <a:cubicBezTo>
                    <a:pt x="76076" y="124612"/>
                    <a:pt x="67517" y="133173"/>
                    <a:pt x="57057" y="133173"/>
                  </a:cubicBezTo>
                  <a:lnTo>
                    <a:pt x="57057" y="180735"/>
                  </a:lnTo>
                  <a:cubicBezTo>
                    <a:pt x="57057" y="185966"/>
                    <a:pt x="52778" y="190247"/>
                    <a:pt x="47547" y="190247"/>
                  </a:cubicBezTo>
                  <a:lnTo>
                    <a:pt x="28528" y="190247"/>
                  </a:lnTo>
                  <a:cubicBezTo>
                    <a:pt x="23298" y="190247"/>
                    <a:pt x="19019" y="185966"/>
                    <a:pt x="19019" y="180735"/>
                  </a:cubicBezTo>
                  <a:lnTo>
                    <a:pt x="19019" y="133173"/>
                  </a:lnTo>
                  <a:cubicBezTo>
                    <a:pt x="8558" y="133173"/>
                    <a:pt x="0" y="124612"/>
                    <a:pt x="0" y="114148"/>
                  </a:cubicBezTo>
                  <a:lnTo>
                    <a:pt x="0" y="85611"/>
                  </a:lnTo>
                  <a:cubicBezTo>
                    <a:pt x="0" y="75148"/>
                    <a:pt x="8558" y="66586"/>
                    <a:pt x="19019" y="66586"/>
                  </a:cubicBezTo>
                  <a:close/>
                </a:path>
              </a:pathLst>
            </a:custGeom>
            <a:solidFill>
              <a:srgbClr val="CCCCCC"/>
            </a:solidFill>
            <a:ln w="3804" cap="flat">
              <a:solidFill>
                <a:srgbClr val="6881B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2" name="任意形状 31">
              <a:extLst>
                <a:ext uri="{FF2B5EF4-FFF2-40B4-BE49-F238E27FC236}">
                  <a16:creationId xmlns:a16="http://schemas.microsoft.com/office/drawing/2014/main" id="{A607E895-F2EE-EF0A-182B-A59E3EF88C86}"/>
                </a:ext>
              </a:extLst>
            </p:cNvPr>
            <p:cNvSpPr/>
            <p:nvPr/>
          </p:nvSpPr>
          <p:spPr>
            <a:xfrm>
              <a:off x="4721882" y="5427795"/>
              <a:ext cx="76075" cy="190247"/>
            </a:xfrm>
            <a:custGeom>
              <a:avLst/>
              <a:gdLst>
                <a:gd name="connsiteX0" fmla="*/ 38038 w 76075"/>
                <a:gd name="connsiteY0" fmla="*/ 0 h 190247"/>
                <a:gd name="connsiteX1" fmla="*/ 66566 w 76075"/>
                <a:gd name="connsiteY1" fmla="*/ 28537 h 190247"/>
                <a:gd name="connsiteX2" fmla="*/ 38038 w 76075"/>
                <a:gd name="connsiteY2" fmla="*/ 57074 h 190247"/>
                <a:gd name="connsiteX3" fmla="*/ 9509 w 76075"/>
                <a:gd name="connsiteY3" fmla="*/ 28537 h 190247"/>
                <a:gd name="connsiteX4" fmla="*/ 38038 w 76075"/>
                <a:gd name="connsiteY4" fmla="*/ 0 h 190247"/>
                <a:gd name="connsiteX5" fmla="*/ 57057 w 76075"/>
                <a:gd name="connsiteY5" fmla="*/ 66586 h 190247"/>
                <a:gd name="connsiteX6" fmla="*/ 76076 w 76075"/>
                <a:gd name="connsiteY6" fmla="*/ 85611 h 190247"/>
                <a:gd name="connsiteX7" fmla="*/ 76076 w 76075"/>
                <a:gd name="connsiteY7" fmla="*/ 114148 h 190247"/>
                <a:gd name="connsiteX8" fmla="*/ 57057 w 76075"/>
                <a:gd name="connsiteY8" fmla="*/ 133173 h 190247"/>
                <a:gd name="connsiteX9" fmla="*/ 57057 w 76075"/>
                <a:gd name="connsiteY9" fmla="*/ 180735 h 190247"/>
                <a:gd name="connsiteX10" fmla="*/ 47547 w 76075"/>
                <a:gd name="connsiteY10" fmla="*/ 190247 h 190247"/>
                <a:gd name="connsiteX11" fmla="*/ 28528 w 76075"/>
                <a:gd name="connsiteY11" fmla="*/ 190247 h 190247"/>
                <a:gd name="connsiteX12" fmla="*/ 19019 w 76075"/>
                <a:gd name="connsiteY12" fmla="*/ 180735 h 190247"/>
                <a:gd name="connsiteX13" fmla="*/ 19019 w 76075"/>
                <a:gd name="connsiteY13" fmla="*/ 133173 h 190247"/>
                <a:gd name="connsiteX14" fmla="*/ 0 w 76075"/>
                <a:gd name="connsiteY14" fmla="*/ 114148 h 190247"/>
                <a:gd name="connsiteX15" fmla="*/ 0 w 76075"/>
                <a:gd name="connsiteY15" fmla="*/ 85611 h 190247"/>
                <a:gd name="connsiteX16" fmla="*/ 19019 w 76075"/>
                <a:gd name="connsiteY16" fmla="*/ 66586 h 19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075" h="190247">
                  <a:moveTo>
                    <a:pt x="38038" y="0"/>
                  </a:moveTo>
                  <a:cubicBezTo>
                    <a:pt x="53824" y="0"/>
                    <a:pt x="66566" y="12747"/>
                    <a:pt x="66566" y="28537"/>
                  </a:cubicBezTo>
                  <a:cubicBezTo>
                    <a:pt x="66566" y="44328"/>
                    <a:pt x="53824" y="57074"/>
                    <a:pt x="38038" y="57074"/>
                  </a:cubicBezTo>
                  <a:cubicBezTo>
                    <a:pt x="22252" y="57074"/>
                    <a:pt x="9509" y="44328"/>
                    <a:pt x="9509" y="28537"/>
                  </a:cubicBezTo>
                  <a:cubicBezTo>
                    <a:pt x="9509" y="12747"/>
                    <a:pt x="22252" y="0"/>
                    <a:pt x="38038" y="0"/>
                  </a:cubicBezTo>
                  <a:close/>
                  <a:moveTo>
                    <a:pt x="57057" y="66586"/>
                  </a:moveTo>
                  <a:cubicBezTo>
                    <a:pt x="67517" y="66586"/>
                    <a:pt x="76076" y="75148"/>
                    <a:pt x="76076" y="85611"/>
                  </a:cubicBezTo>
                  <a:lnTo>
                    <a:pt x="76076" y="114148"/>
                  </a:lnTo>
                  <a:cubicBezTo>
                    <a:pt x="76076" y="124612"/>
                    <a:pt x="67517" y="133173"/>
                    <a:pt x="57057" y="133173"/>
                  </a:cubicBezTo>
                  <a:lnTo>
                    <a:pt x="57057" y="180735"/>
                  </a:lnTo>
                  <a:cubicBezTo>
                    <a:pt x="57057" y="185966"/>
                    <a:pt x="52778" y="190247"/>
                    <a:pt x="47547" y="190247"/>
                  </a:cubicBezTo>
                  <a:lnTo>
                    <a:pt x="28528" y="190247"/>
                  </a:lnTo>
                  <a:cubicBezTo>
                    <a:pt x="23298" y="190247"/>
                    <a:pt x="19019" y="185966"/>
                    <a:pt x="19019" y="180735"/>
                  </a:cubicBezTo>
                  <a:lnTo>
                    <a:pt x="19019" y="133173"/>
                  </a:lnTo>
                  <a:cubicBezTo>
                    <a:pt x="8558" y="133173"/>
                    <a:pt x="0" y="124612"/>
                    <a:pt x="0" y="114148"/>
                  </a:cubicBezTo>
                  <a:lnTo>
                    <a:pt x="0" y="85611"/>
                  </a:lnTo>
                  <a:cubicBezTo>
                    <a:pt x="0" y="75148"/>
                    <a:pt x="8558" y="66586"/>
                    <a:pt x="19019" y="66586"/>
                  </a:cubicBezTo>
                  <a:close/>
                </a:path>
              </a:pathLst>
            </a:custGeom>
            <a:solidFill>
              <a:srgbClr val="CCCCCC"/>
            </a:solidFill>
            <a:ln w="3804" cap="flat">
              <a:solidFill>
                <a:srgbClr val="6881B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3" name="任意形状 32">
              <a:extLst>
                <a:ext uri="{FF2B5EF4-FFF2-40B4-BE49-F238E27FC236}">
                  <a16:creationId xmlns:a16="http://schemas.microsoft.com/office/drawing/2014/main" id="{FD379956-382C-7E77-16A6-0AA53E834164}"/>
                </a:ext>
              </a:extLst>
            </p:cNvPr>
            <p:cNvSpPr/>
            <p:nvPr/>
          </p:nvSpPr>
          <p:spPr>
            <a:xfrm>
              <a:off x="4512674" y="5665604"/>
              <a:ext cx="76075" cy="190247"/>
            </a:xfrm>
            <a:custGeom>
              <a:avLst/>
              <a:gdLst>
                <a:gd name="connsiteX0" fmla="*/ 38038 w 76075"/>
                <a:gd name="connsiteY0" fmla="*/ 0 h 190247"/>
                <a:gd name="connsiteX1" fmla="*/ 66566 w 76075"/>
                <a:gd name="connsiteY1" fmla="*/ 28537 h 190247"/>
                <a:gd name="connsiteX2" fmla="*/ 38038 w 76075"/>
                <a:gd name="connsiteY2" fmla="*/ 57074 h 190247"/>
                <a:gd name="connsiteX3" fmla="*/ 9509 w 76075"/>
                <a:gd name="connsiteY3" fmla="*/ 28537 h 190247"/>
                <a:gd name="connsiteX4" fmla="*/ 38038 w 76075"/>
                <a:gd name="connsiteY4" fmla="*/ 0 h 190247"/>
                <a:gd name="connsiteX5" fmla="*/ 57057 w 76075"/>
                <a:gd name="connsiteY5" fmla="*/ 66586 h 190247"/>
                <a:gd name="connsiteX6" fmla="*/ 76076 w 76075"/>
                <a:gd name="connsiteY6" fmla="*/ 85611 h 190247"/>
                <a:gd name="connsiteX7" fmla="*/ 76076 w 76075"/>
                <a:gd name="connsiteY7" fmla="*/ 114148 h 190247"/>
                <a:gd name="connsiteX8" fmla="*/ 57057 w 76075"/>
                <a:gd name="connsiteY8" fmla="*/ 133173 h 190247"/>
                <a:gd name="connsiteX9" fmla="*/ 57057 w 76075"/>
                <a:gd name="connsiteY9" fmla="*/ 180735 h 190247"/>
                <a:gd name="connsiteX10" fmla="*/ 47547 w 76075"/>
                <a:gd name="connsiteY10" fmla="*/ 190247 h 190247"/>
                <a:gd name="connsiteX11" fmla="*/ 28528 w 76075"/>
                <a:gd name="connsiteY11" fmla="*/ 190247 h 190247"/>
                <a:gd name="connsiteX12" fmla="*/ 19019 w 76075"/>
                <a:gd name="connsiteY12" fmla="*/ 180735 h 190247"/>
                <a:gd name="connsiteX13" fmla="*/ 19019 w 76075"/>
                <a:gd name="connsiteY13" fmla="*/ 133173 h 190247"/>
                <a:gd name="connsiteX14" fmla="*/ 0 w 76075"/>
                <a:gd name="connsiteY14" fmla="*/ 114148 h 190247"/>
                <a:gd name="connsiteX15" fmla="*/ 0 w 76075"/>
                <a:gd name="connsiteY15" fmla="*/ 85611 h 190247"/>
                <a:gd name="connsiteX16" fmla="*/ 19019 w 76075"/>
                <a:gd name="connsiteY16" fmla="*/ 66586 h 19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075" h="190247">
                  <a:moveTo>
                    <a:pt x="38038" y="0"/>
                  </a:moveTo>
                  <a:cubicBezTo>
                    <a:pt x="53824" y="0"/>
                    <a:pt x="66566" y="12747"/>
                    <a:pt x="66566" y="28537"/>
                  </a:cubicBezTo>
                  <a:cubicBezTo>
                    <a:pt x="66566" y="44328"/>
                    <a:pt x="53824" y="57074"/>
                    <a:pt x="38038" y="57074"/>
                  </a:cubicBezTo>
                  <a:cubicBezTo>
                    <a:pt x="22252" y="57074"/>
                    <a:pt x="9509" y="44328"/>
                    <a:pt x="9509" y="28537"/>
                  </a:cubicBezTo>
                  <a:cubicBezTo>
                    <a:pt x="9509" y="12747"/>
                    <a:pt x="22252" y="0"/>
                    <a:pt x="38038" y="0"/>
                  </a:cubicBezTo>
                  <a:close/>
                  <a:moveTo>
                    <a:pt x="57057" y="66586"/>
                  </a:moveTo>
                  <a:cubicBezTo>
                    <a:pt x="67517" y="66586"/>
                    <a:pt x="76076" y="75148"/>
                    <a:pt x="76076" y="85611"/>
                  </a:cubicBezTo>
                  <a:lnTo>
                    <a:pt x="76076" y="114148"/>
                  </a:lnTo>
                  <a:cubicBezTo>
                    <a:pt x="76076" y="124612"/>
                    <a:pt x="67517" y="133173"/>
                    <a:pt x="57057" y="133173"/>
                  </a:cubicBezTo>
                  <a:lnTo>
                    <a:pt x="57057" y="180735"/>
                  </a:lnTo>
                  <a:cubicBezTo>
                    <a:pt x="57057" y="185966"/>
                    <a:pt x="52778" y="190247"/>
                    <a:pt x="47547" y="190247"/>
                  </a:cubicBezTo>
                  <a:lnTo>
                    <a:pt x="28528" y="190247"/>
                  </a:lnTo>
                  <a:cubicBezTo>
                    <a:pt x="23298" y="190247"/>
                    <a:pt x="19019" y="185966"/>
                    <a:pt x="19019" y="180735"/>
                  </a:cubicBezTo>
                  <a:lnTo>
                    <a:pt x="19019" y="133173"/>
                  </a:lnTo>
                  <a:cubicBezTo>
                    <a:pt x="8558" y="133173"/>
                    <a:pt x="0" y="124612"/>
                    <a:pt x="0" y="114148"/>
                  </a:cubicBezTo>
                  <a:lnTo>
                    <a:pt x="0" y="85611"/>
                  </a:lnTo>
                  <a:cubicBezTo>
                    <a:pt x="0" y="75148"/>
                    <a:pt x="8558" y="66586"/>
                    <a:pt x="19019" y="66586"/>
                  </a:cubicBezTo>
                  <a:close/>
                </a:path>
              </a:pathLst>
            </a:custGeom>
            <a:solidFill>
              <a:srgbClr val="CCCCCC"/>
            </a:solidFill>
            <a:ln w="3804" cap="flat">
              <a:solidFill>
                <a:srgbClr val="6881B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4" name="任意形状 33">
              <a:extLst>
                <a:ext uri="{FF2B5EF4-FFF2-40B4-BE49-F238E27FC236}">
                  <a16:creationId xmlns:a16="http://schemas.microsoft.com/office/drawing/2014/main" id="{1F6A7A23-901E-F56A-74AD-27B10FDB4502}"/>
                </a:ext>
              </a:extLst>
            </p:cNvPr>
            <p:cNvSpPr/>
            <p:nvPr/>
          </p:nvSpPr>
          <p:spPr>
            <a:xfrm>
              <a:off x="4436598" y="4833273"/>
              <a:ext cx="76075" cy="190247"/>
            </a:xfrm>
            <a:custGeom>
              <a:avLst/>
              <a:gdLst>
                <a:gd name="connsiteX0" fmla="*/ 38038 w 76075"/>
                <a:gd name="connsiteY0" fmla="*/ 0 h 190247"/>
                <a:gd name="connsiteX1" fmla="*/ 66566 w 76075"/>
                <a:gd name="connsiteY1" fmla="*/ 28537 h 190247"/>
                <a:gd name="connsiteX2" fmla="*/ 38038 w 76075"/>
                <a:gd name="connsiteY2" fmla="*/ 57074 h 190247"/>
                <a:gd name="connsiteX3" fmla="*/ 9509 w 76075"/>
                <a:gd name="connsiteY3" fmla="*/ 28537 h 190247"/>
                <a:gd name="connsiteX4" fmla="*/ 38038 w 76075"/>
                <a:gd name="connsiteY4" fmla="*/ 0 h 190247"/>
                <a:gd name="connsiteX5" fmla="*/ 57057 w 76075"/>
                <a:gd name="connsiteY5" fmla="*/ 66586 h 190247"/>
                <a:gd name="connsiteX6" fmla="*/ 76076 w 76075"/>
                <a:gd name="connsiteY6" fmla="*/ 85611 h 190247"/>
                <a:gd name="connsiteX7" fmla="*/ 76076 w 76075"/>
                <a:gd name="connsiteY7" fmla="*/ 114148 h 190247"/>
                <a:gd name="connsiteX8" fmla="*/ 57057 w 76075"/>
                <a:gd name="connsiteY8" fmla="*/ 133173 h 190247"/>
                <a:gd name="connsiteX9" fmla="*/ 57057 w 76075"/>
                <a:gd name="connsiteY9" fmla="*/ 180735 h 190247"/>
                <a:gd name="connsiteX10" fmla="*/ 47547 w 76075"/>
                <a:gd name="connsiteY10" fmla="*/ 190247 h 190247"/>
                <a:gd name="connsiteX11" fmla="*/ 28528 w 76075"/>
                <a:gd name="connsiteY11" fmla="*/ 190247 h 190247"/>
                <a:gd name="connsiteX12" fmla="*/ 19019 w 76075"/>
                <a:gd name="connsiteY12" fmla="*/ 180735 h 190247"/>
                <a:gd name="connsiteX13" fmla="*/ 19019 w 76075"/>
                <a:gd name="connsiteY13" fmla="*/ 133173 h 190247"/>
                <a:gd name="connsiteX14" fmla="*/ 0 w 76075"/>
                <a:gd name="connsiteY14" fmla="*/ 114148 h 190247"/>
                <a:gd name="connsiteX15" fmla="*/ 0 w 76075"/>
                <a:gd name="connsiteY15" fmla="*/ 85611 h 190247"/>
                <a:gd name="connsiteX16" fmla="*/ 19019 w 76075"/>
                <a:gd name="connsiteY16" fmla="*/ 66586 h 19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075" h="190247">
                  <a:moveTo>
                    <a:pt x="38038" y="0"/>
                  </a:moveTo>
                  <a:cubicBezTo>
                    <a:pt x="53824" y="0"/>
                    <a:pt x="66566" y="12747"/>
                    <a:pt x="66566" y="28537"/>
                  </a:cubicBezTo>
                  <a:cubicBezTo>
                    <a:pt x="66566" y="44328"/>
                    <a:pt x="53824" y="57074"/>
                    <a:pt x="38038" y="57074"/>
                  </a:cubicBezTo>
                  <a:cubicBezTo>
                    <a:pt x="22252" y="57074"/>
                    <a:pt x="9509" y="44328"/>
                    <a:pt x="9509" y="28537"/>
                  </a:cubicBezTo>
                  <a:cubicBezTo>
                    <a:pt x="9509" y="12747"/>
                    <a:pt x="22252" y="0"/>
                    <a:pt x="38038" y="0"/>
                  </a:cubicBezTo>
                  <a:close/>
                  <a:moveTo>
                    <a:pt x="57057" y="66586"/>
                  </a:moveTo>
                  <a:cubicBezTo>
                    <a:pt x="67517" y="66586"/>
                    <a:pt x="76076" y="75148"/>
                    <a:pt x="76076" y="85611"/>
                  </a:cubicBezTo>
                  <a:lnTo>
                    <a:pt x="76076" y="114148"/>
                  </a:lnTo>
                  <a:cubicBezTo>
                    <a:pt x="76076" y="124612"/>
                    <a:pt x="67517" y="133173"/>
                    <a:pt x="57057" y="133173"/>
                  </a:cubicBezTo>
                  <a:lnTo>
                    <a:pt x="57057" y="180735"/>
                  </a:lnTo>
                  <a:cubicBezTo>
                    <a:pt x="57057" y="185966"/>
                    <a:pt x="52778" y="190247"/>
                    <a:pt x="47547" y="190247"/>
                  </a:cubicBezTo>
                  <a:lnTo>
                    <a:pt x="28528" y="190247"/>
                  </a:lnTo>
                  <a:cubicBezTo>
                    <a:pt x="23298" y="190247"/>
                    <a:pt x="19019" y="185966"/>
                    <a:pt x="19019" y="180735"/>
                  </a:cubicBezTo>
                  <a:lnTo>
                    <a:pt x="19019" y="133173"/>
                  </a:lnTo>
                  <a:cubicBezTo>
                    <a:pt x="8558" y="133173"/>
                    <a:pt x="0" y="124612"/>
                    <a:pt x="0" y="114148"/>
                  </a:cubicBezTo>
                  <a:lnTo>
                    <a:pt x="0" y="85611"/>
                  </a:lnTo>
                  <a:cubicBezTo>
                    <a:pt x="0" y="75148"/>
                    <a:pt x="8558" y="66586"/>
                    <a:pt x="19019" y="66586"/>
                  </a:cubicBezTo>
                  <a:close/>
                </a:path>
              </a:pathLst>
            </a:custGeom>
            <a:solidFill>
              <a:srgbClr val="CCCCCC"/>
            </a:solidFill>
            <a:ln w="3804" cap="flat">
              <a:solidFill>
                <a:srgbClr val="6881B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5" name="任意形状 34">
              <a:extLst>
                <a:ext uri="{FF2B5EF4-FFF2-40B4-BE49-F238E27FC236}">
                  <a16:creationId xmlns:a16="http://schemas.microsoft.com/office/drawing/2014/main" id="{ADDAEE37-D22D-A665-85BA-2976139E0FB6}"/>
                </a:ext>
              </a:extLst>
            </p:cNvPr>
            <p:cNvSpPr/>
            <p:nvPr/>
          </p:nvSpPr>
          <p:spPr>
            <a:xfrm>
              <a:off x="4227390" y="5237548"/>
              <a:ext cx="76075" cy="190247"/>
            </a:xfrm>
            <a:custGeom>
              <a:avLst/>
              <a:gdLst>
                <a:gd name="connsiteX0" fmla="*/ 38038 w 76075"/>
                <a:gd name="connsiteY0" fmla="*/ 0 h 190247"/>
                <a:gd name="connsiteX1" fmla="*/ 66566 w 76075"/>
                <a:gd name="connsiteY1" fmla="*/ 28537 h 190247"/>
                <a:gd name="connsiteX2" fmla="*/ 38038 w 76075"/>
                <a:gd name="connsiteY2" fmla="*/ 57074 h 190247"/>
                <a:gd name="connsiteX3" fmla="*/ 9509 w 76075"/>
                <a:gd name="connsiteY3" fmla="*/ 28537 h 190247"/>
                <a:gd name="connsiteX4" fmla="*/ 38038 w 76075"/>
                <a:gd name="connsiteY4" fmla="*/ 0 h 190247"/>
                <a:gd name="connsiteX5" fmla="*/ 57057 w 76075"/>
                <a:gd name="connsiteY5" fmla="*/ 66586 h 190247"/>
                <a:gd name="connsiteX6" fmla="*/ 76076 w 76075"/>
                <a:gd name="connsiteY6" fmla="*/ 85611 h 190247"/>
                <a:gd name="connsiteX7" fmla="*/ 76076 w 76075"/>
                <a:gd name="connsiteY7" fmla="*/ 114148 h 190247"/>
                <a:gd name="connsiteX8" fmla="*/ 57057 w 76075"/>
                <a:gd name="connsiteY8" fmla="*/ 133173 h 190247"/>
                <a:gd name="connsiteX9" fmla="*/ 57057 w 76075"/>
                <a:gd name="connsiteY9" fmla="*/ 180735 h 190247"/>
                <a:gd name="connsiteX10" fmla="*/ 47547 w 76075"/>
                <a:gd name="connsiteY10" fmla="*/ 190247 h 190247"/>
                <a:gd name="connsiteX11" fmla="*/ 28528 w 76075"/>
                <a:gd name="connsiteY11" fmla="*/ 190247 h 190247"/>
                <a:gd name="connsiteX12" fmla="*/ 19019 w 76075"/>
                <a:gd name="connsiteY12" fmla="*/ 180735 h 190247"/>
                <a:gd name="connsiteX13" fmla="*/ 19019 w 76075"/>
                <a:gd name="connsiteY13" fmla="*/ 133173 h 190247"/>
                <a:gd name="connsiteX14" fmla="*/ 0 w 76075"/>
                <a:gd name="connsiteY14" fmla="*/ 114148 h 190247"/>
                <a:gd name="connsiteX15" fmla="*/ 0 w 76075"/>
                <a:gd name="connsiteY15" fmla="*/ 85611 h 190247"/>
                <a:gd name="connsiteX16" fmla="*/ 19019 w 76075"/>
                <a:gd name="connsiteY16" fmla="*/ 66586 h 19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075" h="190247">
                  <a:moveTo>
                    <a:pt x="38038" y="0"/>
                  </a:moveTo>
                  <a:cubicBezTo>
                    <a:pt x="53824" y="0"/>
                    <a:pt x="66566" y="12747"/>
                    <a:pt x="66566" y="28537"/>
                  </a:cubicBezTo>
                  <a:cubicBezTo>
                    <a:pt x="66566" y="44328"/>
                    <a:pt x="53824" y="57074"/>
                    <a:pt x="38038" y="57074"/>
                  </a:cubicBezTo>
                  <a:cubicBezTo>
                    <a:pt x="22252" y="57074"/>
                    <a:pt x="9509" y="44328"/>
                    <a:pt x="9509" y="28537"/>
                  </a:cubicBezTo>
                  <a:cubicBezTo>
                    <a:pt x="9509" y="12747"/>
                    <a:pt x="22252" y="0"/>
                    <a:pt x="38038" y="0"/>
                  </a:cubicBezTo>
                  <a:close/>
                  <a:moveTo>
                    <a:pt x="57057" y="66586"/>
                  </a:moveTo>
                  <a:cubicBezTo>
                    <a:pt x="67517" y="66586"/>
                    <a:pt x="76076" y="75148"/>
                    <a:pt x="76076" y="85611"/>
                  </a:cubicBezTo>
                  <a:lnTo>
                    <a:pt x="76076" y="114148"/>
                  </a:lnTo>
                  <a:cubicBezTo>
                    <a:pt x="76076" y="124612"/>
                    <a:pt x="67517" y="133173"/>
                    <a:pt x="57057" y="133173"/>
                  </a:cubicBezTo>
                  <a:lnTo>
                    <a:pt x="57057" y="180735"/>
                  </a:lnTo>
                  <a:cubicBezTo>
                    <a:pt x="57057" y="185966"/>
                    <a:pt x="52778" y="190247"/>
                    <a:pt x="47547" y="190247"/>
                  </a:cubicBezTo>
                  <a:lnTo>
                    <a:pt x="28528" y="190247"/>
                  </a:lnTo>
                  <a:cubicBezTo>
                    <a:pt x="23298" y="190247"/>
                    <a:pt x="19019" y="185966"/>
                    <a:pt x="19019" y="180735"/>
                  </a:cubicBezTo>
                  <a:lnTo>
                    <a:pt x="19019" y="133173"/>
                  </a:lnTo>
                  <a:cubicBezTo>
                    <a:pt x="8559" y="133173"/>
                    <a:pt x="0" y="124612"/>
                    <a:pt x="0" y="114148"/>
                  </a:cubicBezTo>
                  <a:lnTo>
                    <a:pt x="0" y="85611"/>
                  </a:lnTo>
                  <a:cubicBezTo>
                    <a:pt x="0" y="75148"/>
                    <a:pt x="8559" y="66586"/>
                    <a:pt x="19019" y="66586"/>
                  </a:cubicBezTo>
                  <a:close/>
                </a:path>
              </a:pathLst>
            </a:custGeom>
            <a:solidFill>
              <a:srgbClr val="CCCCCC"/>
            </a:solidFill>
            <a:ln w="3804" cap="flat">
              <a:solidFill>
                <a:srgbClr val="6881B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6" name="任意形状 35">
              <a:extLst>
                <a:ext uri="{FF2B5EF4-FFF2-40B4-BE49-F238E27FC236}">
                  <a16:creationId xmlns:a16="http://schemas.microsoft.com/office/drawing/2014/main" id="{A31173B6-6445-AE8F-AB73-524C40FC7A1B}"/>
                </a:ext>
              </a:extLst>
            </p:cNvPr>
            <p:cNvSpPr/>
            <p:nvPr/>
          </p:nvSpPr>
          <p:spPr>
            <a:xfrm>
              <a:off x="4988147" y="5427795"/>
              <a:ext cx="76075" cy="190247"/>
            </a:xfrm>
            <a:custGeom>
              <a:avLst/>
              <a:gdLst>
                <a:gd name="connsiteX0" fmla="*/ 38038 w 76075"/>
                <a:gd name="connsiteY0" fmla="*/ 0 h 190247"/>
                <a:gd name="connsiteX1" fmla="*/ 66566 w 76075"/>
                <a:gd name="connsiteY1" fmla="*/ 28537 h 190247"/>
                <a:gd name="connsiteX2" fmla="*/ 38038 w 76075"/>
                <a:gd name="connsiteY2" fmla="*/ 57074 h 190247"/>
                <a:gd name="connsiteX3" fmla="*/ 9509 w 76075"/>
                <a:gd name="connsiteY3" fmla="*/ 28537 h 190247"/>
                <a:gd name="connsiteX4" fmla="*/ 38038 w 76075"/>
                <a:gd name="connsiteY4" fmla="*/ 0 h 190247"/>
                <a:gd name="connsiteX5" fmla="*/ 57057 w 76075"/>
                <a:gd name="connsiteY5" fmla="*/ 66586 h 190247"/>
                <a:gd name="connsiteX6" fmla="*/ 76076 w 76075"/>
                <a:gd name="connsiteY6" fmla="*/ 85611 h 190247"/>
                <a:gd name="connsiteX7" fmla="*/ 76076 w 76075"/>
                <a:gd name="connsiteY7" fmla="*/ 114148 h 190247"/>
                <a:gd name="connsiteX8" fmla="*/ 57057 w 76075"/>
                <a:gd name="connsiteY8" fmla="*/ 133173 h 190247"/>
                <a:gd name="connsiteX9" fmla="*/ 57057 w 76075"/>
                <a:gd name="connsiteY9" fmla="*/ 180735 h 190247"/>
                <a:gd name="connsiteX10" fmla="*/ 47547 w 76075"/>
                <a:gd name="connsiteY10" fmla="*/ 190247 h 190247"/>
                <a:gd name="connsiteX11" fmla="*/ 28528 w 76075"/>
                <a:gd name="connsiteY11" fmla="*/ 190247 h 190247"/>
                <a:gd name="connsiteX12" fmla="*/ 19019 w 76075"/>
                <a:gd name="connsiteY12" fmla="*/ 180735 h 190247"/>
                <a:gd name="connsiteX13" fmla="*/ 19019 w 76075"/>
                <a:gd name="connsiteY13" fmla="*/ 133173 h 190247"/>
                <a:gd name="connsiteX14" fmla="*/ 0 w 76075"/>
                <a:gd name="connsiteY14" fmla="*/ 114148 h 190247"/>
                <a:gd name="connsiteX15" fmla="*/ 0 w 76075"/>
                <a:gd name="connsiteY15" fmla="*/ 85611 h 190247"/>
                <a:gd name="connsiteX16" fmla="*/ 19019 w 76075"/>
                <a:gd name="connsiteY16" fmla="*/ 66586 h 19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075" h="190247">
                  <a:moveTo>
                    <a:pt x="38038" y="0"/>
                  </a:moveTo>
                  <a:cubicBezTo>
                    <a:pt x="53824" y="0"/>
                    <a:pt x="66566" y="12747"/>
                    <a:pt x="66566" y="28537"/>
                  </a:cubicBezTo>
                  <a:cubicBezTo>
                    <a:pt x="66566" y="44328"/>
                    <a:pt x="53824" y="57074"/>
                    <a:pt x="38038" y="57074"/>
                  </a:cubicBezTo>
                  <a:cubicBezTo>
                    <a:pt x="22252" y="57074"/>
                    <a:pt x="9509" y="44328"/>
                    <a:pt x="9509" y="28537"/>
                  </a:cubicBezTo>
                  <a:cubicBezTo>
                    <a:pt x="9509" y="12747"/>
                    <a:pt x="22252" y="0"/>
                    <a:pt x="38038" y="0"/>
                  </a:cubicBezTo>
                  <a:close/>
                  <a:moveTo>
                    <a:pt x="57057" y="66586"/>
                  </a:moveTo>
                  <a:cubicBezTo>
                    <a:pt x="67517" y="66586"/>
                    <a:pt x="76076" y="75148"/>
                    <a:pt x="76076" y="85611"/>
                  </a:cubicBezTo>
                  <a:lnTo>
                    <a:pt x="76076" y="114148"/>
                  </a:lnTo>
                  <a:cubicBezTo>
                    <a:pt x="76076" y="124612"/>
                    <a:pt x="67517" y="133173"/>
                    <a:pt x="57057" y="133173"/>
                  </a:cubicBezTo>
                  <a:lnTo>
                    <a:pt x="57057" y="180735"/>
                  </a:lnTo>
                  <a:cubicBezTo>
                    <a:pt x="57057" y="185966"/>
                    <a:pt x="52778" y="190247"/>
                    <a:pt x="47547" y="190247"/>
                  </a:cubicBezTo>
                  <a:lnTo>
                    <a:pt x="28528" y="190247"/>
                  </a:lnTo>
                  <a:cubicBezTo>
                    <a:pt x="23298" y="190247"/>
                    <a:pt x="19019" y="185966"/>
                    <a:pt x="19019" y="180735"/>
                  </a:cubicBezTo>
                  <a:lnTo>
                    <a:pt x="19019" y="133173"/>
                  </a:lnTo>
                  <a:cubicBezTo>
                    <a:pt x="8558" y="133173"/>
                    <a:pt x="0" y="124612"/>
                    <a:pt x="0" y="114148"/>
                  </a:cubicBezTo>
                  <a:lnTo>
                    <a:pt x="0" y="85611"/>
                  </a:lnTo>
                  <a:cubicBezTo>
                    <a:pt x="0" y="75148"/>
                    <a:pt x="8558" y="66586"/>
                    <a:pt x="19019" y="66586"/>
                  </a:cubicBezTo>
                  <a:close/>
                </a:path>
              </a:pathLst>
            </a:custGeom>
            <a:solidFill>
              <a:srgbClr val="CCCCCC"/>
            </a:solidFill>
            <a:ln w="3804" cap="flat">
              <a:solidFill>
                <a:srgbClr val="6881B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7" name="任意形状 36">
              <a:extLst>
                <a:ext uri="{FF2B5EF4-FFF2-40B4-BE49-F238E27FC236}">
                  <a16:creationId xmlns:a16="http://schemas.microsoft.com/office/drawing/2014/main" id="{B85CD99F-5D9E-3DFE-095D-DD98E2813C80}"/>
                </a:ext>
              </a:extLst>
            </p:cNvPr>
            <p:cNvSpPr/>
            <p:nvPr/>
          </p:nvSpPr>
          <p:spPr>
            <a:xfrm>
              <a:off x="4512674" y="4571683"/>
              <a:ext cx="76075" cy="190247"/>
            </a:xfrm>
            <a:custGeom>
              <a:avLst/>
              <a:gdLst>
                <a:gd name="connsiteX0" fmla="*/ 38038 w 76075"/>
                <a:gd name="connsiteY0" fmla="*/ 0 h 190247"/>
                <a:gd name="connsiteX1" fmla="*/ 66566 w 76075"/>
                <a:gd name="connsiteY1" fmla="*/ 28537 h 190247"/>
                <a:gd name="connsiteX2" fmla="*/ 38038 w 76075"/>
                <a:gd name="connsiteY2" fmla="*/ 57074 h 190247"/>
                <a:gd name="connsiteX3" fmla="*/ 9509 w 76075"/>
                <a:gd name="connsiteY3" fmla="*/ 28537 h 190247"/>
                <a:gd name="connsiteX4" fmla="*/ 38038 w 76075"/>
                <a:gd name="connsiteY4" fmla="*/ 0 h 190247"/>
                <a:gd name="connsiteX5" fmla="*/ 57057 w 76075"/>
                <a:gd name="connsiteY5" fmla="*/ 66586 h 190247"/>
                <a:gd name="connsiteX6" fmla="*/ 76076 w 76075"/>
                <a:gd name="connsiteY6" fmla="*/ 85611 h 190247"/>
                <a:gd name="connsiteX7" fmla="*/ 76076 w 76075"/>
                <a:gd name="connsiteY7" fmla="*/ 114148 h 190247"/>
                <a:gd name="connsiteX8" fmla="*/ 57057 w 76075"/>
                <a:gd name="connsiteY8" fmla="*/ 133173 h 190247"/>
                <a:gd name="connsiteX9" fmla="*/ 57057 w 76075"/>
                <a:gd name="connsiteY9" fmla="*/ 180735 h 190247"/>
                <a:gd name="connsiteX10" fmla="*/ 47547 w 76075"/>
                <a:gd name="connsiteY10" fmla="*/ 190247 h 190247"/>
                <a:gd name="connsiteX11" fmla="*/ 28528 w 76075"/>
                <a:gd name="connsiteY11" fmla="*/ 190247 h 190247"/>
                <a:gd name="connsiteX12" fmla="*/ 19019 w 76075"/>
                <a:gd name="connsiteY12" fmla="*/ 180735 h 190247"/>
                <a:gd name="connsiteX13" fmla="*/ 19019 w 76075"/>
                <a:gd name="connsiteY13" fmla="*/ 133173 h 190247"/>
                <a:gd name="connsiteX14" fmla="*/ 0 w 76075"/>
                <a:gd name="connsiteY14" fmla="*/ 114148 h 190247"/>
                <a:gd name="connsiteX15" fmla="*/ 0 w 76075"/>
                <a:gd name="connsiteY15" fmla="*/ 85611 h 190247"/>
                <a:gd name="connsiteX16" fmla="*/ 19019 w 76075"/>
                <a:gd name="connsiteY16" fmla="*/ 66586 h 19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075" h="190247">
                  <a:moveTo>
                    <a:pt x="38038" y="0"/>
                  </a:moveTo>
                  <a:cubicBezTo>
                    <a:pt x="53824" y="0"/>
                    <a:pt x="66566" y="12747"/>
                    <a:pt x="66566" y="28537"/>
                  </a:cubicBezTo>
                  <a:cubicBezTo>
                    <a:pt x="66566" y="44328"/>
                    <a:pt x="53824" y="57074"/>
                    <a:pt x="38038" y="57074"/>
                  </a:cubicBezTo>
                  <a:cubicBezTo>
                    <a:pt x="22252" y="57074"/>
                    <a:pt x="9509" y="44328"/>
                    <a:pt x="9509" y="28537"/>
                  </a:cubicBezTo>
                  <a:cubicBezTo>
                    <a:pt x="9509" y="12747"/>
                    <a:pt x="22252" y="0"/>
                    <a:pt x="38038" y="0"/>
                  </a:cubicBezTo>
                  <a:close/>
                  <a:moveTo>
                    <a:pt x="57057" y="66586"/>
                  </a:moveTo>
                  <a:cubicBezTo>
                    <a:pt x="67517" y="66586"/>
                    <a:pt x="76076" y="75148"/>
                    <a:pt x="76076" y="85611"/>
                  </a:cubicBezTo>
                  <a:lnTo>
                    <a:pt x="76076" y="114148"/>
                  </a:lnTo>
                  <a:cubicBezTo>
                    <a:pt x="76076" y="124612"/>
                    <a:pt x="67517" y="133173"/>
                    <a:pt x="57057" y="133173"/>
                  </a:cubicBezTo>
                  <a:lnTo>
                    <a:pt x="57057" y="180735"/>
                  </a:lnTo>
                  <a:cubicBezTo>
                    <a:pt x="57057" y="185966"/>
                    <a:pt x="52778" y="190247"/>
                    <a:pt x="47547" y="190247"/>
                  </a:cubicBezTo>
                  <a:lnTo>
                    <a:pt x="28528" y="190247"/>
                  </a:lnTo>
                  <a:cubicBezTo>
                    <a:pt x="23298" y="190247"/>
                    <a:pt x="19019" y="185966"/>
                    <a:pt x="19019" y="180735"/>
                  </a:cubicBezTo>
                  <a:lnTo>
                    <a:pt x="19019" y="133173"/>
                  </a:lnTo>
                  <a:cubicBezTo>
                    <a:pt x="8558" y="133173"/>
                    <a:pt x="0" y="124612"/>
                    <a:pt x="0" y="114148"/>
                  </a:cubicBezTo>
                  <a:lnTo>
                    <a:pt x="0" y="85611"/>
                  </a:lnTo>
                  <a:cubicBezTo>
                    <a:pt x="0" y="75148"/>
                    <a:pt x="8558" y="66586"/>
                    <a:pt x="19019" y="66586"/>
                  </a:cubicBezTo>
                  <a:close/>
                </a:path>
              </a:pathLst>
            </a:custGeom>
            <a:solidFill>
              <a:srgbClr val="CCCCCC"/>
            </a:solidFill>
            <a:ln w="3804" cap="flat">
              <a:solidFill>
                <a:srgbClr val="6881B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8" name="任意形状 37">
              <a:extLst>
                <a:ext uri="{FF2B5EF4-FFF2-40B4-BE49-F238E27FC236}">
                  <a16:creationId xmlns:a16="http://schemas.microsoft.com/office/drawing/2014/main" id="{68ADDFDB-EEDF-7B46-A442-7A005DDE10B7}"/>
                </a:ext>
              </a:extLst>
            </p:cNvPr>
            <p:cNvSpPr/>
            <p:nvPr/>
          </p:nvSpPr>
          <p:spPr>
            <a:xfrm>
              <a:off x="5509105" y="4890295"/>
              <a:ext cx="570567" cy="570741"/>
            </a:xfrm>
            <a:custGeom>
              <a:avLst/>
              <a:gdLst>
                <a:gd name="connsiteX0" fmla="*/ 0 w 570567"/>
                <a:gd name="connsiteY0" fmla="*/ 135075 h 570741"/>
                <a:gd name="connsiteX1" fmla="*/ 267026 w 570567"/>
                <a:gd name="connsiteY1" fmla="*/ 135075 h 570741"/>
                <a:gd name="connsiteX2" fmla="*/ 267026 w 570567"/>
                <a:gd name="connsiteY2" fmla="*/ 0 h 570741"/>
                <a:gd name="connsiteX3" fmla="*/ 570568 w 570567"/>
                <a:gd name="connsiteY3" fmla="*/ 285371 h 570741"/>
                <a:gd name="connsiteX4" fmla="*/ 267026 w 570567"/>
                <a:gd name="connsiteY4" fmla="*/ 570741 h 570741"/>
                <a:gd name="connsiteX5" fmla="*/ 267026 w 570567"/>
                <a:gd name="connsiteY5" fmla="*/ 435666 h 570741"/>
                <a:gd name="connsiteX6" fmla="*/ 0 w 570567"/>
                <a:gd name="connsiteY6" fmla="*/ 435666 h 57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567" h="570741">
                  <a:moveTo>
                    <a:pt x="0" y="135075"/>
                  </a:moveTo>
                  <a:lnTo>
                    <a:pt x="267026" y="135075"/>
                  </a:lnTo>
                  <a:lnTo>
                    <a:pt x="267026" y="0"/>
                  </a:lnTo>
                  <a:lnTo>
                    <a:pt x="570568" y="285371"/>
                  </a:lnTo>
                  <a:lnTo>
                    <a:pt x="267026" y="570741"/>
                  </a:lnTo>
                  <a:lnTo>
                    <a:pt x="267026" y="435666"/>
                  </a:lnTo>
                  <a:lnTo>
                    <a:pt x="0" y="435666"/>
                  </a:lnTo>
                  <a:close/>
                </a:path>
              </a:pathLst>
            </a:custGeom>
            <a:solidFill>
              <a:srgbClr val="FFF2CC"/>
            </a:solidFill>
            <a:ln w="9509" cap="flat">
              <a:solidFill>
                <a:srgbClr val="D6B6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9" name="任意形状 38">
              <a:extLst>
                <a:ext uri="{FF2B5EF4-FFF2-40B4-BE49-F238E27FC236}">
                  <a16:creationId xmlns:a16="http://schemas.microsoft.com/office/drawing/2014/main" id="{B96654F7-77C4-6D21-72EB-55424DDC55F6}"/>
                </a:ext>
              </a:extLst>
            </p:cNvPr>
            <p:cNvSpPr/>
            <p:nvPr/>
          </p:nvSpPr>
          <p:spPr>
            <a:xfrm>
              <a:off x="6144533" y="4371387"/>
              <a:ext cx="760756" cy="475617"/>
            </a:xfrm>
            <a:custGeom>
              <a:avLst/>
              <a:gdLst>
                <a:gd name="connsiteX0" fmla="*/ 760757 w 760756"/>
                <a:gd name="connsiteY0" fmla="*/ 237809 h 475617"/>
                <a:gd name="connsiteX1" fmla="*/ 380378 w 760756"/>
                <a:gd name="connsiteY1" fmla="*/ 475618 h 475617"/>
                <a:gd name="connsiteX2" fmla="*/ 0 w 760756"/>
                <a:gd name="connsiteY2" fmla="*/ 237809 h 475617"/>
                <a:gd name="connsiteX3" fmla="*/ 380378 w 760756"/>
                <a:gd name="connsiteY3" fmla="*/ 0 h 475617"/>
                <a:gd name="connsiteX4" fmla="*/ 760757 w 760756"/>
                <a:gd name="connsiteY4" fmla="*/ 237809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0756" h="475617">
                  <a:moveTo>
                    <a:pt x="760757" y="237809"/>
                  </a:moveTo>
                  <a:cubicBezTo>
                    <a:pt x="760757" y="369147"/>
                    <a:pt x="590456" y="475618"/>
                    <a:pt x="380378" y="475618"/>
                  </a:cubicBezTo>
                  <a:cubicBezTo>
                    <a:pt x="170301" y="475618"/>
                    <a:pt x="0" y="369147"/>
                    <a:pt x="0" y="237809"/>
                  </a:cubicBezTo>
                  <a:cubicBezTo>
                    <a:pt x="0" y="106471"/>
                    <a:pt x="170301" y="0"/>
                    <a:pt x="380378" y="0"/>
                  </a:cubicBezTo>
                  <a:cubicBezTo>
                    <a:pt x="590456" y="0"/>
                    <a:pt x="760757" y="106471"/>
                    <a:pt x="760757" y="237809"/>
                  </a:cubicBezTo>
                  <a:close/>
                </a:path>
              </a:pathLst>
            </a:custGeom>
            <a:noFill/>
            <a:ln w="950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40" name="图形 16">
              <a:extLst>
                <a:ext uri="{FF2B5EF4-FFF2-40B4-BE49-F238E27FC236}">
                  <a16:creationId xmlns:a16="http://schemas.microsoft.com/office/drawing/2014/main" id="{326F66B2-2684-1F79-92F4-08C9D83FEC58}"/>
                </a:ext>
              </a:extLst>
            </p:cNvPr>
            <p:cNvGrpSpPr/>
            <p:nvPr/>
          </p:nvGrpSpPr>
          <p:grpSpPr>
            <a:xfrm>
              <a:off x="6375137" y="4442729"/>
              <a:ext cx="299548" cy="332932"/>
              <a:chOff x="6375137" y="4442729"/>
              <a:chExt cx="299548" cy="332932"/>
            </a:xfrm>
            <a:solidFill>
              <a:srgbClr val="CCCCCC"/>
            </a:solidFill>
          </p:grpSpPr>
          <p:sp>
            <p:nvSpPr>
              <p:cNvPr id="41" name="任意形状 40">
                <a:extLst>
                  <a:ext uri="{FF2B5EF4-FFF2-40B4-BE49-F238E27FC236}">
                    <a16:creationId xmlns:a16="http://schemas.microsoft.com/office/drawing/2014/main" id="{34BBD029-8E60-D673-61BB-74D568ABC7B6}"/>
                  </a:ext>
                </a:extLst>
              </p:cNvPr>
              <p:cNvSpPr/>
              <p:nvPr/>
            </p:nvSpPr>
            <p:spPr>
              <a:xfrm>
                <a:off x="6375137" y="4442729"/>
                <a:ext cx="299548" cy="298592"/>
              </a:xfrm>
              <a:custGeom>
                <a:avLst/>
                <a:gdLst>
                  <a:gd name="connsiteX0" fmla="*/ 60100 w 299548"/>
                  <a:gd name="connsiteY0" fmla="*/ 856 h 298592"/>
                  <a:gd name="connsiteX1" fmla="*/ 105175 w 299548"/>
                  <a:gd name="connsiteY1" fmla="*/ 45469 h 298592"/>
                  <a:gd name="connsiteX2" fmla="*/ 91957 w 299548"/>
                  <a:gd name="connsiteY2" fmla="*/ 77050 h 298592"/>
                  <a:gd name="connsiteX3" fmla="*/ 60100 w 299548"/>
                  <a:gd name="connsiteY3" fmla="*/ 90177 h 298592"/>
                  <a:gd name="connsiteX4" fmla="*/ 28243 w 299548"/>
                  <a:gd name="connsiteY4" fmla="*/ 77050 h 298592"/>
                  <a:gd name="connsiteX5" fmla="*/ 15025 w 299548"/>
                  <a:gd name="connsiteY5" fmla="*/ 45469 h 298592"/>
                  <a:gd name="connsiteX6" fmla="*/ 60100 w 299548"/>
                  <a:gd name="connsiteY6" fmla="*/ 856 h 298592"/>
                  <a:gd name="connsiteX7" fmla="*/ 90055 w 299548"/>
                  <a:gd name="connsiteY7" fmla="*/ 105016 h 298592"/>
                  <a:gd name="connsiteX8" fmla="*/ 111356 w 299548"/>
                  <a:gd name="connsiteY8" fmla="*/ 113768 h 298592"/>
                  <a:gd name="connsiteX9" fmla="*/ 120200 w 299548"/>
                  <a:gd name="connsiteY9" fmla="*/ 134790 h 298592"/>
                  <a:gd name="connsiteX10" fmla="*/ 120200 w 299548"/>
                  <a:gd name="connsiteY10" fmla="*/ 179498 h 298592"/>
                  <a:gd name="connsiteX11" fmla="*/ 111356 w 299548"/>
                  <a:gd name="connsiteY11" fmla="*/ 200520 h 298592"/>
                  <a:gd name="connsiteX12" fmla="*/ 90055 w 299548"/>
                  <a:gd name="connsiteY12" fmla="*/ 209272 h 298592"/>
                  <a:gd name="connsiteX13" fmla="*/ 90055 w 299548"/>
                  <a:gd name="connsiteY13" fmla="*/ 283658 h 298592"/>
                  <a:gd name="connsiteX14" fmla="*/ 75125 w 299548"/>
                  <a:gd name="connsiteY14" fmla="*/ 298593 h 298592"/>
                  <a:gd name="connsiteX15" fmla="*/ 45075 w 299548"/>
                  <a:gd name="connsiteY15" fmla="*/ 298593 h 298592"/>
                  <a:gd name="connsiteX16" fmla="*/ 30050 w 299548"/>
                  <a:gd name="connsiteY16" fmla="*/ 283658 h 298592"/>
                  <a:gd name="connsiteX17" fmla="*/ 30050 w 299548"/>
                  <a:gd name="connsiteY17" fmla="*/ 209272 h 298592"/>
                  <a:gd name="connsiteX18" fmla="*/ 8844 w 299548"/>
                  <a:gd name="connsiteY18" fmla="*/ 200520 h 298592"/>
                  <a:gd name="connsiteX19" fmla="*/ 0 w 299548"/>
                  <a:gd name="connsiteY19" fmla="*/ 179498 h 298592"/>
                  <a:gd name="connsiteX20" fmla="*/ 0 w 299548"/>
                  <a:gd name="connsiteY20" fmla="*/ 134790 h 298592"/>
                  <a:gd name="connsiteX21" fmla="*/ 30050 w 299548"/>
                  <a:gd name="connsiteY21" fmla="*/ 105016 h 298592"/>
                  <a:gd name="connsiteX22" fmla="*/ 239448 w 299548"/>
                  <a:gd name="connsiteY22" fmla="*/ 0 h 298592"/>
                  <a:gd name="connsiteX23" fmla="*/ 271305 w 299548"/>
                  <a:gd name="connsiteY23" fmla="*/ 13032 h 298592"/>
                  <a:gd name="connsiteX24" fmla="*/ 284523 w 299548"/>
                  <a:gd name="connsiteY24" fmla="*/ 44613 h 298592"/>
                  <a:gd name="connsiteX25" fmla="*/ 271305 w 299548"/>
                  <a:gd name="connsiteY25" fmla="*/ 76194 h 298592"/>
                  <a:gd name="connsiteX26" fmla="*/ 239448 w 299548"/>
                  <a:gd name="connsiteY26" fmla="*/ 89321 h 298592"/>
                  <a:gd name="connsiteX27" fmla="*/ 194373 w 299548"/>
                  <a:gd name="connsiteY27" fmla="*/ 44613 h 298592"/>
                  <a:gd name="connsiteX28" fmla="*/ 239448 w 299548"/>
                  <a:gd name="connsiteY28" fmla="*/ 0 h 298592"/>
                  <a:gd name="connsiteX29" fmla="*/ 269498 w 299548"/>
                  <a:gd name="connsiteY29" fmla="*/ 104160 h 298592"/>
                  <a:gd name="connsiteX30" fmla="*/ 290704 w 299548"/>
                  <a:gd name="connsiteY30" fmla="*/ 112912 h 298592"/>
                  <a:gd name="connsiteX31" fmla="*/ 299548 w 299548"/>
                  <a:gd name="connsiteY31" fmla="*/ 133934 h 298592"/>
                  <a:gd name="connsiteX32" fmla="*/ 299548 w 299548"/>
                  <a:gd name="connsiteY32" fmla="*/ 178642 h 298592"/>
                  <a:gd name="connsiteX33" fmla="*/ 269498 w 299548"/>
                  <a:gd name="connsiteY33" fmla="*/ 208416 h 298592"/>
                  <a:gd name="connsiteX34" fmla="*/ 269498 w 299548"/>
                  <a:gd name="connsiteY34" fmla="*/ 282802 h 298592"/>
                  <a:gd name="connsiteX35" fmla="*/ 254473 w 299548"/>
                  <a:gd name="connsiteY35" fmla="*/ 297737 h 298592"/>
                  <a:gd name="connsiteX36" fmla="*/ 224423 w 299548"/>
                  <a:gd name="connsiteY36" fmla="*/ 297737 h 298592"/>
                  <a:gd name="connsiteX37" fmla="*/ 209493 w 299548"/>
                  <a:gd name="connsiteY37" fmla="*/ 282802 h 298592"/>
                  <a:gd name="connsiteX38" fmla="*/ 209493 w 299548"/>
                  <a:gd name="connsiteY38" fmla="*/ 208416 h 298592"/>
                  <a:gd name="connsiteX39" fmla="*/ 179348 w 299548"/>
                  <a:gd name="connsiteY39" fmla="*/ 178642 h 298592"/>
                  <a:gd name="connsiteX40" fmla="*/ 179348 w 299548"/>
                  <a:gd name="connsiteY40" fmla="*/ 133934 h 298592"/>
                  <a:gd name="connsiteX41" fmla="*/ 209493 w 299548"/>
                  <a:gd name="connsiteY41" fmla="*/ 104160 h 29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99548" h="298592">
                    <a:moveTo>
                      <a:pt x="60100" y="856"/>
                    </a:moveTo>
                    <a:cubicBezTo>
                      <a:pt x="84919" y="856"/>
                      <a:pt x="105175" y="20832"/>
                      <a:pt x="105175" y="45469"/>
                    </a:cubicBezTo>
                    <a:cubicBezTo>
                      <a:pt x="105175" y="57359"/>
                      <a:pt x="100420" y="68679"/>
                      <a:pt x="91957" y="77050"/>
                    </a:cubicBezTo>
                    <a:cubicBezTo>
                      <a:pt x="83493" y="85421"/>
                      <a:pt x="71987" y="90177"/>
                      <a:pt x="60100" y="90177"/>
                    </a:cubicBezTo>
                    <a:cubicBezTo>
                      <a:pt x="48118" y="90177"/>
                      <a:pt x="36706" y="85421"/>
                      <a:pt x="28243" y="77050"/>
                    </a:cubicBezTo>
                    <a:cubicBezTo>
                      <a:pt x="19780" y="68679"/>
                      <a:pt x="15025" y="57359"/>
                      <a:pt x="15025" y="45469"/>
                    </a:cubicBezTo>
                    <a:cubicBezTo>
                      <a:pt x="17307" y="21878"/>
                      <a:pt x="36231" y="3139"/>
                      <a:pt x="60100" y="856"/>
                    </a:cubicBezTo>
                    <a:close/>
                    <a:moveTo>
                      <a:pt x="90055" y="105016"/>
                    </a:moveTo>
                    <a:cubicBezTo>
                      <a:pt x="98043" y="105016"/>
                      <a:pt x="105745" y="108155"/>
                      <a:pt x="111356" y="113768"/>
                    </a:cubicBezTo>
                    <a:cubicBezTo>
                      <a:pt x="116966" y="119380"/>
                      <a:pt x="120200" y="126895"/>
                      <a:pt x="120200" y="134790"/>
                    </a:cubicBezTo>
                    <a:lnTo>
                      <a:pt x="120200" y="179498"/>
                    </a:lnTo>
                    <a:cubicBezTo>
                      <a:pt x="120200" y="187393"/>
                      <a:pt x="116966" y="194908"/>
                      <a:pt x="111356" y="200520"/>
                    </a:cubicBezTo>
                    <a:cubicBezTo>
                      <a:pt x="105745" y="206133"/>
                      <a:pt x="98043" y="209272"/>
                      <a:pt x="90055" y="209272"/>
                    </a:cubicBezTo>
                    <a:lnTo>
                      <a:pt x="90055" y="283658"/>
                    </a:lnTo>
                    <a:cubicBezTo>
                      <a:pt x="90055" y="291839"/>
                      <a:pt x="83398" y="298498"/>
                      <a:pt x="75125" y="298593"/>
                    </a:cubicBezTo>
                    <a:lnTo>
                      <a:pt x="45075" y="298593"/>
                    </a:lnTo>
                    <a:cubicBezTo>
                      <a:pt x="36802" y="298498"/>
                      <a:pt x="30050" y="291839"/>
                      <a:pt x="30050" y="283658"/>
                    </a:cubicBezTo>
                    <a:lnTo>
                      <a:pt x="30050" y="209272"/>
                    </a:lnTo>
                    <a:cubicBezTo>
                      <a:pt x="22062" y="209272"/>
                      <a:pt x="14454" y="206133"/>
                      <a:pt x="8844" y="200520"/>
                    </a:cubicBezTo>
                    <a:cubicBezTo>
                      <a:pt x="3138" y="194908"/>
                      <a:pt x="0" y="187393"/>
                      <a:pt x="0" y="179498"/>
                    </a:cubicBezTo>
                    <a:lnTo>
                      <a:pt x="0" y="134790"/>
                    </a:lnTo>
                    <a:cubicBezTo>
                      <a:pt x="1236" y="118904"/>
                      <a:pt x="13979" y="106253"/>
                      <a:pt x="30050" y="105016"/>
                    </a:cubicBezTo>
                    <a:close/>
                    <a:moveTo>
                      <a:pt x="239448" y="0"/>
                    </a:moveTo>
                    <a:cubicBezTo>
                      <a:pt x="251430" y="0"/>
                      <a:pt x="262842" y="4661"/>
                      <a:pt x="271305" y="13032"/>
                    </a:cubicBezTo>
                    <a:cubicBezTo>
                      <a:pt x="279769" y="21403"/>
                      <a:pt x="284523" y="32818"/>
                      <a:pt x="284523" y="44613"/>
                    </a:cubicBezTo>
                    <a:cubicBezTo>
                      <a:pt x="284523" y="56503"/>
                      <a:pt x="279769" y="67823"/>
                      <a:pt x="271305" y="76194"/>
                    </a:cubicBezTo>
                    <a:cubicBezTo>
                      <a:pt x="262842" y="84565"/>
                      <a:pt x="251430" y="89321"/>
                      <a:pt x="239448" y="89321"/>
                    </a:cubicBezTo>
                    <a:cubicBezTo>
                      <a:pt x="214629" y="89321"/>
                      <a:pt x="194373" y="69345"/>
                      <a:pt x="194373" y="44613"/>
                    </a:cubicBezTo>
                    <a:cubicBezTo>
                      <a:pt x="196751" y="21022"/>
                      <a:pt x="215580" y="2283"/>
                      <a:pt x="239448" y="0"/>
                    </a:cubicBezTo>
                    <a:close/>
                    <a:moveTo>
                      <a:pt x="269498" y="104160"/>
                    </a:moveTo>
                    <a:cubicBezTo>
                      <a:pt x="277486" y="104160"/>
                      <a:pt x="285094" y="107299"/>
                      <a:pt x="290704" y="112912"/>
                    </a:cubicBezTo>
                    <a:cubicBezTo>
                      <a:pt x="296410" y="118524"/>
                      <a:pt x="299548" y="126039"/>
                      <a:pt x="299548" y="133934"/>
                    </a:cubicBezTo>
                    <a:lnTo>
                      <a:pt x="299548" y="178642"/>
                    </a:lnTo>
                    <a:cubicBezTo>
                      <a:pt x="299548" y="195098"/>
                      <a:pt x="286044" y="208416"/>
                      <a:pt x="269498" y="208416"/>
                    </a:cubicBezTo>
                    <a:lnTo>
                      <a:pt x="269498" y="282802"/>
                    </a:lnTo>
                    <a:cubicBezTo>
                      <a:pt x="269498" y="290983"/>
                      <a:pt x="262746" y="297737"/>
                      <a:pt x="254473" y="297737"/>
                    </a:cubicBezTo>
                    <a:lnTo>
                      <a:pt x="224423" y="297737"/>
                    </a:lnTo>
                    <a:cubicBezTo>
                      <a:pt x="216150" y="297737"/>
                      <a:pt x="209493" y="290983"/>
                      <a:pt x="209493" y="282802"/>
                    </a:cubicBezTo>
                    <a:lnTo>
                      <a:pt x="209493" y="208416"/>
                    </a:lnTo>
                    <a:cubicBezTo>
                      <a:pt x="192852" y="208416"/>
                      <a:pt x="179444" y="195098"/>
                      <a:pt x="179348" y="178642"/>
                    </a:cubicBezTo>
                    <a:lnTo>
                      <a:pt x="179348" y="133934"/>
                    </a:lnTo>
                    <a:cubicBezTo>
                      <a:pt x="180585" y="118048"/>
                      <a:pt x="193422" y="105397"/>
                      <a:pt x="209493" y="104160"/>
                    </a:cubicBezTo>
                    <a:close/>
                  </a:path>
                </a:pathLst>
              </a:custGeom>
              <a:solidFill>
                <a:srgbClr val="CCCCCC"/>
              </a:solidFill>
              <a:ln w="6752" cap="flat">
                <a:solidFill>
                  <a:srgbClr val="6881B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2" name="任意形状 41">
                <a:extLst>
                  <a:ext uri="{FF2B5EF4-FFF2-40B4-BE49-F238E27FC236}">
                    <a16:creationId xmlns:a16="http://schemas.microsoft.com/office/drawing/2014/main" id="{E0079C75-B97F-6E56-9AEE-80A9F28F7195}"/>
                  </a:ext>
                </a:extLst>
              </p:cNvPr>
              <p:cNvSpPr/>
              <p:nvPr/>
            </p:nvSpPr>
            <p:spPr>
              <a:xfrm>
                <a:off x="6464811" y="4477925"/>
                <a:ext cx="120199" cy="297736"/>
              </a:xfrm>
              <a:custGeom>
                <a:avLst/>
                <a:gdLst>
                  <a:gd name="connsiteX0" fmla="*/ 60100 w 120199"/>
                  <a:gd name="connsiteY0" fmla="*/ 0 h 297736"/>
                  <a:gd name="connsiteX1" fmla="*/ 105175 w 120199"/>
                  <a:gd name="connsiteY1" fmla="*/ 44708 h 297736"/>
                  <a:gd name="connsiteX2" fmla="*/ 60100 w 120199"/>
                  <a:gd name="connsiteY2" fmla="*/ 89321 h 297736"/>
                  <a:gd name="connsiteX3" fmla="*/ 15025 w 120199"/>
                  <a:gd name="connsiteY3" fmla="*/ 44708 h 297736"/>
                  <a:gd name="connsiteX4" fmla="*/ 60100 w 120199"/>
                  <a:gd name="connsiteY4" fmla="*/ 0 h 297736"/>
                  <a:gd name="connsiteX5" fmla="*/ 90150 w 120199"/>
                  <a:gd name="connsiteY5" fmla="*/ 104255 h 297736"/>
                  <a:gd name="connsiteX6" fmla="*/ 111356 w 120199"/>
                  <a:gd name="connsiteY6" fmla="*/ 112912 h 297736"/>
                  <a:gd name="connsiteX7" fmla="*/ 120200 w 120199"/>
                  <a:gd name="connsiteY7" fmla="*/ 134029 h 297736"/>
                  <a:gd name="connsiteX8" fmla="*/ 120200 w 120199"/>
                  <a:gd name="connsiteY8" fmla="*/ 178642 h 297736"/>
                  <a:gd name="connsiteX9" fmla="*/ 90150 w 120199"/>
                  <a:gd name="connsiteY9" fmla="*/ 208416 h 297736"/>
                  <a:gd name="connsiteX10" fmla="*/ 90150 w 120199"/>
                  <a:gd name="connsiteY10" fmla="*/ 282802 h 297736"/>
                  <a:gd name="connsiteX11" fmla="*/ 75125 w 120199"/>
                  <a:gd name="connsiteY11" fmla="*/ 297737 h 297736"/>
                  <a:gd name="connsiteX12" fmla="*/ 45075 w 120199"/>
                  <a:gd name="connsiteY12" fmla="*/ 297737 h 297736"/>
                  <a:gd name="connsiteX13" fmla="*/ 30050 w 120199"/>
                  <a:gd name="connsiteY13" fmla="*/ 282802 h 297736"/>
                  <a:gd name="connsiteX14" fmla="*/ 30050 w 120199"/>
                  <a:gd name="connsiteY14" fmla="*/ 208416 h 297736"/>
                  <a:gd name="connsiteX15" fmla="*/ 0 w 120199"/>
                  <a:gd name="connsiteY15" fmla="*/ 178642 h 297736"/>
                  <a:gd name="connsiteX16" fmla="*/ 0 w 120199"/>
                  <a:gd name="connsiteY16" fmla="*/ 134029 h 297736"/>
                  <a:gd name="connsiteX17" fmla="*/ 30050 w 120199"/>
                  <a:gd name="connsiteY17" fmla="*/ 104255 h 297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0199" h="297736">
                    <a:moveTo>
                      <a:pt x="60100" y="0"/>
                    </a:moveTo>
                    <a:cubicBezTo>
                      <a:pt x="85015" y="0"/>
                      <a:pt x="105175" y="19976"/>
                      <a:pt x="105175" y="44708"/>
                    </a:cubicBezTo>
                    <a:cubicBezTo>
                      <a:pt x="105175" y="69345"/>
                      <a:pt x="85015" y="89321"/>
                      <a:pt x="60100" y="89321"/>
                    </a:cubicBezTo>
                    <a:cubicBezTo>
                      <a:pt x="35185" y="89321"/>
                      <a:pt x="15025" y="69345"/>
                      <a:pt x="15025" y="44708"/>
                    </a:cubicBezTo>
                    <a:cubicBezTo>
                      <a:pt x="17307" y="21022"/>
                      <a:pt x="36231" y="2283"/>
                      <a:pt x="60100" y="0"/>
                    </a:cubicBezTo>
                    <a:close/>
                    <a:moveTo>
                      <a:pt x="90150" y="104255"/>
                    </a:moveTo>
                    <a:cubicBezTo>
                      <a:pt x="98138" y="104255"/>
                      <a:pt x="105745" y="107394"/>
                      <a:pt x="111356" y="112912"/>
                    </a:cubicBezTo>
                    <a:cubicBezTo>
                      <a:pt x="116967" y="118524"/>
                      <a:pt x="120200" y="126134"/>
                      <a:pt x="120200" y="134029"/>
                    </a:cubicBezTo>
                    <a:lnTo>
                      <a:pt x="120200" y="178642"/>
                    </a:lnTo>
                    <a:cubicBezTo>
                      <a:pt x="120200" y="195098"/>
                      <a:pt x="106696" y="208416"/>
                      <a:pt x="90150" y="208416"/>
                    </a:cubicBezTo>
                    <a:lnTo>
                      <a:pt x="90150" y="282802"/>
                    </a:lnTo>
                    <a:cubicBezTo>
                      <a:pt x="90150" y="291078"/>
                      <a:pt x="83398" y="297737"/>
                      <a:pt x="75125" y="297737"/>
                    </a:cubicBezTo>
                    <a:lnTo>
                      <a:pt x="45075" y="297737"/>
                    </a:lnTo>
                    <a:cubicBezTo>
                      <a:pt x="36802" y="297737"/>
                      <a:pt x="30050" y="291078"/>
                      <a:pt x="30050" y="282802"/>
                    </a:cubicBezTo>
                    <a:lnTo>
                      <a:pt x="30050" y="208416"/>
                    </a:lnTo>
                    <a:cubicBezTo>
                      <a:pt x="13504" y="208416"/>
                      <a:pt x="0" y="195098"/>
                      <a:pt x="0" y="178642"/>
                    </a:cubicBezTo>
                    <a:lnTo>
                      <a:pt x="0" y="134029"/>
                    </a:lnTo>
                    <a:cubicBezTo>
                      <a:pt x="1236" y="118048"/>
                      <a:pt x="13979" y="105397"/>
                      <a:pt x="30050" y="104255"/>
                    </a:cubicBezTo>
                    <a:close/>
                  </a:path>
                </a:pathLst>
              </a:custGeom>
              <a:solidFill>
                <a:srgbClr val="CCCCCC"/>
              </a:solidFill>
              <a:ln w="6752" cap="flat">
                <a:solidFill>
                  <a:srgbClr val="6881B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43" name="图形 16">
              <a:extLst>
                <a:ext uri="{FF2B5EF4-FFF2-40B4-BE49-F238E27FC236}">
                  <a16:creationId xmlns:a16="http://schemas.microsoft.com/office/drawing/2014/main" id="{4B4A207F-2141-25C9-3AD1-1CD4E0BBA312}"/>
                </a:ext>
              </a:extLst>
            </p:cNvPr>
            <p:cNvGrpSpPr/>
            <p:nvPr/>
          </p:nvGrpSpPr>
          <p:grpSpPr>
            <a:xfrm>
              <a:off x="6446437" y="5281321"/>
              <a:ext cx="299548" cy="332932"/>
              <a:chOff x="6446437" y="5281321"/>
              <a:chExt cx="299548" cy="332932"/>
            </a:xfrm>
            <a:solidFill>
              <a:srgbClr val="CCCCCC"/>
            </a:solidFill>
          </p:grpSpPr>
          <p:sp>
            <p:nvSpPr>
              <p:cNvPr id="44" name="任意形状 43">
                <a:extLst>
                  <a:ext uri="{FF2B5EF4-FFF2-40B4-BE49-F238E27FC236}">
                    <a16:creationId xmlns:a16="http://schemas.microsoft.com/office/drawing/2014/main" id="{2B61F755-4041-BFC3-3D76-68F69CC02C31}"/>
                  </a:ext>
                </a:extLst>
              </p:cNvPr>
              <p:cNvSpPr/>
              <p:nvPr/>
            </p:nvSpPr>
            <p:spPr>
              <a:xfrm>
                <a:off x="6446437" y="5281321"/>
                <a:ext cx="299548" cy="298592"/>
              </a:xfrm>
              <a:custGeom>
                <a:avLst/>
                <a:gdLst>
                  <a:gd name="connsiteX0" fmla="*/ 60100 w 299548"/>
                  <a:gd name="connsiteY0" fmla="*/ 856 h 298592"/>
                  <a:gd name="connsiteX1" fmla="*/ 105175 w 299548"/>
                  <a:gd name="connsiteY1" fmla="*/ 45469 h 298592"/>
                  <a:gd name="connsiteX2" fmla="*/ 91957 w 299548"/>
                  <a:gd name="connsiteY2" fmla="*/ 77050 h 298592"/>
                  <a:gd name="connsiteX3" fmla="*/ 60100 w 299548"/>
                  <a:gd name="connsiteY3" fmla="*/ 90177 h 298592"/>
                  <a:gd name="connsiteX4" fmla="*/ 28243 w 299548"/>
                  <a:gd name="connsiteY4" fmla="*/ 77050 h 298592"/>
                  <a:gd name="connsiteX5" fmla="*/ 15025 w 299548"/>
                  <a:gd name="connsiteY5" fmla="*/ 45469 h 298592"/>
                  <a:gd name="connsiteX6" fmla="*/ 60100 w 299548"/>
                  <a:gd name="connsiteY6" fmla="*/ 856 h 298592"/>
                  <a:gd name="connsiteX7" fmla="*/ 90055 w 299548"/>
                  <a:gd name="connsiteY7" fmla="*/ 105016 h 298592"/>
                  <a:gd name="connsiteX8" fmla="*/ 111356 w 299548"/>
                  <a:gd name="connsiteY8" fmla="*/ 113768 h 298592"/>
                  <a:gd name="connsiteX9" fmla="*/ 120200 w 299548"/>
                  <a:gd name="connsiteY9" fmla="*/ 134790 h 298592"/>
                  <a:gd name="connsiteX10" fmla="*/ 120200 w 299548"/>
                  <a:gd name="connsiteY10" fmla="*/ 179498 h 298592"/>
                  <a:gd name="connsiteX11" fmla="*/ 111356 w 299548"/>
                  <a:gd name="connsiteY11" fmla="*/ 200520 h 298592"/>
                  <a:gd name="connsiteX12" fmla="*/ 90055 w 299548"/>
                  <a:gd name="connsiteY12" fmla="*/ 209272 h 298592"/>
                  <a:gd name="connsiteX13" fmla="*/ 90055 w 299548"/>
                  <a:gd name="connsiteY13" fmla="*/ 283658 h 298592"/>
                  <a:gd name="connsiteX14" fmla="*/ 75125 w 299548"/>
                  <a:gd name="connsiteY14" fmla="*/ 298593 h 298592"/>
                  <a:gd name="connsiteX15" fmla="*/ 45075 w 299548"/>
                  <a:gd name="connsiteY15" fmla="*/ 298593 h 298592"/>
                  <a:gd name="connsiteX16" fmla="*/ 30050 w 299548"/>
                  <a:gd name="connsiteY16" fmla="*/ 283658 h 298592"/>
                  <a:gd name="connsiteX17" fmla="*/ 30050 w 299548"/>
                  <a:gd name="connsiteY17" fmla="*/ 209272 h 298592"/>
                  <a:gd name="connsiteX18" fmla="*/ 8844 w 299548"/>
                  <a:gd name="connsiteY18" fmla="*/ 200520 h 298592"/>
                  <a:gd name="connsiteX19" fmla="*/ 0 w 299548"/>
                  <a:gd name="connsiteY19" fmla="*/ 179498 h 298592"/>
                  <a:gd name="connsiteX20" fmla="*/ 0 w 299548"/>
                  <a:gd name="connsiteY20" fmla="*/ 134790 h 298592"/>
                  <a:gd name="connsiteX21" fmla="*/ 30050 w 299548"/>
                  <a:gd name="connsiteY21" fmla="*/ 105016 h 298592"/>
                  <a:gd name="connsiteX22" fmla="*/ 239448 w 299548"/>
                  <a:gd name="connsiteY22" fmla="*/ 0 h 298592"/>
                  <a:gd name="connsiteX23" fmla="*/ 271305 w 299548"/>
                  <a:gd name="connsiteY23" fmla="*/ 13032 h 298592"/>
                  <a:gd name="connsiteX24" fmla="*/ 284523 w 299548"/>
                  <a:gd name="connsiteY24" fmla="*/ 44613 h 298592"/>
                  <a:gd name="connsiteX25" fmla="*/ 271305 w 299548"/>
                  <a:gd name="connsiteY25" fmla="*/ 76194 h 298592"/>
                  <a:gd name="connsiteX26" fmla="*/ 239448 w 299548"/>
                  <a:gd name="connsiteY26" fmla="*/ 89321 h 298592"/>
                  <a:gd name="connsiteX27" fmla="*/ 194373 w 299548"/>
                  <a:gd name="connsiteY27" fmla="*/ 44613 h 298592"/>
                  <a:gd name="connsiteX28" fmla="*/ 239448 w 299548"/>
                  <a:gd name="connsiteY28" fmla="*/ 0 h 298592"/>
                  <a:gd name="connsiteX29" fmla="*/ 269498 w 299548"/>
                  <a:gd name="connsiteY29" fmla="*/ 104160 h 298592"/>
                  <a:gd name="connsiteX30" fmla="*/ 290704 w 299548"/>
                  <a:gd name="connsiteY30" fmla="*/ 112912 h 298592"/>
                  <a:gd name="connsiteX31" fmla="*/ 299548 w 299548"/>
                  <a:gd name="connsiteY31" fmla="*/ 133934 h 298592"/>
                  <a:gd name="connsiteX32" fmla="*/ 299548 w 299548"/>
                  <a:gd name="connsiteY32" fmla="*/ 178642 h 298592"/>
                  <a:gd name="connsiteX33" fmla="*/ 269498 w 299548"/>
                  <a:gd name="connsiteY33" fmla="*/ 208416 h 298592"/>
                  <a:gd name="connsiteX34" fmla="*/ 269498 w 299548"/>
                  <a:gd name="connsiteY34" fmla="*/ 282802 h 298592"/>
                  <a:gd name="connsiteX35" fmla="*/ 254473 w 299548"/>
                  <a:gd name="connsiteY35" fmla="*/ 297737 h 298592"/>
                  <a:gd name="connsiteX36" fmla="*/ 224423 w 299548"/>
                  <a:gd name="connsiteY36" fmla="*/ 297737 h 298592"/>
                  <a:gd name="connsiteX37" fmla="*/ 209493 w 299548"/>
                  <a:gd name="connsiteY37" fmla="*/ 282802 h 298592"/>
                  <a:gd name="connsiteX38" fmla="*/ 209493 w 299548"/>
                  <a:gd name="connsiteY38" fmla="*/ 208416 h 298592"/>
                  <a:gd name="connsiteX39" fmla="*/ 179348 w 299548"/>
                  <a:gd name="connsiteY39" fmla="*/ 178642 h 298592"/>
                  <a:gd name="connsiteX40" fmla="*/ 179348 w 299548"/>
                  <a:gd name="connsiteY40" fmla="*/ 133934 h 298592"/>
                  <a:gd name="connsiteX41" fmla="*/ 209493 w 299548"/>
                  <a:gd name="connsiteY41" fmla="*/ 104160 h 29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99548" h="298592">
                    <a:moveTo>
                      <a:pt x="60100" y="856"/>
                    </a:moveTo>
                    <a:cubicBezTo>
                      <a:pt x="84919" y="856"/>
                      <a:pt x="105175" y="20832"/>
                      <a:pt x="105175" y="45469"/>
                    </a:cubicBezTo>
                    <a:cubicBezTo>
                      <a:pt x="105175" y="57359"/>
                      <a:pt x="100420" y="68679"/>
                      <a:pt x="91957" y="77050"/>
                    </a:cubicBezTo>
                    <a:cubicBezTo>
                      <a:pt x="83493" y="85421"/>
                      <a:pt x="71987" y="90177"/>
                      <a:pt x="60100" y="90177"/>
                    </a:cubicBezTo>
                    <a:cubicBezTo>
                      <a:pt x="48118" y="90177"/>
                      <a:pt x="36706" y="85421"/>
                      <a:pt x="28243" y="77050"/>
                    </a:cubicBezTo>
                    <a:cubicBezTo>
                      <a:pt x="19780" y="68679"/>
                      <a:pt x="15025" y="57359"/>
                      <a:pt x="15025" y="45469"/>
                    </a:cubicBezTo>
                    <a:cubicBezTo>
                      <a:pt x="17307" y="21878"/>
                      <a:pt x="36231" y="3139"/>
                      <a:pt x="60100" y="856"/>
                    </a:cubicBezTo>
                    <a:close/>
                    <a:moveTo>
                      <a:pt x="90055" y="105016"/>
                    </a:moveTo>
                    <a:cubicBezTo>
                      <a:pt x="98043" y="105016"/>
                      <a:pt x="105745" y="108155"/>
                      <a:pt x="111356" y="113768"/>
                    </a:cubicBezTo>
                    <a:cubicBezTo>
                      <a:pt x="116966" y="119380"/>
                      <a:pt x="120200" y="126895"/>
                      <a:pt x="120200" y="134790"/>
                    </a:cubicBezTo>
                    <a:lnTo>
                      <a:pt x="120200" y="179498"/>
                    </a:lnTo>
                    <a:cubicBezTo>
                      <a:pt x="120200" y="187393"/>
                      <a:pt x="116966" y="194908"/>
                      <a:pt x="111356" y="200520"/>
                    </a:cubicBezTo>
                    <a:cubicBezTo>
                      <a:pt x="105745" y="206133"/>
                      <a:pt x="98043" y="209272"/>
                      <a:pt x="90055" y="209272"/>
                    </a:cubicBezTo>
                    <a:lnTo>
                      <a:pt x="90055" y="283658"/>
                    </a:lnTo>
                    <a:cubicBezTo>
                      <a:pt x="90055" y="291839"/>
                      <a:pt x="83398" y="298498"/>
                      <a:pt x="75125" y="298593"/>
                    </a:cubicBezTo>
                    <a:lnTo>
                      <a:pt x="45075" y="298593"/>
                    </a:lnTo>
                    <a:cubicBezTo>
                      <a:pt x="36802" y="298498"/>
                      <a:pt x="30050" y="291839"/>
                      <a:pt x="30050" y="283658"/>
                    </a:cubicBezTo>
                    <a:lnTo>
                      <a:pt x="30050" y="209272"/>
                    </a:lnTo>
                    <a:cubicBezTo>
                      <a:pt x="22062" y="209272"/>
                      <a:pt x="14454" y="206133"/>
                      <a:pt x="8844" y="200520"/>
                    </a:cubicBezTo>
                    <a:cubicBezTo>
                      <a:pt x="3138" y="194908"/>
                      <a:pt x="0" y="187393"/>
                      <a:pt x="0" y="179498"/>
                    </a:cubicBezTo>
                    <a:lnTo>
                      <a:pt x="0" y="134790"/>
                    </a:lnTo>
                    <a:cubicBezTo>
                      <a:pt x="1236" y="118904"/>
                      <a:pt x="13979" y="106253"/>
                      <a:pt x="30050" y="105016"/>
                    </a:cubicBezTo>
                    <a:close/>
                    <a:moveTo>
                      <a:pt x="239448" y="0"/>
                    </a:moveTo>
                    <a:cubicBezTo>
                      <a:pt x="251430" y="0"/>
                      <a:pt x="262842" y="4661"/>
                      <a:pt x="271305" y="13032"/>
                    </a:cubicBezTo>
                    <a:cubicBezTo>
                      <a:pt x="279769" y="21403"/>
                      <a:pt x="284523" y="32818"/>
                      <a:pt x="284523" y="44613"/>
                    </a:cubicBezTo>
                    <a:cubicBezTo>
                      <a:pt x="284523" y="56503"/>
                      <a:pt x="279769" y="67823"/>
                      <a:pt x="271305" y="76194"/>
                    </a:cubicBezTo>
                    <a:cubicBezTo>
                      <a:pt x="262842" y="84565"/>
                      <a:pt x="251430" y="89321"/>
                      <a:pt x="239448" y="89321"/>
                    </a:cubicBezTo>
                    <a:cubicBezTo>
                      <a:pt x="214629" y="89321"/>
                      <a:pt x="194373" y="69345"/>
                      <a:pt x="194373" y="44613"/>
                    </a:cubicBezTo>
                    <a:cubicBezTo>
                      <a:pt x="196751" y="21022"/>
                      <a:pt x="215580" y="2283"/>
                      <a:pt x="239448" y="0"/>
                    </a:cubicBezTo>
                    <a:close/>
                    <a:moveTo>
                      <a:pt x="269498" y="104160"/>
                    </a:moveTo>
                    <a:cubicBezTo>
                      <a:pt x="277486" y="104160"/>
                      <a:pt x="285094" y="107299"/>
                      <a:pt x="290704" y="112912"/>
                    </a:cubicBezTo>
                    <a:cubicBezTo>
                      <a:pt x="296410" y="118524"/>
                      <a:pt x="299548" y="126039"/>
                      <a:pt x="299548" y="133934"/>
                    </a:cubicBezTo>
                    <a:lnTo>
                      <a:pt x="299548" y="178642"/>
                    </a:lnTo>
                    <a:cubicBezTo>
                      <a:pt x="299548" y="195098"/>
                      <a:pt x="286044" y="208416"/>
                      <a:pt x="269498" y="208416"/>
                    </a:cubicBezTo>
                    <a:lnTo>
                      <a:pt x="269498" y="282802"/>
                    </a:lnTo>
                    <a:cubicBezTo>
                      <a:pt x="269498" y="290983"/>
                      <a:pt x="262746" y="297737"/>
                      <a:pt x="254473" y="297737"/>
                    </a:cubicBezTo>
                    <a:lnTo>
                      <a:pt x="224423" y="297737"/>
                    </a:lnTo>
                    <a:cubicBezTo>
                      <a:pt x="216150" y="297737"/>
                      <a:pt x="209493" y="290983"/>
                      <a:pt x="209493" y="282802"/>
                    </a:cubicBezTo>
                    <a:lnTo>
                      <a:pt x="209493" y="208416"/>
                    </a:lnTo>
                    <a:cubicBezTo>
                      <a:pt x="192852" y="208416"/>
                      <a:pt x="179444" y="195098"/>
                      <a:pt x="179348" y="178642"/>
                    </a:cubicBezTo>
                    <a:lnTo>
                      <a:pt x="179348" y="133934"/>
                    </a:lnTo>
                    <a:cubicBezTo>
                      <a:pt x="180585" y="118048"/>
                      <a:pt x="193422" y="105397"/>
                      <a:pt x="209493" y="104160"/>
                    </a:cubicBezTo>
                    <a:close/>
                  </a:path>
                </a:pathLst>
              </a:custGeom>
              <a:solidFill>
                <a:srgbClr val="CCCCCC"/>
              </a:solidFill>
              <a:ln w="6752" cap="flat">
                <a:solidFill>
                  <a:srgbClr val="6881B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5" name="任意形状 44">
                <a:extLst>
                  <a:ext uri="{FF2B5EF4-FFF2-40B4-BE49-F238E27FC236}">
                    <a16:creationId xmlns:a16="http://schemas.microsoft.com/office/drawing/2014/main" id="{242FFA51-3B01-196D-CDDE-28523A67AFE8}"/>
                  </a:ext>
                </a:extLst>
              </p:cNvPr>
              <p:cNvSpPr/>
              <p:nvPr/>
            </p:nvSpPr>
            <p:spPr>
              <a:xfrm>
                <a:off x="6536112" y="5316517"/>
                <a:ext cx="120199" cy="297736"/>
              </a:xfrm>
              <a:custGeom>
                <a:avLst/>
                <a:gdLst>
                  <a:gd name="connsiteX0" fmla="*/ 60100 w 120199"/>
                  <a:gd name="connsiteY0" fmla="*/ 0 h 297736"/>
                  <a:gd name="connsiteX1" fmla="*/ 105175 w 120199"/>
                  <a:gd name="connsiteY1" fmla="*/ 44708 h 297736"/>
                  <a:gd name="connsiteX2" fmla="*/ 60100 w 120199"/>
                  <a:gd name="connsiteY2" fmla="*/ 89321 h 297736"/>
                  <a:gd name="connsiteX3" fmla="*/ 15025 w 120199"/>
                  <a:gd name="connsiteY3" fmla="*/ 44708 h 297736"/>
                  <a:gd name="connsiteX4" fmla="*/ 60100 w 120199"/>
                  <a:gd name="connsiteY4" fmla="*/ 0 h 297736"/>
                  <a:gd name="connsiteX5" fmla="*/ 90150 w 120199"/>
                  <a:gd name="connsiteY5" fmla="*/ 104255 h 297736"/>
                  <a:gd name="connsiteX6" fmla="*/ 111356 w 120199"/>
                  <a:gd name="connsiteY6" fmla="*/ 112912 h 297736"/>
                  <a:gd name="connsiteX7" fmla="*/ 120200 w 120199"/>
                  <a:gd name="connsiteY7" fmla="*/ 134029 h 297736"/>
                  <a:gd name="connsiteX8" fmla="*/ 120200 w 120199"/>
                  <a:gd name="connsiteY8" fmla="*/ 178642 h 297736"/>
                  <a:gd name="connsiteX9" fmla="*/ 90150 w 120199"/>
                  <a:gd name="connsiteY9" fmla="*/ 208416 h 297736"/>
                  <a:gd name="connsiteX10" fmla="*/ 90150 w 120199"/>
                  <a:gd name="connsiteY10" fmla="*/ 282802 h 297736"/>
                  <a:gd name="connsiteX11" fmla="*/ 75125 w 120199"/>
                  <a:gd name="connsiteY11" fmla="*/ 297737 h 297736"/>
                  <a:gd name="connsiteX12" fmla="*/ 45075 w 120199"/>
                  <a:gd name="connsiteY12" fmla="*/ 297737 h 297736"/>
                  <a:gd name="connsiteX13" fmla="*/ 30050 w 120199"/>
                  <a:gd name="connsiteY13" fmla="*/ 282802 h 297736"/>
                  <a:gd name="connsiteX14" fmla="*/ 30050 w 120199"/>
                  <a:gd name="connsiteY14" fmla="*/ 208416 h 297736"/>
                  <a:gd name="connsiteX15" fmla="*/ 0 w 120199"/>
                  <a:gd name="connsiteY15" fmla="*/ 178642 h 297736"/>
                  <a:gd name="connsiteX16" fmla="*/ 0 w 120199"/>
                  <a:gd name="connsiteY16" fmla="*/ 134029 h 297736"/>
                  <a:gd name="connsiteX17" fmla="*/ 30050 w 120199"/>
                  <a:gd name="connsiteY17" fmla="*/ 104255 h 297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0199" h="297736">
                    <a:moveTo>
                      <a:pt x="60100" y="0"/>
                    </a:moveTo>
                    <a:cubicBezTo>
                      <a:pt x="85015" y="0"/>
                      <a:pt x="105175" y="19976"/>
                      <a:pt x="105175" y="44708"/>
                    </a:cubicBezTo>
                    <a:cubicBezTo>
                      <a:pt x="105175" y="69345"/>
                      <a:pt x="85015" y="89321"/>
                      <a:pt x="60100" y="89321"/>
                    </a:cubicBezTo>
                    <a:cubicBezTo>
                      <a:pt x="35185" y="89321"/>
                      <a:pt x="15025" y="69345"/>
                      <a:pt x="15025" y="44708"/>
                    </a:cubicBezTo>
                    <a:cubicBezTo>
                      <a:pt x="17307" y="21022"/>
                      <a:pt x="36231" y="2283"/>
                      <a:pt x="60100" y="0"/>
                    </a:cubicBezTo>
                    <a:close/>
                    <a:moveTo>
                      <a:pt x="90150" y="104255"/>
                    </a:moveTo>
                    <a:cubicBezTo>
                      <a:pt x="98138" y="104255"/>
                      <a:pt x="105745" y="107394"/>
                      <a:pt x="111356" y="112912"/>
                    </a:cubicBezTo>
                    <a:cubicBezTo>
                      <a:pt x="116967" y="118524"/>
                      <a:pt x="120200" y="126134"/>
                      <a:pt x="120200" y="134029"/>
                    </a:cubicBezTo>
                    <a:lnTo>
                      <a:pt x="120200" y="178642"/>
                    </a:lnTo>
                    <a:cubicBezTo>
                      <a:pt x="120200" y="195098"/>
                      <a:pt x="106696" y="208416"/>
                      <a:pt x="90150" y="208416"/>
                    </a:cubicBezTo>
                    <a:lnTo>
                      <a:pt x="90150" y="282802"/>
                    </a:lnTo>
                    <a:cubicBezTo>
                      <a:pt x="90150" y="291078"/>
                      <a:pt x="83398" y="297737"/>
                      <a:pt x="75125" y="297737"/>
                    </a:cubicBezTo>
                    <a:lnTo>
                      <a:pt x="45075" y="297737"/>
                    </a:lnTo>
                    <a:cubicBezTo>
                      <a:pt x="36802" y="297737"/>
                      <a:pt x="30050" y="291078"/>
                      <a:pt x="30050" y="282802"/>
                    </a:cubicBezTo>
                    <a:lnTo>
                      <a:pt x="30050" y="208416"/>
                    </a:lnTo>
                    <a:cubicBezTo>
                      <a:pt x="13504" y="208416"/>
                      <a:pt x="0" y="195098"/>
                      <a:pt x="0" y="178642"/>
                    </a:cubicBezTo>
                    <a:lnTo>
                      <a:pt x="0" y="134029"/>
                    </a:lnTo>
                    <a:cubicBezTo>
                      <a:pt x="1236" y="118048"/>
                      <a:pt x="13979" y="105397"/>
                      <a:pt x="30050" y="104255"/>
                    </a:cubicBezTo>
                    <a:close/>
                  </a:path>
                </a:pathLst>
              </a:custGeom>
              <a:solidFill>
                <a:srgbClr val="CCCCCC"/>
              </a:solidFill>
              <a:ln w="6752" cap="flat">
                <a:solidFill>
                  <a:srgbClr val="6881B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46" name="任意形状 45">
              <a:extLst>
                <a:ext uri="{FF2B5EF4-FFF2-40B4-BE49-F238E27FC236}">
                  <a16:creationId xmlns:a16="http://schemas.microsoft.com/office/drawing/2014/main" id="{DA0CFD9A-4EB1-D107-9814-3E67F082C9F9}"/>
                </a:ext>
              </a:extLst>
            </p:cNvPr>
            <p:cNvSpPr/>
            <p:nvPr/>
          </p:nvSpPr>
          <p:spPr>
            <a:xfrm>
              <a:off x="7449509" y="4527957"/>
              <a:ext cx="760756" cy="475617"/>
            </a:xfrm>
            <a:custGeom>
              <a:avLst/>
              <a:gdLst>
                <a:gd name="connsiteX0" fmla="*/ 760757 w 760756"/>
                <a:gd name="connsiteY0" fmla="*/ 237809 h 475617"/>
                <a:gd name="connsiteX1" fmla="*/ 380379 w 760756"/>
                <a:gd name="connsiteY1" fmla="*/ 475618 h 475617"/>
                <a:gd name="connsiteX2" fmla="*/ 0 w 760756"/>
                <a:gd name="connsiteY2" fmla="*/ 237809 h 475617"/>
                <a:gd name="connsiteX3" fmla="*/ 380379 w 760756"/>
                <a:gd name="connsiteY3" fmla="*/ 0 h 475617"/>
                <a:gd name="connsiteX4" fmla="*/ 760757 w 760756"/>
                <a:gd name="connsiteY4" fmla="*/ 237809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0756" h="475617">
                  <a:moveTo>
                    <a:pt x="760757" y="237809"/>
                  </a:moveTo>
                  <a:cubicBezTo>
                    <a:pt x="760757" y="369147"/>
                    <a:pt x="590456" y="475618"/>
                    <a:pt x="380379" y="475618"/>
                  </a:cubicBezTo>
                  <a:cubicBezTo>
                    <a:pt x="170301" y="475618"/>
                    <a:pt x="0" y="369147"/>
                    <a:pt x="0" y="237809"/>
                  </a:cubicBezTo>
                  <a:cubicBezTo>
                    <a:pt x="0" y="106471"/>
                    <a:pt x="170301" y="0"/>
                    <a:pt x="380379" y="0"/>
                  </a:cubicBezTo>
                  <a:cubicBezTo>
                    <a:pt x="590456" y="0"/>
                    <a:pt x="760757" y="106471"/>
                    <a:pt x="760757" y="237809"/>
                  </a:cubicBezTo>
                  <a:close/>
                </a:path>
              </a:pathLst>
            </a:custGeom>
            <a:noFill/>
            <a:ln w="950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47" name="图形 16">
              <a:extLst>
                <a:ext uri="{FF2B5EF4-FFF2-40B4-BE49-F238E27FC236}">
                  <a16:creationId xmlns:a16="http://schemas.microsoft.com/office/drawing/2014/main" id="{20DF95C7-446E-9A89-50E4-B7124E3FA886}"/>
                </a:ext>
              </a:extLst>
            </p:cNvPr>
            <p:cNvGrpSpPr/>
            <p:nvPr/>
          </p:nvGrpSpPr>
          <p:grpSpPr>
            <a:xfrm>
              <a:off x="7680114" y="4599300"/>
              <a:ext cx="299548" cy="332932"/>
              <a:chOff x="7680114" y="4599300"/>
              <a:chExt cx="299548" cy="332932"/>
            </a:xfrm>
            <a:solidFill>
              <a:srgbClr val="CCCCCC"/>
            </a:solidFill>
          </p:grpSpPr>
          <p:sp>
            <p:nvSpPr>
              <p:cNvPr id="48" name="任意形状 47">
                <a:extLst>
                  <a:ext uri="{FF2B5EF4-FFF2-40B4-BE49-F238E27FC236}">
                    <a16:creationId xmlns:a16="http://schemas.microsoft.com/office/drawing/2014/main" id="{79B744F6-3411-C38E-E1F4-23DC8E9881AA}"/>
                  </a:ext>
                </a:extLst>
              </p:cNvPr>
              <p:cNvSpPr/>
              <p:nvPr/>
            </p:nvSpPr>
            <p:spPr>
              <a:xfrm>
                <a:off x="7680114" y="4599300"/>
                <a:ext cx="299548" cy="298592"/>
              </a:xfrm>
              <a:custGeom>
                <a:avLst/>
                <a:gdLst>
                  <a:gd name="connsiteX0" fmla="*/ 60100 w 299548"/>
                  <a:gd name="connsiteY0" fmla="*/ 856 h 298592"/>
                  <a:gd name="connsiteX1" fmla="*/ 105175 w 299548"/>
                  <a:gd name="connsiteY1" fmla="*/ 45469 h 298592"/>
                  <a:gd name="connsiteX2" fmla="*/ 91956 w 299548"/>
                  <a:gd name="connsiteY2" fmla="*/ 77050 h 298592"/>
                  <a:gd name="connsiteX3" fmla="*/ 60100 w 299548"/>
                  <a:gd name="connsiteY3" fmla="*/ 90177 h 298592"/>
                  <a:gd name="connsiteX4" fmla="*/ 28243 w 299548"/>
                  <a:gd name="connsiteY4" fmla="*/ 77050 h 298592"/>
                  <a:gd name="connsiteX5" fmla="*/ 15025 w 299548"/>
                  <a:gd name="connsiteY5" fmla="*/ 45469 h 298592"/>
                  <a:gd name="connsiteX6" fmla="*/ 60100 w 299548"/>
                  <a:gd name="connsiteY6" fmla="*/ 856 h 298592"/>
                  <a:gd name="connsiteX7" fmla="*/ 90054 w 299548"/>
                  <a:gd name="connsiteY7" fmla="*/ 105016 h 298592"/>
                  <a:gd name="connsiteX8" fmla="*/ 111356 w 299548"/>
                  <a:gd name="connsiteY8" fmla="*/ 113768 h 298592"/>
                  <a:gd name="connsiteX9" fmla="*/ 120200 w 299548"/>
                  <a:gd name="connsiteY9" fmla="*/ 134790 h 298592"/>
                  <a:gd name="connsiteX10" fmla="*/ 120200 w 299548"/>
                  <a:gd name="connsiteY10" fmla="*/ 179498 h 298592"/>
                  <a:gd name="connsiteX11" fmla="*/ 111356 w 299548"/>
                  <a:gd name="connsiteY11" fmla="*/ 200520 h 298592"/>
                  <a:gd name="connsiteX12" fmla="*/ 90054 w 299548"/>
                  <a:gd name="connsiteY12" fmla="*/ 209272 h 298592"/>
                  <a:gd name="connsiteX13" fmla="*/ 90054 w 299548"/>
                  <a:gd name="connsiteY13" fmla="*/ 283658 h 298592"/>
                  <a:gd name="connsiteX14" fmla="*/ 75125 w 299548"/>
                  <a:gd name="connsiteY14" fmla="*/ 298593 h 298592"/>
                  <a:gd name="connsiteX15" fmla="*/ 45075 w 299548"/>
                  <a:gd name="connsiteY15" fmla="*/ 298593 h 298592"/>
                  <a:gd name="connsiteX16" fmla="*/ 30050 w 299548"/>
                  <a:gd name="connsiteY16" fmla="*/ 283658 h 298592"/>
                  <a:gd name="connsiteX17" fmla="*/ 30050 w 299548"/>
                  <a:gd name="connsiteY17" fmla="*/ 209272 h 298592"/>
                  <a:gd name="connsiteX18" fmla="*/ 8844 w 299548"/>
                  <a:gd name="connsiteY18" fmla="*/ 200520 h 298592"/>
                  <a:gd name="connsiteX19" fmla="*/ 0 w 299548"/>
                  <a:gd name="connsiteY19" fmla="*/ 179498 h 298592"/>
                  <a:gd name="connsiteX20" fmla="*/ 0 w 299548"/>
                  <a:gd name="connsiteY20" fmla="*/ 134790 h 298592"/>
                  <a:gd name="connsiteX21" fmla="*/ 30050 w 299548"/>
                  <a:gd name="connsiteY21" fmla="*/ 105016 h 298592"/>
                  <a:gd name="connsiteX22" fmla="*/ 239448 w 299548"/>
                  <a:gd name="connsiteY22" fmla="*/ 0 h 298592"/>
                  <a:gd name="connsiteX23" fmla="*/ 271305 w 299548"/>
                  <a:gd name="connsiteY23" fmla="*/ 13032 h 298592"/>
                  <a:gd name="connsiteX24" fmla="*/ 284523 w 299548"/>
                  <a:gd name="connsiteY24" fmla="*/ 44613 h 298592"/>
                  <a:gd name="connsiteX25" fmla="*/ 271305 w 299548"/>
                  <a:gd name="connsiteY25" fmla="*/ 76194 h 298592"/>
                  <a:gd name="connsiteX26" fmla="*/ 239448 w 299548"/>
                  <a:gd name="connsiteY26" fmla="*/ 89321 h 298592"/>
                  <a:gd name="connsiteX27" fmla="*/ 194373 w 299548"/>
                  <a:gd name="connsiteY27" fmla="*/ 44613 h 298592"/>
                  <a:gd name="connsiteX28" fmla="*/ 239448 w 299548"/>
                  <a:gd name="connsiteY28" fmla="*/ 0 h 298592"/>
                  <a:gd name="connsiteX29" fmla="*/ 269498 w 299548"/>
                  <a:gd name="connsiteY29" fmla="*/ 104160 h 298592"/>
                  <a:gd name="connsiteX30" fmla="*/ 290704 w 299548"/>
                  <a:gd name="connsiteY30" fmla="*/ 112912 h 298592"/>
                  <a:gd name="connsiteX31" fmla="*/ 299548 w 299548"/>
                  <a:gd name="connsiteY31" fmla="*/ 133934 h 298592"/>
                  <a:gd name="connsiteX32" fmla="*/ 299548 w 299548"/>
                  <a:gd name="connsiteY32" fmla="*/ 178642 h 298592"/>
                  <a:gd name="connsiteX33" fmla="*/ 269498 w 299548"/>
                  <a:gd name="connsiteY33" fmla="*/ 208416 h 298592"/>
                  <a:gd name="connsiteX34" fmla="*/ 269498 w 299548"/>
                  <a:gd name="connsiteY34" fmla="*/ 282802 h 298592"/>
                  <a:gd name="connsiteX35" fmla="*/ 254473 w 299548"/>
                  <a:gd name="connsiteY35" fmla="*/ 297737 h 298592"/>
                  <a:gd name="connsiteX36" fmla="*/ 224423 w 299548"/>
                  <a:gd name="connsiteY36" fmla="*/ 297737 h 298592"/>
                  <a:gd name="connsiteX37" fmla="*/ 209493 w 299548"/>
                  <a:gd name="connsiteY37" fmla="*/ 282802 h 298592"/>
                  <a:gd name="connsiteX38" fmla="*/ 209493 w 299548"/>
                  <a:gd name="connsiteY38" fmla="*/ 208416 h 298592"/>
                  <a:gd name="connsiteX39" fmla="*/ 179348 w 299548"/>
                  <a:gd name="connsiteY39" fmla="*/ 178642 h 298592"/>
                  <a:gd name="connsiteX40" fmla="*/ 179348 w 299548"/>
                  <a:gd name="connsiteY40" fmla="*/ 133934 h 298592"/>
                  <a:gd name="connsiteX41" fmla="*/ 209493 w 299548"/>
                  <a:gd name="connsiteY41" fmla="*/ 104160 h 29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99548" h="298592">
                    <a:moveTo>
                      <a:pt x="60100" y="856"/>
                    </a:moveTo>
                    <a:cubicBezTo>
                      <a:pt x="84919" y="856"/>
                      <a:pt x="105175" y="20832"/>
                      <a:pt x="105175" y="45469"/>
                    </a:cubicBezTo>
                    <a:cubicBezTo>
                      <a:pt x="105175" y="57359"/>
                      <a:pt x="100420" y="68679"/>
                      <a:pt x="91956" y="77050"/>
                    </a:cubicBezTo>
                    <a:cubicBezTo>
                      <a:pt x="83493" y="85421"/>
                      <a:pt x="71987" y="90177"/>
                      <a:pt x="60100" y="90177"/>
                    </a:cubicBezTo>
                    <a:cubicBezTo>
                      <a:pt x="48118" y="90177"/>
                      <a:pt x="36706" y="85421"/>
                      <a:pt x="28243" y="77050"/>
                    </a:cubicBezTo>
                    <a:cubicBezTo>
                      <a:pt x="19780" y="68679"/>
                      <a:pt x="15025" y="57359"/>
                      <a:pt x="15025" y="45469"/>
                    </a:cubicBezTo>
                    <a:cubicBezTo>
                      <a:pt x="17307" y="21878"/>
                      <a:pt x="36231" y="3139"/>
                      <a:pt x="60100" y="856"/>
                    </a:cubicBezTo>
                    <a:close/>
                    <a:moveTo>
                      <a:pt x="90054" y="105016"/>
                    </a:moveTo>
                    <a:cubicBezTo>
                      <a:pt x="98043" y="105016"/>
                      <a:pt x="105745" y="108155"/>
                      <a:pt x="111356" y="113768"/>
                    </a:cubicBezTo>
                    <a:cubicBezTo>
                      <a:pt x="116966" y="119380"/>
                      <a:pt x="120200" y="126895"/>
                      <a:pt x="120200" y="134790"/>
                    </a:cubicBezTo>
                    <a:lnTo>
                      <a:pt x="120200" y="179498"/>
                    </a:lnTo>
                    <a:cubicBezTo>
                      <a:pt x="120200" y="187393"/>
                      <a:pt x="116966" y="194908"/>
                      <a:pt x="111356" y="200520"/>
                    </a:cubicBezTo>
                    <a:cubicBezTo>
                      <a:pt x="105745" y="206133"/>
                      <a:pt x="98043" y="209272"/>
                      <a:pt x="90054" y="209272"/>
                    </a:cubicBezTo>
                    <a:lnTo>
                      <a:pt x="90054" y="283658"/>
                    </a:lnTo>
                    <a:cubicBezTo>
                      <a:pt x="90054" y="291839"/>
                      <a:pt x="83398" y="298498"/>
                      <a:pt x="75125" y="298593"/>
                    </a:cubicBezTo>
                    <a:lnTo>
                      <a:pt x="45075" y="298593"/>
                    </a:lnTo>
                    <a:cubicBezTo>
                      <a:pt x="36802" y="298498"/>
                      <a:pt x="30050" y="291839"/>
                      <a:pt x="30050" y="283658"/>
                    </a:cubicBezTo>
                    <a:lnTo>
                      <a:pt x="30050" y="209272"/>
                    </a:lnTo>
                    <a:cubicBezTo>
                      <a:pt x="22062" y="209272"/>
                      <a:pt x="14455" y="206133"/>
                      <a:pt x="8844" y="200520"/>
                    </a:cubicBezTo>
                    <a:cubicBezTo>
                      <a:pt x="3138" y="194908"/>
                      <a:pt x="0" y="187393"/>
                      <a:pt x="0" y="179498"/>
                    </a:cubicBezTo>
                    <a:lnTo>
                      <a:pt x="0" y="134790"/>
                    </a:lnTo>
                    <a:cubicBezTo>
                      <a:pt x="1236" y="118904"/>
                      <a:pt x="13979" y="106253"/>
                      <a:pt x="30050" y="105016"/>
                    </a:cubicBezTo>
                    <a:close/>
                    <a:moveTo>
                      <a:pt x="239448" y="0"/>
                    </a:moveTo>
                    <a:cubicBezTo>
                      <a:pt x="251430" y="0"/>
                      <a:pt x="262842" y="4661"/>
                      <a:pt x="271305" y="13032"/>
                    </a:cubicBezTo>
                    <a:cubicBezTo>
                      <a:pt x="279768" y="21403"/>
                      <a:pt x="284523" y="32818"/>
                      <a:pt x="284523" y="44613"/>
                    </a:cubicBezTo>
                    <a:cubicBezTo>
                      <a:pt x="284523" y="56503"/>
                      <a:pt x="279768" y="67823"/>
                      <a:pt x="271305" y="76194"/>
                    </a:cubicBezTo>
                    <a:cubicBezTo>
                      <a:pt x="262842" y="84565"/>
                      <a:pt x="251430" y="89321"/>
                      <a:pt x="239448" y="89321"/>
                    </a:cubicBezTo>
                    <a:cubicBezTo>
                      <a:pt x="214629" y="89321"/>
                      <a:pt x="194373" y="69345"/>
                      <a:pt x="194373" y="44613"/>
                    </a:cubicBezTo>
                    <a:cubicBezTo>
                      <a:pt x="196751" y="21022"/>
                      <a:pt x="215579" y="2283"/>
                      <a:pt x="239448" y="0"/>
                    </a:cubicBezTo>
                    <a:close/>
                    <a:moveTo>
                      <a:pt x="269498" y="104160"/>
                    </a:moveTo>
                    <a:cubicBezTo>
                      <a:pt x="277486" y="104160"/>
                      <a:pt x="285093" y="107299"/>
                      <a:pt x="290704" y="112912"/>
                    </a:cubicBezTo>
                    <a:cubicBezTo>
                      <a:pt x="296410" y="118524"/>
                      <a:pt x="299548" y="126039"/>
                      <a:pt x="299548" y="133934"/>
                    </a:cubicBezTo>
                    <a:lnTo>
                      <a:pt x="299548" y="178642"/>
                    </a:lnTo>
                    <a:cubicBezTo>
                      <a:pt x="299548" y="195098"/>
                      <a:pt x="286045" y="208416"/>
                      <a:pt x="269498" y="208416"/>
                    </a:cubicBezTo>
                    <a:lnTo>
                      <a:pt x="269498" y="282802"/>
                    </a:lnTo>
                    <a:cubicBezTo>
                      <a:pt x="269498" y="290983"/>
                      <a:pt x="262746" y="297737"/>
                      <a:pt x="254473" y="297737"/>
                    </a:cubicBezTo>
                    <a:lnTo>
                      <a:pt x="224423" y="297737"/>
                    </a:lnTo>
                    <a:cubicBezTo>
                      <a:pt x="216150" y="297737"/>
                      <a:pt x="209493" y="290983"/>
                      <a:pt x="209493" y="282802"/>
                    </a:cubicBezTo>
                    <a:lnTo>
                      <a:pt x="209493" y="208416"/>
                    </a:lnTo>
                    <a:cubicBezTo>
                      <a:pt x="192852" y="208416"/>
                      <a:pt x="179444" y="195098"/>
                      <a:pt x="179348" y="178642"/>
                    </a:cubicBezTo>
                    <a:lnTo>
                      <a:pt x="179348" y="133934"/>
                    </a:lnTo>
                    <a:cubicBezTo>
                      <a:pt x="180585" y="118048"/>
                      <a:pt x="193422" y="105397"/>
                      <a:pt x="209493" y="104160"/>
                    </a:cubicBezTo>
                    <a:close/>
                  </a:path>
                </a:pathLst>
              </a:custGeom>
              <a:solidFill>
                <a:srgbClr val="CCCCCC"/>
              </a:solidFill>
              <a:ln w="6752" cap="flat">
                <a:solidFill>
                  <a:srgbClr val="6881B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9" name="任意形状 48">
                <a:extLst>
                  <a:ext uri="{FF2B5EF4-FFF2-40B4-BE49-F238E27FC236}">
                    <a16:creationId xmlns:a16="http://schemas.microsoft.com/office/drawing/2014/main" id="{E9952780-46B1-955E-D5FA-E7B273A9D400}"/>
                  </a:ext>
                </a:extLst>
              </p:cNvPr>
              <p:cNvSpPr/>
              <p:nvPr/>
            </p:nvSpPr>
            <p:spPr>
              <a:xfrm>
                <a:off x="7769788" y="4634496"/>
                <a:ext cx="120199" cy="297736"/>
              </a:xfrm>
              <a:custGeom>
                <a:avLst/>
                <a:gdLst>
                  <a:gd name="connsiteX0" fmla="*/ 60100 w 120199"/>
                  <a:gd name="connsiteY0" fmla="*/ 0 h 297736"/>
                  <a:gd name="connsiteX1" fmla="*/ 105175 w 120199"/>
                  <a:gd name="connsiteY1" fmla="*/ 44708 h 297736"/>
                  <a:gd name="connsiteX2" fmla="*/ 60100 w 120199"/>
                  <a:gd name="connsiteY2" fmla="*/ 89321 h 297736"/>
                  <a:gd name="connsiteX3" fmla="*/ 15025 w 120199"/>
                  <a:gd name="connsiteY3" fmla="*/ 44708 h 297736"/>
                  <a:gd name="connsiteX4" fmla="*/ 60100 w 120199"/>
                  <a:gd name="connsiteY4" fmla="*/ 0 h 297736"/>
                  <a:gd name="connsiteX5" fmla="*/ 90150 w 120199"/>
                  <a:gd name="connsiteY5" fmla="*/ 104255 h 297736"/>
                  <a:gd name="connsiteX6" fmla="*/ 111356 w 120199"/>
                  <a:gd name="connsiteY6" fmla="*/ 112912 h 297736"/>
                  <a:gd name="connsiteX7" fmla="*/ 120200 w 120199"/>
                  <a:gd name="connsiteY7" fmla="*/ 134029 h 297736"/>
                  <a:gd name="connsiteX8" fmla="*/ 120200 w 120199"/>
                  <a:gd name="connsiteY8" fmla="*/ 178642 h 297736"/>
                  <a:gd name="connsiteX9" fmla="*/ 90150 w 120199"/>
                  <a:gd name="connsiteY9" fmla="*/ 208416 h 297736"/>
                  <a:gd name="connsiteX10" fmla="*/ 90150 w 120199"/>
                  <a:gd name="connsiteY10" fmla="*/ 282802 h 297736"/>
                  <a:gd name="connsiteX11" fmla="*/ 75125 w 120199"/>
                  <a:gd name="connsiteY11" fmla="*/ 297737 h 297736"/>
                  <a:gd name="connsiteX12" fmla="*/ 45075 w 120199"/>
                  <a:gd name="connsiteY12" fmla="*/ 297737 h 297736"/>
                  <a:gd name="connsiteX13" fmla="*/ 30050 w 120199"/>
                  <a:gd name="connsiteY13" fmla="*/ 282802 h 297736"/>
                  <a:gd name="connsiteX14" fmla="*/ 30050 w 120199"/>
                  <a:gd name="connsiteY14" fmla="*/ 208416 h 297736"/>
                  <a:gd name="connsiteX15" fmla="*/ 0 w 120199"/>
                  <a:gd name="connsiteY15" fmla="*/ 178642 h 297736"/>
                  <a:gd name="connsiteX16" fmla="*/ 0 w 120199"/>
                  <a:gd name="connsiteY16" fmla="*/ 134029 h 297736"/>
                  <a:gd name="connsiteX17" fmla="*/ 30050 w 120199"/>
                  <a:gd name="connsiteY17" fmla="*/ 104255 h 297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0199" h="297736">
                    <a:moveTo>
                      <a:pt x="60100" y="0"/>
                    </a:moveTo>
                    <a:cubicBezTo>
                      <a:pt x="85015" y="0"/>
                      <a:pt x="105175" y="19976"/>
                      <a:pt x="105175" y="44708"/>
                    </a:cubicBezTo>
                    <a:cubicBezTo>
                      <a:pt x="105175" y="69345"/>
                      <a:pt x="85015" y="89321"/>
                      <a:pt x="60100" y="89321"/>
                    </a:cubicBezTo>
                    <a:cubicBezTo>
                      <a:pt x="35185" y="89321"/>
                      <a:pt x="15025" y="69345"/>
                      <a:pt x="15025" y="44708"/>
                    </a:cubicBezTo>
                    <a:cubicBezTo>
                      <a:pt x="17307" y="21022"/>
                      <a:pt x="36231" y="2283"/>
                      <a:pt x="60100" y="0"/>
                    </a:cubicBezTo>
                    <a:close/>
                    <a:moveTo>
                      <a:pt x="90150" y="104255"/>
                    </a:moveTo>
                    <a:cubicBezTo>
                      <a:pt x="98138" y="104255"/>
                      <a:pt x="105745" y="107394"/>
                      <a:pt x="111356" y="112912"/>
                    </a:cubicBezTo>
                    <a:cubicBezTo>
                      <a:pt x="116966" y="118524"/>
                      <a:pt x="120200" y="126134"/>
                      <a:pt x="120200" y="134029"/>
                    </a:cubicBezTo>
                    <a:lnTo>
                      <a:pt x="120200" y="178642"/>
                    </a:lnTo>
                    <a:cubicBezTo>
                      <a:pt x="120200" y="195098"/>
                      <a:pt x="106696" y="208416"/>
                      <a:pt x="90150" y="208416"/>
                    </a:cubicBezTo>
                    <a:lnTo>
                      <a:pt x="90150" y="282802"/>
                    </a:lnTo>
                    <a:cubicBezTo>
                      <a:pt x="90150" y="291078"/>
                      <a:pt x="83398" y="297737"/>
                      <a:pt x="75125" y="297737"/>
                    </a:cubicBezTo>
                    <a:lnTo>
                      <a:pt x="45075" y="297737"/>
                    </a:lnTo>
                    <a:cubicBezTo>
                      <a:pt x="36802" y="297737"/>
                      <a:pt x="30050" y="291078"/>
                      <a:pt x="30050" y="282802"/>
                    </a:cubicBezTo>
                    <a:lnTo>
                      <a:pt x="30050" y="208416"/>
                    </a:lnTo>
                    <a:cubicBezTo>
                      <a:pt x="13503" y="208416"/>
                      <a:pt x="0" y="195098"/>
                      <a:pt x="0" y="178642"/>
                    </a:cubicBezTo>
                    <a:lnTo>
                      <a:pt x="0" y="134029"/>
                    </a:lnTo>
                    <a:cubicBezTo>
                      <a:pt x="1236" y="118048"/>
                      <a:pt x="13979" y="105397"/>
                      <a:pt x="30050" y="104255"/>
                    </a:cubicBezTo>
                    <a:close/>
                  </a:path>
                </a:pathLst>
              </a:custGeom>
              <a:solidFill>
                <a:srgbClr val="CCCCCC"/>
              </a:solidFill>
              <a:ln w="6752" cap="flat">
                <a:solidFill>
                  <a:srgbClr val="6881B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50" name="任意形状 49">
              <a:extLst>
                <a:ext uri="{FF2B5EF4-FFF2-40B4-BE49-F238E27FC236}">
                  <a16:creationId xmlns:a16="http://schemas.microsoft.com/office/drawing/2014/main" id="{18118BEF-3487-73E4-C274-01CC38933C5A}"/>
                </a:ext>
              </a:extLst>
            </p:cNvPr>
            <p:cNvSpPr/>
            <p:nvPr/>
          </p:nvSpPr>
          <p:spPr>
            <a:xfrm>
              <a:off x="7449509" y="5407850"/>
              <a:ext cx="760756" cy="475617"/>
            </a:xfrm>
            <a:custGeom>
              <a:avLst/>
              <a:gdLst>
                <a:gd name="connsiteX0" fmla="*/ 760757 w 760756"/>
                <a:gd name="connsiteY0" fmla="*/ 237809 h 475617"/>
                <a:gd name="connsiteX1" fmla="*/ 380379 w 760756"/>
                <a:gd name="connsiteY1" fmla="*/ 475618 h 475617"/>
                <a:gd name="connsiteX2" fmla="*/ 0 w 760756"/>
                <a:gd name="connsiteY2" fmla="*/ 237809 h 475617"/>
                <a:gd name="connsiteX3" fmla="*/ 380379 w 760756"/>
                <a:gd name="connsiteY3" fmla="*/ 0 h 475617"/>
                <a:gd name="connsiteX4" fmla="*/ 760757 w 760756"/>
                <a:gd name="connsiteY4" fmla="*/ 237809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0756" h="475617">
                  <a:moveTo>
                    <a:pt x="760757" y="237809"/>
                  </a:moveTo>
                  <a:cubicBezTo>
                    <a:pt x="760757" y="369147"/>
                    <a:pt x="590456" y="475618"/>
                    <a:pt x="380379" y="475618"/>
                  </a:cubicBezTo>
                  <a:cubicBezTo>
                    <a:pt x="170301" y="475618"/>
                    <a:pt x="0" y="369147"/>
                    <a:pt x="0" y="237809"/>
                  </a:cubicBezTo>
                  <a:cubicBezTo>
                    <a:pt x="0" y="106471"/>
                    <a:pt x="170301" y="0"/>
                    <a:pt x="380379" y="0"/>
                  </a:cubicBezTo>
                  <a:cubicBezTo>
                    <a:pt x="590456" y="0"/>
                    <a:pt x="760757" y="106471"/>
                    <a:pt x="760757" y="237809"/>
                  </a:cubicBezTo>
                  <a:close/>
                </a:path>
              </a:pathLst>
            </a:custGeom>
            <a:noFill/>
            <a:ln w="950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51" name="图形 16">
              <a:extLst>
                <a:ext uri="{FF2B5EF4-FFF2-40B4-BE49-F238E27FC236}">
                  <a16:creationId xmlns:a16="http://schemas.microsoft.com/office/drawing/2014/main" id="{CB7FA108-1A35-998E-3419-A054E37E267F}"/>
                </a:ext>
              </a:extLst>
            </p:cNvPr>
            <p:cNvGrpSpPr/>
            <p:nvPr/>
          </p:nvGrpSpPr>
          <p:grpSpPr>
            <a:xfrm>
              <a:off x="7680114" y="5479192"/>
              <a:ext cx="299548" cy="332932"/>
              <a:chOff x="7680114" y="5479192"/>
              <a:chExt cx="299548" cy="332932"/>
            </a:xfrm>
            <a:solidFill>
              <a:srgbClr val="CCCCCC"/>
            </a:solidFill>
          </p:grpSpPr>
          <p:sp>
            <p:nvSpPr>
              <p:cNvPr id="52" name="任意形状 51">
                <a:extLst>
                  <a:ext uri="{FF2B5EF4-FFF2-40B4-BE49-F238E27FC236}">
                    <a16:creationId xmlns:a16="http://schemas.microsoft.com/office/drawing/2014/main" id="{26232E50-FE15-6C61-64DB-C59D78F3910C}"/>
                  </a:ext>
                </a:extLst>
              </p:cNvPr>
              <p:cNvSpPr/>
              <p:nvPr/>
            </p:nvSpPr>
            <p:spPr>
              <a:xfrm>
                <a:off x="7680114" y="5479192"/>
                <a:ext cx="299548" cy="298592"/>
              </a:xfrm>
              <a:custGeom>
                <a:avLst/>
                <a:gdLst>
                  <a:gd name="connsiteX0" fmla="*/ 60100 w 299548"/>
                  <a:gd name="connsiteY0" fmla="*/ 856 h 298592"/>
                  <a:gd name="connsiteX1" fmla="*/ 105175 w 299548"/>
                  <a:gd name="connsiteY1" fmla="*/ 45469 h 298592"/>
                  <a:gd name="connsiteX2" fmla="*/ 91956 w 299548"/>
                  <a:gd name="connsiteY2" fmla="*/ 77050 h 298592"/>
                  <a:gd name="connsiteX3" fmla="*/ 60100 w 299548"/>
                  <a:gd name="connsiteY3" fmla="*/ 90177 h 298592"/>
                  <a:gd name="connsiteX4" fmla="*/ 28243 w 299548"/>
                  <a:gd name="connsiteY4" fmla="*/ 77050 h 298592"/>
                  <a:gd name="connsiteX5" fmla="*/ 15025 w 299548"/>
                  <a:gd name="connsiteY5" fmla="*/ 45469 h 298592"/>
                  <a:gd name="connsiteX6" fmla="*/ 60100 w 299548"/>
                  <a:gd name="connsiteY6" fmla="*/ 856 h 298592"/>
                  <a:gd name="connsiteX7" fmla="*/ 90054 w 299548"/>
                  <a:gd name="connsiteY7" fmla="*/ 105016 h 298592"/>
                  <a:gd name="connsiteX8" fmla="*/ 120200 w 299548"/>
                  <a:gd name="connsiteY8" fmla="*/ 134790 h 298592"/>
                  <a:gd name="connsiteX9" fmla="*/ 120200 w 299548"/>
                  <a:gd name="connsiteY9" fmla="*/ 179498 h 298592"/>
                  <a:gd name="connsiteX10" fmla="*/ 111356 w 299548"/>
                  <a:gd name="connsiteY10" fmla="*/ 200520 h 298592"/>
                  <a:gd name="connsiteX11" fmla="*/ 90054 w 299548"/>
                  <a:gd name="connsiteY11" fmla="*/ 209272 h 298592"/>
                  <a:gd name="connsiteX12" fmla="*/ 90054 w 299548"/>
                  <a:gd name="connsiteY12" fmla="*/ 283658 h 298592"/>
                  <a:gd name="connsiteX13" fmla="*/ 75125 w 299548"/>
                  <a:gd name="connsiteY13" fmla="*/ 298593 h 298592"/>
                  <a:gd name="connsiteX14" fmla="*/ 45075 w 299548"/>
                  <a:gd name="connsiteY14" fmla="*/ 298593 h 298592"/>
                  <a:gd name="connsiteX15" fmla="*/ 30050 w 299548"/>
                  <a:gd name="connsiteY15" fmla="*/ 283658 h 298592"/>
                  <a:gd name="connsiteX16" fmla="*/ 30050 w 299548"/>
                  <a:gd name="connsiteY16" fmla="*/ 209272 h 298592"/>
                  <a:gd name="connsiteX17" fmla="*/ 8844 w 299548"/>
                  <a:gd name="connsiteY17" fmla="*/ 200520 h 298592"/>
                  <a:gd name="connsiteX18" fmla="*/ 0 w 299548"/>
                  <a:gd name="connsiteY18" fmla="*/ 179498 h 298592"/>
                  <a:gd name="connsiteX19" fmla="*/ 0 w 299548"/>
                  <a:gd name="connsiteY19" fmla="*/ 134790 h 298592"/>
                  <a:gd name="connsiteX20" fmla="*/ 30050 w 299548"/>
                  <a:gd name="connsiteY20" fmla="*/ 105016 h 298592"/>
                  <a:gd name="connsiteX21" fmla="*/ 239448 w 299548"/>
                  <a:gd name="connsiteY21" fmla="*/ 0 h 298592"/>
                  <a:gd name="connsiteX22" fmla="*/ 271305 w 299548"/>
                  <a:gd name="connsiteY22" fmla="*/ 13032 h 298592"/>
                  <a:gd name="connsiteX23" fmla="*/ 284523 w 299548"/>
                  <a:gd name="connsiteY23" fmla="*/ 44613 h 298592"/>
                  <a:gd name="connsiteX24" fmla="*/ 271305 w 299548"/>
                  <a:gd name="connsiteY24" fmla="*/ 76194 h 298592"/>
                  <a:gd name="connsiteX25" fmla="*/ 239448 w 299548"/>
                  <a:gd name="connsiteY25" fmla="*/ 89321 h 298592"/>
                  <a:gd name="connsiteX26" fmla="*/ 194373 w 299548"/>
                  <a:gd name="connsiteY26" fmla="*/ 44613 h 298592"/>
                  <a:gd name="connsiteX27" fmla="*/ 239448 w 299548"/>
                  <a:gd name="connsiteY27" fmla="*/ 0 h 298592"/>
                  <a:gd name="connsiteX28" fmla="*/ 269498 w 299548"/>
                  <a:gd name="connsiteY28" fmla="*/ 104160 h 298592"/>
                  <a:gd name="connsiteX29" fmla="*/ 290704 w 299548"/>
                  <a:gd name="connsiteY29" fmla="*/ 112912 h 298592"/>
                  <a:gd name="connsiteX30" fmla="*/ 299548 w 299548"/>
                  <a:gd name="connsiteY30" fmla="*/ 133934 h 298592"/>
                  <a:gd name="connsiteX31" fmla="*/ 299548 w 299548"/>
                  <a:gd name="connsiteY31" fmla="*/ 178642 h 298592"/>
                  <a:gd name="connsiteX32" fmla="*/ 269498 w 299548"/>
                  <a:gd name="connsiteY32" fmla="*/ 208416 h 298592"/>
                  <a:gd name="connsiteX33" fmla="*/ 269498 w 299548"/>
                  <a:gd name="connsiteY33" fmla="*/ 282802 h 298592"/>
                  <a:gd name="connsiteX34" fmla="*/ 254473 w 299548"/>
                  <a:gd name="connsiteY34" fmla="*/ 297737 h 298592"/>
                  <a:gd name="connsiteX35" fmla="*/ 224423 w 299548"/>
                  <a:gd name="connsiteY35" fmla="*/ 297737 h 298592"/>
                  <a:gd name="connsiteX36" fmla="*/ 209493 w 299548"/>
                  <a:gd name="connsiteY36" fmla="*/ 282802 h 298592"/>
                  <a:gd name="connsiteX37" fmla="*/ 209493 w 299548"/>
                  <a:gd name="connsiteY37" fmla="*/ 208416 h 298592"/>
                  <a:gd name="connsiteX38" fmla="*/ 179348 w 299548"/>
                  <a:gd name="connsiteY38" fmla="*/ 178642 h 298592"/>
                  <a:gd name="connsiteX39" fmla="*/ 179348 w 299548"/>
                  <a:gd name="connsiteY39" fmla="*/ 133934 h 298592"/>
                  <a:gd name="connsiteX40" fmla="*/ 209493 w 299548"/>
                  <a:gd name="connsiteY40" fmla="*/ 104160 h 29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99548" h="298592">
                    <a:moveTo>
                      <a:pt x="60100" y="856"/>
                    </a:moveTo>
                    <a:cubicBezTo>
                      <a:pt x="84919" y="856"/>
                      <a:pt x="105175" y="20832"/>
                      <a:pt x="105175" y="45469"/>
                    </a:cubicBezTo>
                    <a:cubicBezTo>
                      <a:pt x="105175" y="57359"/>
                      <a:pt x="100420" y="68679"/>
                      <a:pt x="91956" y="77050"/>
                    </a:cubicBezTo>
                    <a:cubicBezTo>
                      <a:pt x="83493" y="85421"/>
                      <a:pt x="71987" y="90177"/>
                      <a:pt x="60100" y="90177"/>
                    </a:cubicBezTo>
                    <a:cubicBezTo>
                      <a:pt x="48118" y="90177"/>
                      <a:pt x="36706" y="85421"/>
                      <a:pt x="28243" y="77050"/>
                    </a:cubicBezTo>
                    <a:cubicBezTo>
                      <a:pt x="19780" y="68679"/>
                      <a:pt x="15025" y="57359"/>
                      <a:pt x="15025" y="45469"/>
                    </a:cubicBezTo>
                    <a:cubicBezTo>
                      <a:pt x="17307" y="21878"/>
                      <a:pt x="36231" y="3139"/>
                      <a:pt x="60100" y="856"/>
                    </a:cubicBezTo>
                    <a:close/>
                    <a:moveTo>
                      <a:pt x="90054" y="105016"/>
                    </a:moveTo>
                    <a:cubicBezTo>
                      <a:pt x="106696" y="105016"/>
                      <a:pt x="120200" y="118334"/>
                      <a:pt x="120200" y="134790"/>
                    </a:cubicBezTo>
                    <a:lnTo>
                      <a:pt x="120200" y="179498"/>
                    </a:lnTo>
                    <a:cubicBezTo>
                      <a:pt x="120200" y="187393"/>
                      <a:pt x="116966" y="194908"/>
                      <a:pt x="111356" y="200520"/>
                    </a:cubicBezTo>
                    <a:cubicBezTo>
                      <a:pt x="105745" y="206133"/>
                      <a:pt x="98043" y="209272"/>
                      <a:pt x="90054" y="209272"/>
                    </a:cubicBezTo>
                    <a:lnTo>
                      <a:pt x="90054" y="283658"/>
                    </a:lnTo>
                    <a:cubicBezTo>
                      <a:pt x="90054" y="291839"/>
                      <a:pt x="83398" y="298498"/>
                      <a:pt x="75125" y="298593"/>
                    </a:cubicBezTo>
                    <a:lnTo>
                      <a:pt x="45075" y="298593"/>
                    </a:lnTo>
                    <a:cubicBezTo>
                      <a:pt x="36802" y="298498"/>
                      <a:pt x="30050" y="291839"/>
                      <a:pt x="30050" y="283658"/>
                    </a:cubicBezTo>
                    <a:lnTo>
                      <a:pt x="30050" y="209272"/>
                    </a:lnTo>
                    <a:cubicBezTo>
                      <a:pt x="22062" y="209272"/>
                      <a:pt x="14455" y="206133"/>
                      <a:pt x="8844" y="200520"/>
                    </a:cubicBezTo>
                    <a:cubicBezTo>
                      <a:pt x="3138" y="194908"/>
                      <a:pt x="0" y="187393"/>
                      <a:pt x="0" y="179498"/>
                    </a:cubicBezTo>
                    <a:lnTo>
                      <a:pt x="0" y="134790"/>
                    </a:lnTo>
                    <a:cubicBezTo>
                      <a:pt x="1236" y="118904"/>
                      <a:pt x="13979" y="106253"/>
                      <a:pt x="30050" y="105016"/>
                    </a:cubicBezTo>
                    <a:close/>
                    <a:moveTo>
                      <a:pt x="239448" y="0"/>
                    </a:moveTo>
                    <a:cubicBezTo>
                      <a:pt x="251430" y="0"/>
                      <a:pt x="262842" y="4661"/>
                      <a:pt x="271305" y="13032"/>
                    </a:cubicBezTo>
                    <a:cubicBezTo>
                      <a:pt x="279768" y="21403"/>
                      <a:pt x="284523" y="32818"/>
                      <a:pt x="284523" y="44613"/>
                    </a:cubicBezTo>
                    <a:cubicBezTo>
                      <a:pt x="284523" y="56503"/>
                      <a:pt x="279768" y="67823"/>
                      <a:pt x="271305" y="76194"/>
                    </a:cubicBezTo>
                    <a:cubicBezTo>
                      <a:pt x="262842" y="84565"/>
                      <a:pt x="251430" y="89321"/>
                      <a:pt x="239448" y="89321"/>
                    </a:cubicBezTo>
                    <a:cubicBezTo>
                      <a:pt x="214629" y="89321"/>
                      <a:pt x="194373" y="69345"/>
                      <a:pt x="194373" y="44613"/>
                    </a:cubicBezTo>
                    <a:cubicBezTo>
                      <a:pt x="196751" y="21022"/>
                      <a:pt x="215579" y="2283"/>
                      <a:pt x="239448" y="0"/>
                    </a:cubicBezTo>
                    <a:close/>
                    <a:moveTo>
                      <a:pt x="269498" y="104160"/>
                    </a:moveTo>
                    <a:cubicBezTo>
                      <a:pt x="277486" y="104160"/>
                      <a:pt x="285093" y="107299"/>
                      <a:pt x="290704" y="112912"/>
                    </a:cubicBezTo>
                    <a:cubicBezTo>
                      <a:pt x="296410" y="118524"/>
                      <a:pt x="299548" y="126039"/>
                      <a:pt x="299548" y="133934"/>
                    </a:cubicBezTo>
                    <a:lnTo>
                      <a:pt x="299548" y="178642"/>
                    </a:lnTo>
                    <a:cubicBezTo>
                      <a:pt x="299548" y="195098"/>
                      <a:pt x="286045" y="208416"/>
                      <a:pt x="269498" y="208416"/>
                    </a:cubicBezTo>
                    <a:lnTo>
                      <a:pt x="269498" y="282802"/>
                    </a:lnTo>
                    <a:cubicBezTo>
                      <a:pt x="269498" y="290983"/>
                      <a:pt x="262746" y="297737"/>
                      <a:pt x="254473" y="297737"/>
                    </a:cubicBezTo>
                    <a:lnTo>
                      <a:pt x="224423" y="297737"/>
                    </a:lnTo>
                    <a:cubicBezTo>
                      <a:pt x="216150" y="297737"/>
                      <a:pt x="209493" y="290983"/>
                      <a:pt x="209493" y="282802"/>
                    </a:cubicBezTo>
                    <a:lnTo>
                      <a:pt x="209493" y="208416"/>
                    </a:lnTo>
                    <a:cubicBezTo>
                      <a:pt x="192852" y="208416"/>
                      <a:pt x="179444" y="195098"/>
                      <a:pt x="179348" y="178642"/>
                    </a:cubicBezTo>
                    <a:lnTo>
                      <a:pt x="179348" y="133934"/>
                    </a:lnTo>
                    <a:cubicBezTo>
                      <a:pt x="180585" y="118048"/>
                      <a:pt x="193422" y="105397"/>
                      <a:pt x="209493" y="104160"/>
                    </a:cubicBezTo>
                    <a:close/>
                  </a:path>
                </a:pathLst>
              </a:custGeom>
              <a:solidFill>
                <a:srgbClr val="CCCCCC"/>
              </a:solidFill>
              <a:ln w="6752" cap="flat">
                <a:solidFill>
                  <a:srgbClr val="6881B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3" name="任意形状 52">
                <a:extLst>
                  <a:ext uri="{FF2B5EF4-FFF2-40B4-BE49-F238E27FC236}">
                    <a16:creationId xmlns:a16="http://schemas.microsoft.com/office/drawing/2014/main" id="{11032E86-9DC8-6BBB-CE5F-566CDA22E28F}"/>
                  </a:ext>
                </a:extLst>
              </p:cNvPr>
              <p:cNvSpPr/>
              <p:nvPr/>
            </p:nvSpPr>
            <p:spPr>
              <a:xfrm>
                <a:off x="7769788" y="5514388"/>
                <a:ext cx="120199" cy="297736"/>
              </a:xfrm>
              <a:custGeom>
                <a:avLst/>
                <a:gdLst>
                  <a:gd name="connsiteX0" fmla="*/ 60100 w 120199"/>
                  <a:gd name="connsiteY0" fmla="*/ 0 h 297736"/>
                  <a:gd name="connsiteX1" fmla="*/ 105175 w 120199"/>
                  <a:gd name="connsiteY1" fmla="*/ 44708 h 297736"/>
                  <a:gd name="connsiteX2" fmla="*/ 60100 w 120199"/>
                  <a:gd name="connsiteY2" fmla="*/ 89321 h 297736"/>
                  <a:gd name="connsiteX3" fmla="*/ 15025 w 120199"/>
                  <a:gd name="connsiteY3" fmla="*/ 44708 h 297736"/>
                  <a:gd name="connsiteX4" fmla="*/ 60100 w 120199"/>
                  <a:gd name="connsiteY4" fmla="*/ 0 h 297736"/>
                  <a:gd name="connsiteX5" fmla="*/ 90150 w 120199"/>
                  <a:gd name="connsiteY5" fmla="*/ 104255 h 297736"/>
                  <a:gd name="connsiteX6" fmla="*/ 120200 w 120199"/>
                  <a:gd name="connsiteY6" fmla="*/ 134029 h 297736"/>
                  <a:gd name="connsiteX7" fmla="*/ 120200 w 120199"/>
                  <a:gd name="connsiteY7" fmla="*/ 178642 h 297736"/>
                  <a:gd name="connsiteX8" fmla="*/ 90150 w 120199"/>
                  <a:gd name="connsiteY8" fmla="*/ 208416 h 297736"/>
                  <a:gd name="connsiteX9" fmla="*/ 90150 w 120199"/>
                  <a:gd name="connsiteY9" fmla="*/ 282802 h 297736"/>
                  <a:gd name="connsiteX10" fmla="*/ 75125 w 120199"/>
                  <a:gd name="connsiteY10" fmla="*/ 297737 h 297736"/>
                  <a:gd name="connsiteX11" fmla="*/ 45075 w 120199"/>
                  <a:gd name="connsiteY11" fmla="*/ 297737 h 297736"/>
                  <a:gd name="connsiteX12" fmla="*/ 30050 w 120199"/>
                  <a:gd name="connsiteY12" fmla="*/ 282802 h 297736"/>
                  <a:gd name="connsiteX13" fmla="*/ 30050 w 120199"/>
                  <a:gd name="connsiteY13" fmla="*/ 208416 h 297736"/>
                  <a:gd name="connsiteX14" fmla="*/ 0 w 120199"/>
                  <a:gd name="connsiteY14" fmla="*/ 178642 h 297736"/>
                  <a:gd name="connsiteX15" fmla="*/ 0 w 120199"/>
                  <a:gd name="connsiteY15" fmla="*/ 134029 h 297736"/>
                  <a:gd name="connsiteX16" fmla="*/ 30050 w 120199"/>
                  <a:gd name="connsiteY16" fmla="*/ 104255 h 297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0199" h="297736">
                    <a:moveTo>
                      <a:pt x="60100" y="0"/>
                    </a:moveTo>
                    <a:cubicBezTo>
                      <a:pt x="85015" y="0"/>
                      <a:pt x="105175" y="19976"/>
                      <a:pt x="105175" y="44708"/>
                    </a:cubicBezTo>
                    <a:cubicBezTo>
                      <a:pt x="105175" y="69345"/>
                      <a:pt x="85015" y="89321"/>
                      <a:pt x="60100" y="89321"/>
                    </a:cubicBezTo>
                    <a:cubicBezTo>
                      <a:pt x="35185" y="89321"/>
                      <a:pt x="15025" y="69345"/>
                      <a:pt x="15025" y="44708"/>
                    </a:cubicBezTo>
                    <a:cubicBezTo>
                      <a:pt x="17307" y="21022"/>
                      <a:pt x="36231" y="2283"/>
                      <a:pt x="60100" y="0"/>
                    </a:cubicBezTo>
                    <a:close/>
                    <a:moveTo>
                      <a:pt x="90150" y="104255"/>
                    </a:moveTo>
                    <a:cubicBezTo>
                      <a:pt x="106696" y="104255"/>
                      <a:pt x="120200" y="117573"/>
                      <a:pt x="120200" y="134029"/>
                    </a:cubicBezTo>
                    <a:lnTo>
                      <a:pt x="120200" y="178642"/>
                    </a:lnTo>
                    <a:cubicBezTo>
                      <a:pt x="120200" y="195098"/>
                      <a:pt x="106696" y="208416"/>
                      <a:pt x="90150" y="208416"/>
                    </a:cubicBezTo>
                    <a:lnTo>
                      <a:pt x="90150" y="282802"/>
                    </a:lnTo>
                    <a:cubicBezTo>
                      <a:pt x="90150" y="291078"/>
                      <a:pt x="83398" y="297737"/>
                      <a:pt x="75125" y="297737"/>
                    </a:cubicBezTo>
                    <a:lnTo>
                      <a:pt x="45075" y="297737"/>
                    </a:lnTo>
                    <a:cubicBezTo>
                      <a:pt x="36802" y="297737"/>
                      <a:pt x="30050" y="291078"/>
                      <a:pt x="30050" y="282802"/>
                    </a:cubicBezTo>
                    <a:lnTo>
                      <a:pt x="30050" y="208416"/>
                    </a:lnTo>
                    <a:cubicBezTo>
                      <a:pt x="13503" y="208416"/>
                      <a:pt x="0" y="195098"/>
                      <a:pt x="0" y="178642"/>
                    </a:cubicBezTo>
                    <a:lnTo>
                      <a:pt x="0" y="134029"/>
                    </a:lnTo>
                    <a:cubicBezTo>
                      <a:pt x="1236" y="118048"/>
                      <a:pt x="13979" y="105397"/>
                      <a:pt x="30050" y="104255"/>
                    </a:cubicBezTo>
                    <a:close/>
                  </a:path>
                </a:pathLst>
              </a:custGeom>
              <a:solidFill>
                <a:srgbClr val="CCCCCC"/>
              </a:solidFill>
              <a:ln w="6752" cap="flat">
                <a:solidFill>
                  <a:srgbClr val="6881B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54" name="任意形状 53">
              <a:extLst>
                <a:ext uri="{FF2B5EF4-FFF2-40B4-BE49-F238E27FC236}">
                  <a16:creationId xmlns:a16="http://schemas.microsoft.com/office/drawing/2014/main" id="{1BB3B346-7B35-B047-C664-B8B6191C8985}"/>
                </a:ext>
              </a:extLst>
            </p:cNvPr>
            <p:cNvSpPr/>
            <p:nvPr/>
          </p:nvSpPr>
          <p:spPr>
            <a:xfrm>
              <a:off x="3371539" y="5832070"/>
              <a:ext cx="1996986" cy="856111"/>
            </a:xfrm>
            <a:custGeom>
              <a:avLst/>
              <a:gdLst>
                <a:gd name="connsiteX0" fmla="*/ 0 w 1996986"/>
                <a:gd name="connsiteY0" fmla="*/ 0 h 856111"/>
                <a:gd name="connsiteX1" fmla="*/ 1996987 w 1996986"/>
                <a:gd name="connsiteY1" fmla="*/ 0 h 856111"/>
                <a:gd name="connsiteX2" fmla="*/ 1996987 w 1996986"/>
                <a:gd name="connsiteY2" fmla="*/ 856112 h 856111"/>
                <a:gd name="connsiteX3" fmla="*/ 0 w 1996986"/>
                <a:gd name="connsiteY3" fmla="*/ 856112 h 85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6986" h="856111">
                  <a:moveTo>
                    <a:pt x="0" y="0"/>
                  </a:moveTo>
                  <a:lnTo>
                    <a:pt x="1996987" y="0"/>
                  </a:lnTo>
                  <a:lnTo>
                    <a:pt x="1996987" y="856112"/>
                  </a:lnTo>
                  <a:lnTo>
                    <a:pt x="0" y="856112"/>
                  </a:lnTo>
                  <a:close/>
                </a:path>
              </a:pathLst>
            </a:custGeom>
            <a:no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72D346C4-03EC-9F00-65B5-7EFDBDA459E4}"/>
                </a:ext>
              </a:extLst>
            </p:cNvPr>
            <p:cNvSpPr txBox="1"/>
            <p:nvPr/>
          </p:nvSpPr>
          <p:spPr>
            <a:xfrm>
              <a:off x="3354369" y="6176305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2400" spc="0" baseline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静的セル分割</a:t>
              </a:r>
            </a:p>
          </p:txBody>
        </p:sp>
        <p:sp>
          <p:nvSpPr>
            <p:cNvPr id="56" name="任意形状 55">
              <a:extLst>
                <a:ext uri="{FF2B5EF4-FFF2-40B4-BE49-F238E27FC236}">
                  <a16:creationId xmlns:a16="http://schemas.microsoft.com/office/drawing/2014/main" id="{2EBDCD86-D7FF-ADDC-792E-E98FA7137E6E}"/>
                </a:ext>
              </a:extLst>
            </p:cNvPr>
            <p:cNvSpPr/>
            <p:nvPr/>
          </p:nvSpPr>
          <p:spPr>
            <a:xfrm>
              <a:off x="6903163" y="5855851"/>
              <a:ext cx="1996986" cy="856111"/>
            </a:xfrm>
            <a:custGeom>
              <a:avLst/>
              <a:gdLst>
                <a:gd name="connsiteX0" fmla="*/ 0 w 1996986"/>
                <a:gd name="connsiteY0" fmla="*/ 0 h 856111"/>
                <a:gd name="connsiteX1" fmla="*/ 1996987 w 1996986"/>
                <a:gd name="connsiteY1" fmla="*/ 0 h 856111"/>
                <a:gd name="connsiteX2" fmla="*/ 1996987 w 1996986"/>
                <a:gd name="connsiteY2" fmla="*/ 856112 h 856111"/>
                <a:gd name="connsiteX3" fmla="*/ 0 w 1996986"/>
                <a:gd name="connsiteY3" fmla="*/ 856112 h 85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6986" h="856111">
                  <a:moveTo>
                    <a:pt x="0" y="0"/>
                  </a:moveTo>
                  <a:lnTo>
                    <a:pt x="1996987" y="0"/>
                  </a:lnTo>
                  <a:lnTo>
                    <a:pt x="1996987" y="856112"/>
                  </a:lnTo>
                  <a:lnTo>
                    <a:pt x="0" y="856112"/>
                  </a:lnTo>
                  <a:close/>
                </a:path>
              </a:pathLst>
            </a:custGeom>
            <a:no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D91E4566-FF4E-C7BC-E3DE-3EECFDF98ABE}"/>
                </a:ext>
              </a:extLst>
            </p:cNvPr>
            <p:cNvSpPr txBox="1"/>
            <p:nvPr/>
          </p:nvSpPr>
          <p:spPr>
            <a:xfrm>
              <a:off x="6499203" y="6176304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2400" spc="0" baseline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活動領域</a:t>
              </a:r>
            </a:p>
          </p:txBody>
        </p:sp>
        <p:sp>
          <p:nvSpPr>
            <p:cNvPr id="58" name="任意形状 57">
              <a:extLst>
                <a:ext uri="{FF2B5EF4-FFF2-40B4-BE49-F238E27FC236}">
                  <a16:creationId xmlns:a16="http://schemas.microsoft.com/office/drawing/2014/main" id="{7E6AD4DA-09FE-028B-9972-81710D748CFD}"/>
                </a:ext>
              </a:extLst>
            </p:cNvPr>
            <p:cNvSpPr/>
            <p:nvPr/>
          </p:nvSpPr>
          <p:spPr>
            <a:xfrm>
              <a:off x="3847012" y="4904616"/>
              <a:ext cx="855851" cy="570741"/>
            </a:xfrm>
            <a:custGeom>
              <a:avLst/>
              <a:gdLst>
                <a:gd name="connsiteX0" fmla="*/ 190189 w 855851"/>
                <a:gd name="connsiteY0" fmla="*/ 0 h 570741"/>
                <a:gd name="connsiteX1" fmla="*/ 665662 w 855851"/>
                <a:gd name="connsiteY1" fmla="*/ 0 h 570741"/>
                <a:gd name="connsiteX2" fmla="*/ 855852 w 855851"/>
                <a:gd name="connsiteY2" fmla="*/ 285371 h 570741"/>
                <a:gd name="connsiteX3" fmla="*/ 665662 w 855851"/>
                <a:gd name="connsiteY3" fmla="*/ 570741 h 570741"/>
                <a:gd name="connsiteX4" fmla="*/ 190189 w 855851"/>
                <a:gd name="connsiteY4" fmla="*/ 570741 h 570741"/>
                <a:gd name="connsiteX5" fmla="*/ 0 w 855851"/>
                <a:gd name="connsiteY5" fmla="*/ 285371 h 57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5851" h="570741">
                  <a:moveTo>
                    <a:pt x="190189" y="0"/>
                  </a:moveTo>
                  <a:lnTo>
                    <a:pt x="665662" y="0"/>
                  </a:lnTo>
                  <a:lnTo>
                    <a:pt x="855852" y="285371"/>
                  </a:lnTo>
                  <a:lnTo>
                    <a:pt x="665662" y="570741"/>
                  </a:lnTo>
                  <a:lnTo>
                    <a:pt x="190189" y="570741"/>
                  </a:lnTo>
                  <a:lnTo>
                    <a:pt x="0" y="285371"/>
                  </a:lnTo>
                  <a:close/>
                </a:path>
              </a:pathLst>
            </a:custGeom>
            <a:noFill/>
            <a:ln w="19019" cap="flat">
              <a:solidFill>
                <a:srgbClr val="6C8E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1D902939-33C8-7C1E-7DD1-A684966AEEE9}"/>
                </a:ext>
              </a:extLst>
            </p:cNvPr>
            <p:cNvSpPr txBox="1"/>
            <p:nvPr/>
          </p:nvSpPr>
          <p:spPr>
            <a:xfrm>
              <a:off x="3982164" y="5030304"/>
              <a:ext cx="576036" cy="319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800" spc="0" baseline="0">
                  <a:ln/>
                  <a:solidFill>
                    <a:srgbClr val="007FFF"/>
                  </a:solidFill>
                  <a:latin typeface="Helvetica"/>
                  <a:sym typeface="Helvetica"/>
                  <a:rtl val="0"/>
                </a:rPr>
                <a:t>Cell</a:t>
              </a:r>
            </a:p>
          </p:txBody>
        </p:sp>
        <p:sp>
          <p:nvSpPr>
            <p:cNvPr id="60" name="任意形状 59">
              <a:extLst>
                <a:ext uri="{FF2B5EF4-FFF2-40B4-BE49-F238E27FC236}">
                  <a16:creationId xmlns:a16="http://schemas.microsoft.com/office/drawing/2014/main" id="{AFD6C3AD-2B67-6AD1-74B0-AB5D005D58B8}"/>
                </a:ext>
              </a:extLst>
            </p:cNvPr>
            <p:cNvSpPr/>
            <p:nvPr/>
          </p:nvSpPr>
          <p:spPr>
            <a:xfrm>
              <a:off x="6103427" y="5121402"/>
              <a:ext cx="1005625" cy="628671"/>
            </a:xfrm>
            <a:custGeom>
              <a:avLst/>
              <a:gdLst>
                <a:gd name="connsiteX0" fmla="*/ 1005626 w 1005625"/>
                <a:gd name="connsiteY0" fmla="*/ 314336 h 628671"/>
                <a:gd name="connsiteX1" fmla="*/ 502813 w 1005625"/>
                <a:gd name="connsiteY1" fmla="*/ 628671 h 628671"/>
                <a:gd name="connsiteX2" fmla="*/ 0 w 1005625"/>
                <a:gd name="connsiteY2" fmla="*/ 314336 h 628671"/>
                <a:gd name="connsiteX3" fmla="*/ 502813 w 1005625"/>
                <a:gd name="connsiteY3" fmla="*/ 0 h 628671"/>
                <a:gd name="connsiteX4" fmla="*/ 1005626 w 1005625"/>
                <a:gd name="connsiteY4" fmla="*/ 314336 h 62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5625" h="628671">
                  <a:moveTo>
                    <a:pt x="1005626" y="314336"/>
                  </a:moveTo>
                  <a:cubicBezTo>
                    <a:pt x="1005626" y="487938"/>
                    <a:pt x="780509" y="628671"/>
                    <a:pt x="502813" y="628671"/>
                  </a:cubicBezTo>
                  <a:cubicBezTo>
                    <a:pt x="225117" y="628671"/>
                    <a:pt x="0" y="487938"/>
                    <a:pt x="0" y="314336"/>
                  </a:cubicBezTo>
                  <a:cubicBezTo>
                    <a:pt x="0" y="140733"/>
                    <a:pt x="225117" y="0"/>
                    <a:pt x="502813" y="0"/>
                  </a:cubicBezTo>
                  <a:cubicBezTo>
                    <a:pt x="780509" y="0"/>
                    <a:pt x="1005626" y="140733"/>
                    <a:pt x="1005626" y="314336"/>
                  </a:cubicBezTo>
                  <a:close/>
                </a:path>
              </a:pathLst>
            </a:custGeom>
            <a:noFill/>
            <a:ln w="19019" cap="flat">
              <a:solidFill>
                <a:srgbClr val="6C8E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1D0F153A-D210-5EAE-6B40-618D333B967A}"/>
                </a:ext>
              </a:extLst>
            </p:cNvPr>
            <p:cNvSpPr txBox="1"/>
            <p:nvPr/>
          </p:nvSpPr>
          <p:spPr>
            <a:xfrm>
              <a:off x="6242633" y="524871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ja-JP" sz="1800" spc="0" baseline="0" dirty="0">
                  <a:ln/>
                  <a:solidFill>
                    <a:srgbClr val="007FFF"/>
                  </a:solidFill>
                  <a:latin typeface="Helvetica"/>
                  <a:sym typeface="Helvetica"/>
                  <a:rtl val="0"/>
                </a:rPr>
                <a:t>Node</a:t>
              </a:r>
              <a:endParaRPr lang="ja-JP" altLang="en-US" sz="1800" spc="0" baseline="0">
                <a:ln/>
                <a:solidFill>
                  <a:srgbClr val="007FFF"/>
                </a:solidFill>
                <a:latin typeface="Helvetica"/>
                <a:sym typeface="Helvetica"/>
                <a:rtl val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0451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BF11B-3581-00C6-E3EA-0CACC7C2C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(2) セッションプレーン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6D703-867C-BD70-1F03-B1779C2B5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活動領域を単位としてピアを階層的に組織化する通信層</a:t>
            </a:r>
          </a:p>
          <a:p>
            <a:pPr lvl="1"/>
            <a:r>
              <a:rPr lang="en-JP" dirty="0"/>
              <a:t>リーダ</a:t>
            </a:r>
            <a:r>
              <a:rPr lang="en-JP"/>
              <a:t>：領域代表として外部領域との</a:t>
            </a:r>
            <a:r>
              <a:rPr lang="zh-CN" altLang="en-US" dirty="0"/>
              <a:t>通信</a:t>
            </a:r>
            <a:r>
              <a:rPr lang="en-JP"/>
              <a:t>を担当するピア</a:t>
            </a:r>
            <a:endParaRPr lang="en-JP" dirty="0"/>
          </a:p>
          <a:p>
            <a:pPr lvl="1"/>
            <a:r>
              <a:rPr lang="en-JP" dirty="0"/>
              <a:t>メンバ：領域内部の通信を担当するピア</a:t>
            </a:r>
          </a:p>
          <a:p>
            <a:r>
              <a:rPr lang="en-JP" dirty="0"/>
              <a:t>活動領域の内外で異なる通信</a:t>
            </a:r>
            <a:br>
              <a:rPr lang="en-JP" dirty="0"/>
            </a:br>
            <a:r>
              <a:rPr lang="en-JP" dirty="0"/>
              <a:t>戦略を採用</a:t>
            </a:r>
          </a:p>
          <a:p>
            <a:pPr lvl="1"/>
            <a:r>
              <a:rPr lang="en-JP" dirty="0"/>
              <a:t>領域内部では高頻度・低遅延</a:t>
            </a:r>
            <a:br>
              <a:rPr lang="en-JP" dirty="0"/>
            </a:br>
            <a:r>
              <a:rPr lang="en-JP" dirty="0"/>
              <a:t>の同期</a:t>
            </a:r>
          </a:p>
          <a:p>
            <a:pPr lvl="1"/>
            <a:r>
              <a:rPr lang="en-JP" dirty="0"/>
              <a:t>領域間ではリーダを介した</a:t>
            </a:r>
            <a:br>
              <a:rPr lang="en-JP" dirty="0"/>
            </a:br>
            <a:r>
              <a:rPr lang="en-JP" dirty="0"/>
              <a:t>低頻度同期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29D877-6EC1-3D5D-DE51-FA9287827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446E-9EB3-2446-8397-56C7E311FB4B}" type="slidenum">
              <a:rPr lang="en-JP" smtClean="0"/>
              <a:pPr/>
              <a:t>9</a:t>
            </a:fld>
            <a:endParaRPr lang="en-JP"/>
          </a:p>
        </p:txBody>
      </p:sp>
      <p:grpSp>
        <p:nvGrpSpPr>
          <p:cNvPr id="5" name="图形 6">
            <a:extLst>
              <a:ext uri="{FF2B5EF4-FFF2-40B4-BE49-F238E27FC236}">
                <a16:creationId xmlns:a16="http://schemas.microsoft.com/office/drawing/2014/main" id="{E079F9F9-AFDA-16C8-B8B3-8F44A8476BAB}"/>
              </a:ext>
            </a:extLst>
          </p:cNvPr>
          <p:cNvGrpSpPr/>
          <p:nvPr/>
        </p:nvGrpSpPr>
        <p:grpSpPr>
          <a:xfrm>
            <a:off x="6672676" y="2561010"/>
            <a:ext cx="5336444" cy="3795340"/>
            <a:chOff x="6186799" y="1998643"/>
            <a:chExt cx="5711840" cy="3952875"/>
          </a:xfrm>
        </p:grpSpPr>
        <p:grpSp>
          <p:nvGrpSpPr>
            <p:cNvPr id="6" name="图形 6">
              <a:extLst>
                <a:ext uri="{FF2B5EF4-FFF2-40B4-BE49-F238E27FC236}">
                  <a16:creationId xmlns:a16="http://schemas.microsoft.com/office/drawing/2014/main" id="{40EEBFA6-2CB3-2A45-9895-D4B0A823FEA7}"/>
                </a:ext>
              </a:extLst>
            </p:cNvPr>
            <p:cNvGrpSpPr/>
            <p:nvPr/>
          </p:nvGrpSpPr>
          <p:grpSpPr>
            <a:xfrm>
              <a:off x="9009401" y="4390560"/>
              <a:ext cx="66638" cy="275082"/>
              <a:chOff x="9009401" y="4390560"/>
              <a:chExt cx="66638" cy="275082"/>
            </a:xfrm>
          </p:grpSpPr>
          <p:sp>
            <p:nvSpPr>
              <p:cNvPr id="53" name="任意形状 10">
                <a:extLst>
                  <a:ext uri="{FF2B5EF4-FFF2-40B4-BE49-F238E27FC236}">
                    <a16:creationId xmlns:a16="http://schemas.microsoft.com/office/drawing/2014/main" id="{70552890-C828-147F-CA3B-A9F6B7083629}"/>
                  </a:ext>
                </a:extLst>
              </p:cNvPr>
              <p:cNvSpPr/>
              <p:nvPr/>
            </p:nvSpPr>
            <p:spPr>
              <a:xfrm>
                <a:off x="9042720" y="4440567"/>
                <a:ext cx="9519" cy="225075"/>
              </a:xfrm>
              <a:custGeom>
                <a:avLst/>
                <a:gdLst>
                  <a:gd name="connsiteX0" fmla="*/ 0 w 9519"/>
                  <a:gd name="connsiteY0" fmla="*/ 225076 h 225075"/>
                  <a:gd name="connsiteX1" fmla="*/ 0 w 9519"/>
                  <a:gd name="connsiteY1" fmla="*/ 0 h 225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19" h="225075">
                    <a:moveTo>
                      <a:pt x="0" y="225076"/>
                    </a:moveTo>
                    <a:lnTo>
                      <a:pt x="0" y="0"/>
                    </a:lnTo>
                  </a:path>
                </a:pathLst>
              </a:custGeom>
              <a:noFill/>
              <a:ln w="950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4" name="任意形状 11">
                <a:extLst>
                  <a:ext uri="{FF2B5EF4-FFF2-40B4-BE49-F238E27FC236}">
                    <a16:creationId xmlns:a16="http://schemas.microsoft.com/office/drawing/2014/main" id="{FA29AE9B-4A38-0642-7F2D-92B93E5E1A42}"/>
                  </a:ext>
                </a:extLst>
              </p:cNvPr>
              <p:cNvSpPr/>
              <p:nvPr/>
            </p:nvSpPr>
            <p:spPr>
              <a:xfrm>
                <a:off x="9009401" y="4390560"/>
                <a:ext cx="66638" cy="66675"/>
              </a:xfrm>
              <a:custGeom>
                <a:avLst/>
                <a:gdLst>
                  <a:gd name="connsiteX0" fmla="*/ 33319 w 66638"/>
                  <a:gd name="connsiteY0" fmla="*/ 0 h 66675"/>
                  <a:gd name="connsiteX1" fmla="*/ 66638 w 66638"/>
                  <a:gd name="connsiteY1" fmla="*/ 66675 h 66675"/>
                  <a:gd name="connsiteX2" fmla="*/ 33319 w 66638"/>
                  <a:gd name="connsiteY2" fmla="*/ 50006 h 66675"/>
                  <a:gd name="connsiteX3" fmla="*/ 0 w 66638"/>
                  <a:gd name="connsiteY3" fmla="*/ 6667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38" h="66675">
                    <a:moveTo>
                      <a:pt x="33319" y="0"/>
                    </a:moveTo>
                    <a:lnTo>
                      <a:pt x="66638" y="66675"/>
                    </a:lnTo>
                    <a:lnTo>
                      <a:pt x="33319" y="50006"/>
                    </a:lnTo>
                    <a:lnTo>
                      <a:pt x="0" y="66675"/>
                    </a:lnTo>
                    <a:close/>
                  </a:path>
                </a:pathLst>
              </a:custGeom>
              <a:solidFill>
                <a:srgbClr val="000000"/>
              </a:solidFill>
              <a:ln w="950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7" name="任意形状 12">
              <a:extLst>
                <a:ext uri="{FF2B5EF4-FFF2-40B4-BE49-F238E27FC236}">
                  <a16:creationId xmlns:a16="http://schemas.microsoft.com/office/drawing/2014/main" id="{17D7F39C-1CBC-0A88-53AB-7AEF9B28AC1F}"/>
                </a:ext>
              </a:extLst>
            </p:cNvPr>
            <p:cNvSpPr/>
            <p:nvPr/>
          </p:nvSpPr>
          <p:spPr>
            <a:xfrm>
              <a:off x="6186799" y="4665643"/>
              <a:ext cx="5711840" cy="1238250"/>
            </a:xfrm>
            <a:custGeom>
              <a:avLst/>
              <a:gdLst>
                <a:gd name="connsiteX0" fmla="*/ 0 w 5711840"/>
                <a:gd name="connsiteY0" fmla="*/ 0 h 1238250"/>
                <a:gd name="connsiteX1" fmla="*/ 5711841 w 5711840"/>
                <a:gd name="connsiteY1" fmla="*/ 0 h 1238250"/>
                <a:gd name="connsiteX2" fmla="*/ 5711841 w 5711840"/>
                <a:gd name="connsiteY2" fmla="*/ 1238250 h 1238250"/>
                <a:gd name="connsiteX3" fmla="*/ 0 w 5711840"/>
                <a:gd name="connsiteY3" fmla="*/ 1238250 h 12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840" h="1238250">
                  <a:moveTo>
                    <a:pt x="0" y="0"/>
                  </a:moveTo>
                  <a:lnTo>
                    <a:pt x="5711841" y="0"/>
                  </a:lnTo>
                  <a:lnTo>
                    <a:pt x="5711841" y="1238250"/>
                  </a:lnTo>
                  <a:lnTo>
                    <a:pt x="0" y="1238250"/>
                  </a:lnTo>
                  <a:close/>
                </a:path>
              </a:pathLst>
            </a:custGeom>
            <a:noFill/>
            <a:ln w="9509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" name="任意形状 13">
              <a:extLst>
                <a:ext uri="{FF2B5EF4-FFF2-40B4-BE49-F238E27FC236}">
                  <a16:creationId xmlns:a16="http://schemas.microsoft.com/office/drawing/2014/main" id="{71DCE9EA-3608-66D6-1EEB-C645B5C80126}"/>
                </a:ext>
              </a:extLst>
            </p:cNvPr>
            <p:cNvSpPr/>
            <p:nvPr/>
          </p:nvSpPr>
          <p:spPr>
            <a:xfrm>
              <a:off x="10280285" y="4760893"/>
              <a:ext cx="1523157" cy="1047750"/>
            </a:xfrm>
            <a:custGeom>
              <a:avLst/>
              <a:gdLst>
                <a:gd name="connsiteX0" fmla="*/ 0 w 1523157"/>
                <a:gd name="connsiteY0" fmla="*/ 0 h 1047750"/>
                <a:gd name="connsiteX1" fmla="*/ 1523158 w 1523157"/>
                <a:gd name="connsiteY1" fmla="*/ 0 h 1047750"/>
                <a:gd name="connsiteX2" fmla="*/ 1523158 w 1523157"/>
                <a:gd name="connsiteY2" fmla="*/ 1047750 h 1047750"/>
                <a:gd name="connsiteX3" fmla="*/ 0 w 1523157"/>
                <a:gd name="connsiteY3" fmla="*/ 104775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3157" h="1047750">
                  <a:moveTo>
                    <a:pt x="0" y="0"/>
                  </a:moveTo>
                  <a:lnTo>
                    <a:pt x="1523158" y="0"/>
                  </a:lnTo>
                  <a:lnTo>
                    <a:pt x="1523158" y="1047750"/>
                  </a:lnTo>
                  <a:lnTo>
                    <a:pt x="0" y="1047750"/>
                  </a:lnTo>
                  <a:close/>
                </a:path>
              </a:pathLst>
            </a:custGeom>
            <a:solidFill>
              <a:srgbClr val="FFFFFF"/>
            </a:solidFill>
            <a:ln w="9509" cap="flat">
              <a:solidFill>
                <a:srgbClr val="000000"/>
              </a:solidFill>
              <a:custDash>
                <a:ds d="225000" sp="225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" name="任意形状 14">
              <a:extLst>
                <a:ext uri="{FF2B5EF4-FFF2-40B4-BE49-F238E27FC236}">
                  <a16:creationId xmlns:a16="http://schemas.microsoft.com/office/drawing/2014/main" id="{C446F0C5-92CC-A6EF-F1EE-10E20C37B015}"/>
                </a:ext>
              </a:extLst>
            </p:cNvPr>
            <p:cNvSpPr/>
            <p:nvPr/>
          </p:nvSpPr>
          <p:spPr>
            <a:xfrm>
              <a:off x="6281997" y="4760893"/>
              <a:ext cx="3998288" cy="1047750"/>
            </a:xfrm>
            <a:custGeom>
              <a:avLst/>
              <a:gdLst>
                <a:gd name="connsiteX0" fmla="*/ 0 w 3998288"/>
                <a:gd name="connsiteY0" fmla="*/ 0 h 1047750"/>
                <a:gd name="connsiteX1" fmla="*/ 3998289 w 3998288"/>
                <a:gd name="connsiteY1" fmla="*/ 0 h 1047750"/>
                <a:gd name="connsiteX2" fmla="*/ 3998289 w 3998288"/>
                <a:gd name="connsiteY2" fmla="*/ 1047750 h 1047750"/>
                <a:gd name="connsiteX3" fmla="*/ 0 w 3998288"/>
                <a:gd name="connsiteY3" fmla="*/ 104775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8288" h="1047750">
                  <a:moveTo>
                    <a:pt x="0" y="0"/>
                  </a:moveTo>
                  <a:lnTo>
                    <a:pt x="3998289" y="0"/>
                  </a:lnTo>
                  <a:lnTo>
                    <a:pt x="3998289" y="1047750"/>
                  </a:lnTo>
                  <a:lnTo>
                    <a:pt x="0" y="1047750"/>
                  </a:lnTo>
                  <a:close/>
                </a:path>
              </a:pathLst>
            </a:custGeom>
            <a:solidFill>
              <a:srgbClr val="FFFFFF"/>
            </a:solidFill>
            <a:ln w="9509" cap="flat">
              <a:solidFill>
                <a:srgbClr val="000000"/>
              </a:solidFill>
              <a:custDash>
                <a:ds d="225000" sp="225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" name="任意形状 15">
              <a:extLst>
                <a:ext uri="{FF2B5EF4-FFF2-40B4-BE49-F238E27FC236}">
                  <a16:creationId xmlns:a16="http://schemas.microsoft.com/office/drawing/2014/main" id="{2AC2EF10-B003-71AA-DDA9-F317A2B0F75D}"/>
                </a:ext>
              </a:extLst>
            </p:cNvPr>
            <p:cNvSpPr/>
            <p:nvPr/>
          </p:nvSpPr>
          <p:spPr>
            <a:xfrm>
              <a:off x="7947950" y="1998643"/>
              <a:ext cx="2189538" cy="571500"/>
            </a:xfrm>
            <a:custGeom>
              <a:avLst/>
              <a:gdLst>
                <a:gd name="connsiteX0" fmla="*/ 2103861 w 2189538"/>
                <a:gd name="connsiteY0" fmla="*/ 0 h 571500"/>
                <a:gd name="connsiteX1" fmla="*/ 2189539 w 2189538"/>
                <a:gd name="connsiteY1" fmla="*/ 85725 h 571500"/>
                <a:gd name="connsiteX2" fmla="*/ 2189539 w 2189538"/>
                <a:gd name="connsiteY2" fmla="*/ 485775 h 571500"/>
                <a:gd name="connsiteX3" fmla="*/ 2103861 w 2189538"/>
                <a:gd name="connsiteY3" fmla="*/ 571500 h 571500"/>
                <a:gd name="connsiteX4" fmla="*/ 85678 w 2189538"/>
                <a:gd name="connsiteY4" fmla="*/ 571500 h 571500"/>
                <a:gd name="connsiteX5" fmla="*/ 0 w 2189538"/>
                <a:gd name="connsiteY5" fmla="*/ 485775 h 571500"/>
                <a:gd name="connsiteX6" fmla="*/ 0 w 2189538"/>
                <a:gd name="connsiteY6" fmla="*/ 85725 h 571500"/>
                <a:gd name="connsiteX7" fmla="*/ 85678 w 2189538"/>
                <a:gd name="connsiteY7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89538" h="571500">
                  <a:moveTo>
                    <a:pt x="2103861" y="0"/>
                  </a:moveTo>
                  <a:cubicBezTo>
                    <a:pt x="2151180" y="0"/>
                    <a:pt x="2189539" y="38380"/>
                    <a:pt x="2189539" y="85725"/>
                  </a:cubicBezTo>
                  <a:lnTo>
                    <a:pt x="2189539" y="485775"/>
                  </a:lnTo>
                  <a:cubicBezTo>
                    <a:pt x="2189539" y="533120"/>
                    <a:pt x="2151180" y="571500"/>
                    <a:pt x="2103861" y="571500"/>
                  </a:cubicBezTo>
                  <a:lnTo>
                    <a:pt x="85678" y="571500"/>
                  </a:lnTo>
                  <a:cubicBezTo>
                    <a:pt x="38359" y="571500"/>
                    <a:pt x="0" y="533120"/>
                    <a:pt x="0" y="485775"/>
                  </a:cubicBezTo>
                  <a:lnTo>
                    <a:pt x="0" y="85725"/>
                  </a:lnTo>
                  <a:cubicBezTo>
                    <a:pt x="0" y="38380"/>
                    <a:pt x="38359" y="0"/>
                    <a:pt x="85678" y="0"/>
                  </a:cubicBezTo>
                  <a:close/>
                </a:path>
              </a:pathLst>
            </a:custGeom>
            <a:solidFill>
              <a:srgbClr val="FFFFFF"/>
            </a:solidFill>
            <a:ln w="950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" name="文本框 16">
              <a:extLst>
                <a:ext uri="{FF2B5EF4-FFF2-40B4-BE49-F238E27FC236}">
                  <a16:creationId xmlns:a16="http://schemas.microsoft.com/office/drawing/2014/main" id="{68ECD2F8-71BA-22B9-E87D-A2212994413A}"/>
                </a:ext>
              </a:extLst>
            </p:cNvPr>
            <p:cNvSpPr txBox="1"/>
            <p:nvPr/>
          </p:nvSpPr>
          <p:spPr>
            <a:xfrm>
              <a:off x="8184941" y="2028974"/>
              <a:ext cx="1706037" cy="483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2400" spc="0" baseline="0">
                  <a:ln/>
                  <a:solidFill>
                    <a:srgbClr val="000000"/>
                  </a:solidFill>
                  <a:latin typeface="Yu Gothic"/>
                  <a:ea typeface="Yu Gothic"/>
                  <a:sym typeface="Yu Gothic"/>
                  <a:rtl val="0"/>
                </a:rPr>
                <a:t>ゲーム空間</a:t>
              </a:r>
            </a:p>
          </p:txBody>
        </p:sp>
        <p:grpSp>
          <p:nvGrpSpPr>
            <p:cNvPr id="12" name="图形 6">
              <a:extLst>
                <a:ext uri="{FF2B5EF4-FFF2-40B4-BE49-F238E27FC236}">
                  <a16:creationId xmlns:a16="http://schemas.microsoft.com/office/drawing/2014/main" id="{3A41FCEE-A9EF-185A-06DC-0C90E1656430}"/>
                </a:ext>
              </a:extLst>
            </p:cNvPr>
            <p:cNvGrpSpPr/>
            <p:nvPr/>
          </p:nvGrpSpPr>
          <p:grpSpPr>
            <a:xfrm>
              <a:off x="7709957" y="2566904"/>
              <a:ext cx="583654" cy="232695"/>
              <a:chOff x="7709957" y="2566904"/>
              <a:chExt cx="583654" cy="232695"/>
            </a:xfrm>
          </p:grpSpPr>
          <p:sp>
            <p:nvSpPr>
              <p:cNvPr id="51" name="任意形状 18">
                <a:extLst>
                  <a:ext uri="{FF2B5EF4-FFF2-40B4-BE49-F238E27FC236}">
                    <a16:creationId xmlns:a16="http://schemas.microsoft.com/office/drawing/2014/main" id="{374A8D2F-0BDC-2F4D-4F16-64674E837860}"/>
                  </a:ext>
                </a:extLst>
              </p:cNvPr>
              <p:cNvSpPr/>
              <p:nvPr/>
            </p:nvSpPr>
            <p:spPr>
              <a:xfrm>
                <a:off x="7709957" y="2592050"/>
                <a:ext cx="537008" cy="207549"/>
              </a:xfrm>
              <a:custGeom>
                <a:avLst/>
                <a:gdLst>
                  <a:gd name="connsiteX0" fmla="*/ 0 w 537008"/>
                  <a:gd name="connsiteY0" fmla="*/ 207550 h 207549"/>
                  <a:gd name="connsiteX1" fmla="*/ 537008 w 537008"/>
                  <a:gd name="connsiteY1" fmla="*/ 0 h 207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7008" h="207549">
                    <a:moveTo>
                      <a:pt x="0" y="207550"/>
                    </a:moveTo>
                    <a:lnTo>
                      <a:pt x="537008" y="0"/>
                    </a:lnTo>
                  </a:path>
                </a:pathLst>
              </a:custGeom>
              <a:noFill/>
              <a:ln w="950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2" name="任意形状 19">
                <a:extLst>
                  <a:ext uri="{FF2B5EF4-FFF2-40B4-BE49-F238E27FC236}">
                    <a16:creationId xmlns:a16="http://schemas.microsoft.com/office/drawing/2014/main" id="{5FA83C83-14E5-5EA9-19F3-ECAE668696C1}"/>
                  </a:ext>
                </a:extLst>
              </p:cNvPr>
              <p:cNvSpPr/>
              <p:nvPr/>
            </p:nvSpPr>
            <p:spPr>
              <a:xfrm>
                <a:off x="8219453" y="2566904"/>
                <a:ext cx="74158" cy="62198"/>
              </a:xfrm>
              <a:custGeom>
                <a:avLst/>
                <a:gdLst>
                  <a:gd name="connsiteX0" fmla="*/ 74159 w 74158"/>
                  <a:gd name="connsiteY0" fmla="*/ 7049 h 62198"/>
                  <a:gd name="connsiteX1" fmla="*/ 23990 w 74158"/>
                  <a:gd name="connsiteY1" fmla="*/ 62198 h 62198"/>
                  <a:gd name="connsiteX2" fmla="*/ 27512 w 74158"/>
                  <a:gd name="connsiteY2" fmla="*/ 25146 h 62198"/>
                  <a:gd name="connsiteX3" fmla="*/ 0 w 74158"/>
                  <a:gd name="connsiteY3" fmla="*/ 0 h 62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158" h="62198">
                    <a:moveTo>
                      <a:pt x="74159" y="7049"/>
                    </a:moveTo>
                    <a:lnTo>
                      <a:pt x="23990" y="62198"/>
                    </a:lnTo>
                    <a:lnTo>
                      <a:pt x="27512" y="251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0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13" name="任意形状 20">
              <a:extLst>
                <a:ext uri="{FF2B5EF4-FFF2-40B4-BE49-F238E27FC236}">
                  <a16:creationId xmlns:a16="http://schemas.microsoft.com/office/drawing/2014/main" id="{73A1D492-2968-29F4-85D0-5DDBF52B0586}"/>
                </a:ext>
              </a:extLst>
            </p:cNvPr>
            <p:cNvSpPr/>
            <p:nvPr/>
          </p:nvSpPr>
          <p:spPr>
            <a:xfrm>
              <a:off x="6186799" y="2760643"/>
              <a:ext cx="1523157" cy="666750"/>
            </a:xfrm>
            <a:custGeom>
              <a:avLst/>
              <a:gdLst>
                <a:gd name="connsiteX0" fmla="*/ 1423200 w 1523157"/>
                <a:gd name="connsiteY0" fmla="*/ 0 h 666750"/>
                <a:gd name="connsiteX1" fmla="*/ 1523158 w 1523157"/>
                <a:gd name="connsiteY1" fmla="*/ 100013 h 666750"/>
                <a:gd name="connsiteX2" fmla="*/ 1523158 w 1523157"/>
                <a:gd name="connsiteY2" fmla="*/ 566738 h 666750"/>
                <a:gd name="connsiteX3" fmla="*/ 1423200 w 1523157"/>
                <a:gd name="connsiteY3" fmla="*/ 666750 h 666750"/>
                <a:gd name="connsiteX4" fmla="*/ 99957 w 1523157"/>
                <a:gd name="connsiteY4" fmla="*/ 666750 h 666750"/>
                <a:gd name="connsiteX5" fmla="*/ 0 w 1523157"/>
                <a:gd name="connsiteY5" fmla="*/ 566738 h 666750"/>
                <a:gd name="connsiteX6" fmla="*/ 0 w 1523157"/>
                <a:gd name="connsiteY6" fmla="*/ 100013 h 666750"/>
                <a:gd name="connsiteX7" fmla="*/ 99957 w 1523157"/>
                <a:gd name="connsiteY7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3157" h="666750">
                  <a:moveTo>
                    <a:pt x="1423200" y="0"/>
                  </a:moveTo>
                  <a:cubicBezTo>
                    <a:pt x="1478405" y="0"/>
                    <a:pt x="1523158" y="44777"/>
                    <a:pt x="1523158" y="100013"/>
                  </a:cubicBezTo>
                  <a:lnTo>
                    <a:pt x="1523158" y="566738"/>
                  </a:lnTo>
                  <a:cubicBezTo>
                    <a:pt x="1523158" y="621973"/>
                    <a:pt x="1478405" y="666750"/>
                    <a:pt x="1423200" y="666750"/>
                  </a:cubicBezTo>
                  <a:lnTo>
                    <a:pt x="99957" y="666750"/>
                  </a:lnTo>
                  <a:cubicBezTo>
                    <a:pt x="44752" y="666750"/>
                    <a:pt x="0" y="621973"/>
                    <a:pt x="0" y="566738"/>
                  </a:cubicBezTo>
                  <a:lnTo>
                    <a:pt x="0" y="100013"/>
                  </a:lnTo>
                  <a:cubicBezTo>
                    <a:pt x="0" y="44777"/>
                    <a:pt x="44752" y="0"/>
                    <a:pt x="99957" y="0"/>
                  </a:cubicBezTo>
                  <a:close/>
                </a:path>
              </a:pathLst>
            </a:custGeom>
            <a:solidFill>
              <a:srgbClr val="FFFFFF"/>
            </a:solidFill>
            <a:ln w="950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" name="文本框 21">
              <a:extLst>
                <a:ext uri="{FF2B5EF4-FFF2-40B4-BE49-F238E27FC236}">
                  <a16:creationId xmlns:a16="http://schemas.microsoft.com/office/drawing/2014/main" id="{3A69E2CD-15CF-065D-38A5-85A788B8BDE3}"/>
                </a:ext>
              </a:extLst>
            </p:cNvPr>
            <p:cNvSpPr txBox="1"/>
            <p:nvPr/>
          </p:nvSpPr>
          <p:spPr>
            <a:xfrm>
              <a:off x="6434008" y="2915757"/>
              <a:ext cx="1040099" cy="480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2400" spc="0" baseline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領域1</a:t>
              </a:r>
            </a:p>
          </p:txBody>
        </p:sp>
        <p:grpSp>
          <p:nvGrpSpPr>
            <p:cNvPr id="15" name="图形 6">
              <a:extLst>
                <a:ext uri="{FF2B5EF4-FFF2-40B4-BE49-F238E27FC236}">
                  <a16:creationId xmlns:a16="http://schemas.microsoft.com/office/drawing/2014/main" id="{5891B071-01C8-622F-7A84-E56D527C13F5}"/>
                </a:ext>
              </a:extLst>
            </p:cNvPr>
            <p:cNvGrpSpPr/>
            <p:nvPr/>
          </p:nvGrpSpPr>
          <p:grpSpPr>
            <a:xfrm>
              <a:off x="7681398" y="3429012"/>
              <a:ext cx="618592" cy="284130"/>
              <a:chOff x="7681398" y="3429012"/>
              <a:chExt cx="618592" cy="284130"/>
            </a:xfrm>
          </p:grpSpPr>
          <p:sp>
            <p:nvSpPr>
              <p:cNvPr id="49" name="任意形状 23">
                <a:extLst>
                  <a:ext uri="{FF2B5EF4-FFF2-40B4-BE49-F238E27FC236}">
                    <a16:creationId xmlns:a16="http://schemas.microsoft.com/office/drawing/2014/main" id="{772BE806-5B19-4C03-8648-B1358D12AB2F}"/>
                  </a:ext>
                </a:extLst>
              </p:cNvPr>
              <p:cNvSpPr/>
              <p:nvPr/>
            </p:nvSpPr>
            <p:spPr>
              <a:xfrm>
                <a:off x="7681398" y="3452538"/>
                <a:ext cx="573087" cy="260604"/>
              </a:xfrm>
              <a:custGeom>
                <a:avLst/>
                <a:gdLst>
                  <a:gd name="connsiteX0" fmla="*/ 0 w 573087"/>
                  <a:gd name="connsiteY0" fmla="*/ 260604 h 260604"/>
                  <a:gd name="connsiteX1" fmla="*/ 573088 w 573087"/>
                  <a:gd name="connsiteY1" fmla="*/ 0 h 260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3087" h="260604">
                    <a:moveTo>
                      <a:pt x="0" y="260604"/>
                    </a:moveTo>
                    <a:lnTo>
                      <a:pt x="573088" y="0"/>
                    </a:lnTo>
                  </a:path>
                </a:pathLst>
              </a:custGeom>
              <a:noFill/>
              <a:ln w="950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0" name="任意形状 24">
                <a:extLst>
                  <a:ext uri="{FF2B5EF4-FFF2-40B4-BE49-F238E27FC236}">
                    <a16:creationId xmlns:a16="http://schemas.microsoft.com/office/drawing/2014/main" id="{6A438129-FD74-8B76-BF37-F42D901A50A5}"/>
                  </a:ext>
                </a:extLst>
              </p:cNvPr>
              <p:cNvSpPr/>
              <p:nvPr/>
            </p:nvSpPr>
            <p:spPr>
              <a:xfrm>
                <a:off x="8225546" y="3429012"/>
                <a:ext cx="74444" cy="60769"/>
              </a:xfrm>
              <a:custGeom>
                <a:avLst/>
                <a:gdLst>
                  <a:gd name="connsiteX0" fmla="*/ 74444 w 74444"/>
                  <a:gd name="connsiteY0" fmla="*/ 2762 h 60769"/>
                  <a:gd name="connsiteX1" fmla="*/ 27607 w 74444"/>
                  <a:gd name="connsiteY1" fmla="*/ 60770 h 60769"/>
                  <a:gd name="connsiteX2" fmla="*/ 28940 w 74444"/>
                  <a:gd name="connsiteY2" fmla="*/ 23527 h 60769"/>
                  <a:gd name="connsiteX3" fmla="*/ 0 w 74444"/>
                  <a:gd name="connsiteY3" fmla="*/ 0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444" h="60769">
                    <a:moveTo>
                      <a:pt x="74444" y="2762"/>
                    </a:moveTo>
                    <a:lnTo>
                      <a:pt x="27607" y="60770"/>
                    </a:lnTo>
                    <a:lnTo>
                      <a:pt x="28940" y="235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0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16" name="任意形状 25">
              <a:extLst>
                <a:ext uri="{FF2B5EF4-FFF2-40B4-BE49-F238E27FC236}">
                  <a16:creationId xmlns:a16="http://schemas.microsoft.com/office/drawing/2014/main" id="{7F23668C-A43F-6A57-DDBE-A75DC2107032}"/>
                </a:ext>
              </a:extLst>
            </p:cNvPr>
            <p:cNvSpPr/>
            <p:nvPr/>
          </p:nvSpPr>
          <p:spPr>
            <a:xfrm>
              <a:off x="6186799" y="3713143"/>
              <a:ext cx="1523157" cy="666750"/>
            </a:xfrm>
            <a:custGeom>
              <a:avLst/>
              <a:gdLst>
                <a:gd name="connsiteX0" fmla="*/ 1423200 w 1523157"/>
                <a:gd name="connsiteY0" fmla="*/ 0 h 666750"/>
                <a:gd name="connsiteX1" fmla="*/ 1523158 w 1523157"/>
                <a:gd name="connsiteY1" fmla="*/ 100013 h 666750"/>
                <a:gd name="connsiteX2" fmla="*/ 1523158 w 1523157"/>
                <a:gd name="connsiteY2" fmla="*/ 566738 h 666750"/>
                <a:gd name="connsiteX3" fmla="*/ 1423200 w 1523157"/>
                <a:gd name="connsiteY3" fmla="*/ 666750 h 666750"/>
                <a:gd name="connsiteX4" fmla="*/ 99957 w 1523157"/>
                <a:gd name="connsiteY4" fmla="*/ 666750 h 666750"/>
                <a:gd name="connsiteX5" fmla="*/ 0 w 1523157"/>
                <a:gd name="connsiteY5" fmla="*/ 566738 h 666750"/>
                <a:gd name="connsiteX6" fmla="*/ 0 w 1523157"/>
                <a:gd name="connsiteY6" fmla="*/ 100013 h 666750"/>
                <a:gd name="connsiteX7" fmla="*/ 99957 w 1523157"/>
                <a:gd name="connsiteY7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3157" h="666750">
                  <a:moveTo>
                    <a:pt x="1423200" y="0"/>
                  </a:moveTo>
                  <a:cubicBezTo>
                    <a:pt x="1478405" y="0"/>
                    <a:pt x="1523158" y="44777"/>
                    <a:pt x="1523158" y="100013"/>
                  </a:cubicBezTo>
                  <a:lnTo>
                    <a:pt x="1523158" y="566738"/>
                  </a:lnTo>
                  <a:cubicBezTo>
                    <a:pt x="1523158" y="621973"/>
                    <a:pt x="1478405" y="666750"/>
                    <a:pt x="1423200" y="666750"/>
                  </a:cubicBezTo>
                  <a:lnTo>
                    <a:pt x="99957" y="666750"/>
                  </a:lnTo>
                  <a:cubicBezTo>
                    <a:pt x="44752" y="666750"/>
                    <a:pt x="0" y="621973"/>
                    <a:pt x="0" y="566738"/>
                  </a:cubicBezTo>
                  <a:lnTo>
                    <a:pt x="0" y="100013"/>
                  </a:lnTo>
                  <a:cubicBezTo>
                    <a:pt x="0" y="44777"/>
                    <a:pt x="44752" y="0"/>
                    <a:pt x="99957" y="0"/>
                  </a:cubicBezTo>
                  <a:close/>
                </a:path>
              </a:pathLst>
            </a:custGeom>
            <a:solidFill>
              <a:srgbClr val="FFFFFF"/>
            </a:solidFill>
            <a:ln w="950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7" name="文本框 26">
              <a:extLst>
                <a:ext uri="{FF2B5EF4-FFF2-40B4-BE49-F238E27FC236}">
                  <a16:creationId xmlns:a16="http://schemas.microsoft.com/office/drawing/2014/main" id="{D9BDDC8D-50AF-4D75-021B-A7D8D0058348}"/>
                </a:ext>
              </a:extLst>
            </p:cNvPr>
            <p:cNvSpPr txBox="1"/>
            <p:nvPr/>
          </p:nvSpPr>
          <p:spPr>
            <a:xfrm>
              <a:off x="6445730" y="3856583"/>
              <a:ext cx="1040099" cy="480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240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ピア</a:t>
              </a:r>
              <a:r>
                <a:rPr lang="ja-JP" altLang="en-US" sz="2400" spc="0" baseline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1</a:t>
              </a:r>
            </a:p>
          </p:txBody>
        </p:sp>
        <p:sp>
          <p:nvSpPr>
            <p:cNvPr id="18" name="任意形状 27">
              <a:extLst>
                <a:ext uri="{FF2B5EF4-FFF2-40B4-BE49-F238E27FC236}">
                  <a16:creationId xmlns:a16="http://schemas.microsoft.com/office/drawing/2014/main" id="{00F5A486-D934-A106-8480-8D599B8B044B}"/>
                </a:ext>
              </a:extLst>
            </p:cNvPr>
            <p:cNvSpPr/>
            <p:nvPr/>
          </p:nvSpPr>
          <p:spPr>
            <a:xfrm>
              <a:off x="6377194" y="4856143"/>
              <a:ext cx="2284736" cy="714375"/>
            </a:xfrm>
            <a:custGeom>
              <a:avLst/>
              <a:gdLst>
                <a:gd name="connsiteX0" fmla="*/ 2177639 w 2284736"/>
                <a:gd name="connsiteY0" fmla="*/ 0 h 714375"/>
                <a:gd name="connsiteX1" fmla="*/ 2284736 w 2284736"/>
                <a:gd name="connsiteY1" fmla="*/ 107156 h 714375"/>
                <a:gd name="connsiteX2" fmla="*/ 2284736 w 2284736"/>
                <a:gd name="connsiteY2" fmla="*/ 607219 h 714375"/>
                <a:gd name="connsiteX3" fmla="*/ 2177639 w 2284736"/>
                <a:gd name="connsiteY3" fmla="*/ 714375 h 714375"/>
                <a:gd name="connsiteX4" fmla="*/ 107097 w 2284736"/>
                <a:gd name="connsiteY4" fmla="*/ 714375 h 714375"/>
                <a:gd name="connsiteX5" fmla="*/ 0 w 2284736"/>
                <a:gd name="connsiteY5" fmla="*/ 607219 h 714375"/>
                <a:gd name="connsiteX6" fmla="*/ 0 w 2284736"/>
                <a:gd name="connsiteY6" fmla="*/ 107156 h 714375"/>
                <a:gd name="connsiteX7" fmla="*/ 107097 w 2284736"/>
                <a:gd name="connsiteY7" fmla="*/ 0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4736" h="714375">
                  <a:moveTo>
                    <a:pt x="2177639" y="0"/>
                  </a:moveTo>
                  <a:cubicBezTo>
                    <a:pt x="2236788" y="0"/>
                    <a:pt x="2284736" y="47976"/>
                    <a:pt x="2284736" y="107156"/>
                  </a:cubicBezTo>
                  <a:lnTo>
                    <a:pt x="2284736" y="607219"/>
                  </a:lnTo>
                  <a:cubicBezTo>
                    <a:pt x="2284736" y="666399"/>
                    <a:pt x="2236788" y="714375"/>
                    <a:pt x="2177639" y="714375"/>
                  </a:cubicBezTo>
                  <a:lnTo>
                    <a:pt x="107097" y="714375"/>
                  </a:lnTo>
                  <a:cubicBezTo>
                    <a:pt x="47949" y="714375"/>
                    <a:pt x="0" y="666399"/>
                    <a:pt x="0" y="607219"/>
                  </a:cubicBezTo>
                  <a:lnTo>
                    <a:pt x="0" y="107156"/>
                  </a:lnTo>
                  <a:cubicBezTo>
                    <a:pt x="0" y="47976"/>
                    <a:pt x="47949" y="0"/>
                    <a:pt x="107097" y="0"/>
                  </a:cubicBezTo>
                  <a:close/>
                </a:path>
              </a:pathLst>
            </a:custGeom>
            <a:solidFill>
              <a:srgbClr val="FFFFFF"/>
            </a:solidFill>
            <a:ln w="950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" name="文本框 28">
              <a:extLst>
                <a:ext uri="{FF2B5EF4-FFF2-40B4-BE49-F238E27FC236}">
                  <a16:creationId xmlns:a16="http://schemas.microsoft.com/office/drawing/2014/main" id="{578C595B-DDE6-2536-3561-8153E6EAE088}"/>
                </a:ext>
              </a:extLst>
            </p:cNvPr>
            <p:cNvSpPr txBox="1"/>
            <p:nvPr/>
          </p:nvSpPr>
          <p:spPr>
            <a:xfrm>
              <a:off x="6671990" y="4883491"/>
              <a:ext cx="16951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800" spc="0" baseline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Game Client</a:t>
              </a:r>
              <a:br>
                <a:rPr lang="en-US" altLang="ja-JP" dirty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</a:br>
              <a:r>
                <a:rPr lang="en" altLang="zh-CN" dirty="0"/>
                <a:t>(PC, Mobile, ...)</a:t>
              </a:r>
              <a:endParaRPr lang="ja-JP" altLang="en-US" sz="1800" spc="0" baseline="0">
                <a:ln/>
                <a:solidFill>
                  <a:srgbClr val="000000"/>
                </a:solidFill>
                <a:latin typeface="Helvetica"/>
                <a:sym typeface="Helvetica"/>
                <a:rtl val="0"/>
              </a:endParaRPr>
            </a:p>
          </p:txBody>
        </p:sp>
        <p:sp>
          <p:nvSpPr>
            <p:cNvPr id="20" name="任意形状 29">
              <a:extLst>
                <a:ext uri="{FF2B5EF4-FFF2-40B4-BE49-F238E27FC236}">
                  <a16:creationId xmlns:a16="http://schemas.microsoft.com/office/drawing/2014/main" id="{B2AFEE7F-AB70-561C-D436-C1A9F5737196}"/>
                </a:ext>
              </a:extLst>
            </p:cNvPr>
            <p:cNvSpPr/>
            <p:nvPr/>
          </p:nvSpPr>
          <p:spPr>
            <a:xfrm>
              <a:off x="10435154" y="4840684"/>
              <a:ext cx="1151595" cy="734596"/>
            </a:xfrm>
            <a:custGeom>
              <a:avLst/>
              <a:gdLst>
                <a:gd name="connsiteX0" fmla="*/ 237820 w 1151595"/>
                <a:gd name="connsiteY0" fmla="*/ 134521 h 734596"/>
                <a:gd name="connsiteX1" fmla="*/ 122155 w 1151595"/>
                <a:gd name="connsiteY1" fmla="*/ 391696 h 734596"/>
                <a:gd name="connsiteX2" fmla="*/ 314930 w 1151595"/>
                <a:gd name="connsiteY2" fmla="*/ 606009 h 734596"/>
                <a:gd name="connsiteX3" fmla="*/ 944660 w 1151595"/>
                <a:gd name="connsiteY3" fmla="*/ 606009 h 734596"/>
                <a:gd name="connsiteX4" fmla="*/ 1041095 w 1151595"/>
                <a:gd name="connsiteY4" fmla="*/ 348834 h 734596"/>
                <a:gd name="connsiteX5" fmla="*/ 719804 w 1151595"/>
                <a:gd name="connsiteY5" fmla="*/ 91659 h 734596"/>
                <a:gd name="connsiteX6" fmla="*/ 237820 w 1151595"/>
                <a:gd name="connsiteY6" fmla="*/ 134521 h 73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1595" h="734596">
                  <a:moveTo>
                    <a:pt x="237820" y="134521"/>
                  </a:moveTo>
                  <a:cubicBezTo>
                    <a:pt x="-19213" y="134521"/>
                    <a:pt x="-83471" y="348834"/>
                    <a:pt x="122155" y="391696"/>
                  </a:cubicBezTo>
                  <a:cubicBezTo>
                    <a:pt x="-83471" y="485994"/>
                    <a:pt x="147858" y="691734"/>
                    <a:pt x="314930" y="606009"/>
                  </a:cubicBezTo>
                  <a:cubicBezTo>
                    <a:pt x="430595" y="777459"/>
                    <a:pt x="816144" y="777459"/>
                    <a:pt x="944660" y="606009"/>
                  </a:cubicBezTo>
                  <a:cubicBezTo>
                    <a:pt x="1201693" y="606009"/>
                    <a:pt x="1201693" y="434559"/>
                    <a:pt x="1041095" y="348834"/>
                  </a:cubicBezTo>
                  <a:cubicBezTo>
                    <a:pt x="1201693" y="177384"/>
                    <a:pt x="944660" y="5934"/>
                    <a:pt x="719804" y="91659"/>
                  </a:cubicBezTo>
                  <a:cubicBezTo>
                    <a:pt x="559111" y="-36929"/>
                    <a:pt x="302078" y="-36929"/>
                    <a:pt x="237820" y="134521"/>
                  </a:cubicBezTo>
                  <a:close/>
                </a:path>
              </a:pathLst>
            </a:custGeom>
            <a:solidFill>
              <a:srgbClr val="FFFFFF"/>
            </a:solidFill>
            <a:ln w="950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1" name="文本框 30">
              <a:extLst>
                <a:ext uri="{FF2B5EF4-FFF2-40B4-BE49-F238E27FC236}">
                  <a16:creationId xmlns:a16="http://schemas.microsoft.com/office/drawing/2014/main" id="{B14EF6F6-1B6F-EFB5-40ED-0E8957C8E51F}"/>
                </a:ext>
              </a:extLst>
            </p:cNvPr>
            <p:cNvSpPr txBox="1"/>
            <p:nvPr/>
          </p:nvSpPr>
          <p:spPr>
            <a:xfrm>
              <a:off x="10574155" y="4862959"/>
              <a:ext cx="9541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800" spc="0" baseline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Cloud</a:t>
              </a:r>
              <a:br>
                <a:rPr lang="en-US" altLang="ja-JP" sz="1800" spc="0" baseline="0" dirty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</a:br>
              <a:r>
                <a:rPr lang="en-US" altLang="ja-JP" sz="1800" spc="0" baseline="0" dirty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Service</a:t>
              </a:r>
              <a:endParaRPr lang="ja-JP" altLang="en-US" sz="1800" spc="0" baseline="0">
                <a:ln/>
                <a:solidFill>
                  <a:srgbClr val="000000"/>
                </a:solidFill>
                <a:latin typeface="Helvetica"/>
                <a:sym typeface="Helvetica"/>
                <a:rtl val="0"/>
              </a:endParaRPr>
            </a:p>
          </p:txBody>
        </p:sp>
        <p:sp>
          <p:nvSpPr>
            <p:cNvPr id="22" name="任意形状 31">
              <a:extLst>
                <a:ext uri="{FF2B5EF4-FFF2-40B4-BE49-F238E27FC236}">
                  <a16:creationId xmlns:a16="http://schemas.microsoft.com/office/drawing/2014/main" id="{2824C194-4658-7A47-1E24-07EC32AD2F07}"/>
                </a:ext>
              </a:extLst>
            </p:cNvPr>
            <p:cNvSpPr/>
            <p:nvPr/>
          </p:nvSpPr>
          <p:spPr>
            <a:xfrm>
              <a:off x="8804726" y="4832330"/>
              <a:ext cx="1332762" cy="762000"/>
            </a:xfrm>
            <a:custGeom>
              <a:avLst/>
              <a:gdLst>
                <a:gd name="connsiteX0" fmla="*/ 1332763 w 1332762"/>
                <a:gd name="connsiteY0" fmla="*/ 381000 h 762000"/>
                <a:gd name="connsiteX1" fmla="*/ 666381 w 1332762"/>
                <a:gd name="connsiteY1" fmla="*/ 762000 h 762000"/>
                <a:gd name="connsiteX2" fmla="*/ 0 w 1332762"/>
                <a:gd name="connsiteY2" fmla="*/ 381000 h 762000"/>
                <a:gd name="connsiteX3" fmla="*/ 666381 w 1332762"/>
                <a:gd name="connsiteY3" fmla="*/ 0 h 762000"/>
                <a:gd name="connsiteX4" fmla="*/ 1332763 w 1332762"/>
                <a:gd name="connsiteY4" fmla="*/ 381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762" h="762000">
                  <a:moveTo>
                    <a:pt x="1332763" y="381000"/>
                  </a:moveTo>
                  <a:cubicBezTo>
                    <a:pt x="1332763" y="591421"/>
                    <a:pt x="1034414" y="762000"/>
                    <a:pt x="666381" y="762000"/>
                  </a:cubicBezTo>
                  <a:cubicBezTo>
                    <a:pt x="298349" y="762000"/>
                    <a:pt x="0" y="591421"/>
                    <a:pt x="0" y="381000"/>
                  </a:cubicBezTo>
                  <a:cubicBezTo>
                    <a:pt x="0" y="170579"/>
                    <a:pt x="298349" y="0"/>
                    <a:pt x="666381" y="0"/>
                  </a:cubicBezTo>
                  <a:cubicBezTo>
                    <a:pt x="1034414" y="0"/>
                    <a:pt x="1332763" y="170579"/>
                    <a:pt x="1332763" y="381000"/>
                  </a:cubicBezTo>
                  <a:close/>
                </a:path>
              </a:pathLst>
            </a:custGeom>
            <a:solidFill>
              <a:srgbClr val="FFFFFF"/>
            </a:solidFill>
            <a:ln w="950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3" name="文本框 32">
              <a:extLst>
                <a:ext uri="{FF2B5EF4-FFF2-40B4-BE49-F238E27FC236}">
                  <a16:creationId xmlns:a16="http://schemas.microsoft.com/office/drawing/2014/main" id="{046828E0-6D12-C5A5-04EE-B0DFEE956471}"/>
                </a:ext>
              </a:extLst>
            </p:cNvPr>
            <p:cNvSpPr txBox="1"/>
            <p:nvPr/>
          </p:nvSpPr>
          <p:spPr>
            <a:xfrm>
              <a:off x="8960315" y="4893893"/>
              <a:ext cx="111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800" spc="0" baseline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IoT Edge</a:t>
              </a:r>
              <a:br>
                <a:rPr lang="en-US" altLang="ja-JP" sz="1800" spc="0" baseline="0" dirty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</a:br>
              <a:r>
                <a:rPr lang="en-US" altLang="ja-JP" sz="1800" spc="0" baseline="0" dirty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Devices</a:t>
              </a:r>
              <a:endParaRPr lang="ja-JP" altLang="en-US" sz="1800" spc="0" baseline="0">
                <a:ln/>
                <a:solidFill>
                  <a:srgbClr val="000000"/>
                </a:solidFill>
                <a:latin typeface="Helvetica"/>
                <a:sym typeface="Helvetica"/>
                <a:rtl val="0"/>
              </a:endParaRPr>
            </a:p>
          </p:txBody>
        </p:sp>
        <p:grpSp>
          <p:nvGrpSpPr>
            <p:cNvPr id="24" name="图形 6">
              <a:extLst>
                <a:ext uri="{FF2B5EF4-FFF2-40B4-BE49-F238E27FC236}">
                  <a16:creationId xmlns:a16="http://schemas.microsoft.com/office/drawing/2014/main" id="{5E13F016-6CDB-4045-C046-1F68761A10DD}"/>
                </a:ext>
              </a:extLst>
            </p:cNvPr>
            <p:cNvGrpSpPr/>
            <p:nvPr/>
          </p:nvGrpSpPr>
          <p:grpSpPr>
            <a:xfrm>
              <a:off x="9009401" y="2580810"/>
              <a:ext cx="66638" cy="179832"/>
              <a:chOff x="9009401" y="2580810"/>
              <a:chExt cx="66638" cy="179832"/>
            </a:xfrm>
          </p:grpSpPr>
          <p:sp>
            <p:nvSpPr>
              <p:cNvPr id="47" name="任意形状 34">
                <a:extLst>
                  <a:ext uri="{FF2B5EF4-FFF2-40B4-BE49-F238E27FC236}">
                    <a16:creationId xmlns:a16="http://schemas.microsoft.com/office/drawing/2014/main" id="{725CCAD7-068A-C72D-4B6F-482AD99CFCC7}"/>
                  </a:ext>
                </a:extLst>
              </p:cNvPr>
              <p:cNvSpPr/>
              <p:nvPr/>
            </p:nvSpPr>
            <p:spPr>
              <a:xfrm>
                <a:off x="9042720" y="2630817"/>
                <a:ext cx="9519" cy="129825"/>
              </a:xfrm>
              <a:custGeom>
                <a:avLst/>
                <a:gdLst>
                  <a:gd name="connsiteX0" fmla="*/ 0 w 9519"/>
                  <a:gd name="connsiteY0" fmla="*/ 129826 h 129825"/>
                  <a:gd name="connsiteX1" fmla="*/ 0 w 9519"/>
                  <a:gd name="connsiteY1" fmla="*/ 0 h 12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19" h="129825">
                    <a:moveTo>
                      <a:pt x="0" y="129826"/>
                    </a:moveTo>
                    <a:lnTo>
                      <a:pt x="0" y="0"/>
                    </a:lnTo>
                  </a:path>
                </a:pathLst>
              </a:custGeom>
              <a:noFill/>
              <a:ln w="950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8" name="任意形状 35">
                <a:extLst>
                  <a:ext uri="{FF2B5EF4-FFF2-40B4-BE49-F238E27FC236}">
                    <a16:creationId xmlns:a16="http://schemas.microsoft.com/office/drawing/2014/main" id="{95BA1849-61E1-02B7-9E96-F7B0CC4D7142}"/>
                  </a:ext>
                </a:extLst>
              </p:cNvPr>
              <p:cNvSpPr/>
              <p:nvPr/>
            </p:nvSpPr>
            <p:spPr>
              <a:xfrm>
                <a:off x="9009401" y="2580810"/>
                <a:ext cx="66638" cy="66675"/>
              </a:xfrm>
              <a:custGeom>
                <a:avLst/>
                <a:gdLst>
                  <a:gd name="connsiteX0" fmla="*/ 33319 w 66638"/>
                  <a:gd name="connsiteY0" fmla="*/ 0 h 66675"/>
                  <a:gd name="connsiteX1" fmla="*/ 66638 w 66638"/>
                  <a:gd name="connsiteY1" fmla="*/ 66675 h 66675"/>
                  <a:gd name="connsiteX2" fmla="*/ 33319 w 66638"/>
                  <a:gd name="connsiteY2" fmla="*/ 50006 h 66675"/>
                  <a:gd name="connsiteX3" fmla="*/ 0 w 66638"/>
                  <a:gd name="connsiteY3" fmla="*/ 6667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38" h="66675">
                    <a:moveTo>
                      <a:pt x="33319" y="0"/>
                    </a:moveTo>
                    <a:lnTo>
                      <a:pt x="66638" y="66675"/>
                    </a:lnTo>
                    <a:lnTo>
                      <a:pt x="33319" y="50006"/>
                    </a:lnTo>
                    <a:lnTo>
                      <a:pt x="0" y="66675"/>
                    </a:lnTo>
                    <a:close/>
                  </a:path>
                </a:pathLst>
              </a:custGeom>
              <a:solidFill>
                <a:srgbClr val="000000"/>
              </a:solidFill>
              <a:ln w="950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25" name="任意形状 36">
              <a:extLst>
                <a:ext uri="{FF2B5EF4-FFF2-40B4-BE49-F238E27FC236}">
                  <a16:creationId xmlns:a16="http://schemas.microsoft.com/office/drawing/2014/main" id="{2C4C859F-53BF-DA2C-7EE1-A335B7337D97}"/>
                </a:ext>
              </a:extLst>
            </p:cNvPr>
            <p:cNvSpPr/>
            <p:nvPr/>
          </p:nvSpPr>
          <p:spPr>
            <a:xfrm>
              <a:off x="8281141" y="2760643"/>
              <a:ext cx="1523157" cy="666750"/>
            </a:xfrm>
            <a:custGeom>
              <a:avLst/>
              <a:gdLst>
                <a:gd name="connsiteX0" fmla="*/ 1423200 w 1523157"/>
                <a:gd name="connsiteY0" fmla="*/ 0 h 666750"/>
                <a:gd name="connsiteX1" fmla="*/ 1523158 w 1523157"/>
                <a:gd name="connsiteY1" fmla="*/ 100013 h 666750"/>
                <a:gd name="connsiteX2" fmla="*/ 1523158 w 1523157"/>
                <a:gd name="connsiteY2" fmla="*/ 566738 h 666750"/>
                <a:gd name="connsiteX3" fmla="*/ 1423200 w 1523157"/>
                <a:gd name="connsiteY3" fmla="*/ 666750 h 666750"/>
                <a:gd name="connsiteX4" fmla="*/ 99957 w 1523157"/>
                <a:gd name="connsiteY4" fmla="*/ 666750 h 666750"/>
                <a:gd name="connsiteX5" fmla="*/ 0 w 1523157"/>
                <a:gd name="connsiteY5" fmla="*/ 566738 h 666750"/>
                <a:gd name="connsiteX6" fmla="*/ 0 w 1523157"/>
                <a:gd name="connsiteY6" fmla="*/ 100013 h 666750"/>
                <a:gd name="connsiteX7" fmla="*/ 99957 w 1523157"/>
                <a:gd name="connsiteY7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3157" h="666750">
                  <a:moveTo>
                    <a:pt x="1423200" y="0"/>
                  </a:moveTo>
                  <a:cubicBezTo>
                    <a:pt x="1478405" y="0"/>
                    <a:pt x="1523158" y="44777"/>
                    <a:pt x="1523158" y="100013"/>
                  </a:cubicBezTo>
                  <a:lnTo>
                    <a:pt x="1523158" y="566738"/>
                  </a:lnTo>
                  <a:cubicBezTo>
                    <a:pt x="1523158" y="621973"/>
                    <a:pt x="1478405" y="666750"/>
                    <a:pt x="1423200" y="666750"/>
                  </a:cubicBezTo>
                  <a:lnTo>
                    <a:pt x="99957" y="666750"/>
                  </a:lnTo>
                  <a:cubicBezTo>
                    <a:pt x="44752" y="666750"/>
                    <a:pt x="0" y="621973"/>
                    <a:pt x="0" y="566738"/>
                  </a:cubicBezTo>
                  <a:lnTo>
                    <a:pt x="0" y="100013"/>
                  </a:lnTo>
                  <a:cubicBezTo>
                    <a:pt x="0" y="44777"/>
                    <a:pt x="44752" y="0"/>
                    <a:pt x="99957" y="0"/>
                  </a:cubicBezTo>
                  <a:close/>
                </a:path>
              </a:pathLst>
            </a:custGeom>
            <a:solidFill>
              <a:srgbClr val="FFFFFF"/>
            </a:solidFill>
            <a:ln w="950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6" name="文本框 37">
              <a:extLst>
                <a:ext uri="{FF2B5EF4-FFF2-40B4-BE49-F238E27FC236}">
                  <a16:creationId xmlns:a16="http://schemas.microsoft.com/office/drawing/2014/main" id="{2A013615-AF5C-2D0B-D861-D7A73A4C8189}"/>
                </a:ext>
              </a:extLst>
            </p:cNvPr>
            <p:cNvSpPr txBox="1"/>
            <p:nvPr/>
          </p:nvSpPr>
          <p:spPr>
            <a:xfrm>
              <a:off x="8532189" y="2899884"/>
              <a:ext cx="1040099" cy="480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2400" spc="0" baseline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領域2</a:t>
              </a:r>
            </a:p>
          </p:txBody>
        </p:sp>
        <p:grpSp>
          <p:nvGrpSpPr>
            <p:cNvPr id="27" name="图形 6">
              <a:extLst>
                <a:ext uri="{FF2B5EF4-FFF2-40B4-BE49-F238E27FC236}">
                  <a16:creationId xmlns:a16="http://schemas.microsoft.com/office/drawing/2014/main" id="{B4371BBF-172D-F30B-4CC7-F71A55154789}"/>
                </a:ext>
              </a:extLst>
            </p:cNvPr>
            <p:cNvGrpSpPr/>
            <p:nvPr/>
          </p:nvGrpSpPr>
          <p:grpSpPr>
            <a:xfrm>
              <a:off x="9791828" y="2566904"/>
              <a:ext cx="583654" cy="232695"/>
              <a:chOff x="9791828" y="2566904"/>
              <a:chExt cx="583654" cy="232695"/>
            </a:xfrm>
          </p:grpSpPr>
          <p:sp>
            <p:nvSpPr>
              <p:cNvPr id="45" name="任意形状 39">
                <a:extLst>
                  <a:ext uri="{FF2B5EF4-FFF2-40B4-BE49-F238E27FC236}">
                    <a16:creationId xmlns:a16="http://schemas.microsoft.com/office/drawing/2014/main" id="{E219290B-221A-65CA-3BDA-1BED616E6878}"/>
                  </a:ext>
                </a:extLst>
              </p:cNvPr>
              <p:cNvSpPr/>
              <p:nvPr/>
            </p:nvSpPr>
            <p:spPr>
              <a:xfrm>
                <a:off x="9838474" y="2592050"/>
                <a:ext cx="537008" cy="207549"/>
              </a:xfrm>
              <a:custGeom>
                <a:avLst/>
                <a:gdLst>
                  <a:gd name="connsiteX0" fmla="*/ 537008 w 537008"/>
                  <a:gd name="connsiteY0" fmla="*/ 207550 h 207549"/>
                  <a:gd name="connsiteX1" fmla="*/ 0 w 537008"/>
                  <a:gd name="connsiteY1" fmla="*/ 0 h 207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7008" h="207549">
                    <a:moveTo>
                      <a:pt x="537008" y="207550"/>
                    </a:moveTo>
                    <a:lnTo>
                      <a:pt x="0" y="0"/>
                    </a:lnTo>
                  </a:path>
                </a:pathLst>
              </a:custGeom>
              <a:noFill/>
              <a:ln w="950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6" name="任意形状 40">
                <a:extLst>
                  <a:ext uri="{FF2B5EF4-FFF2-40B4-BE49-F238E27FC236}">
                    <a16:creationId xmlns:a16="http://schemas.microsoft.com/office/drawing/2014/main" id="{C3AE25B9-E5A1-633D-2061-2437FD49A9A3}"/>
                  </a:ext>
                </a:extLst>
              </p:cNvPr>
              <p:cNvSpPr/>
              <p:nvPr/>
            </p:nvSpPr>
            <p:spPr>
              <a:xfrm>
                <a:off x="9791828" y="2566904"/>
                <a:ext cx="74158" cy="62198"/>
              </a:xfrm>
              <a:custGeom>
                <a:avLst/>
                <a:gdLst>
                  <a:gd name="connsiteX0" fmla="*/ 0 w 74158"/>
                  <a:gd name="connsiteY0" fmla="*/ 7049 h 62198"/>
                  <a:gd name="connsiteX1" fmla="*/ 74159 w 74158"/>
                  <a:gd name="connsiteY1" fmla="*/ 0 h 62198"/>
                  <a:gd name="connsiteX2" fmla="*/ 46647 w 74158"/>
                  <a:gd name="connsiteY2" fmla="*/ 25146 h 62198"/>
                  <a:gd name="connsiteX3" fmla="*/ 50169 w 74158"/>
                  <a:gd name="connsiteY3" fmla="*/ 62198 h 62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158" h="62198">
                    <a:moveTo>
                      <a:pt x="0" y="7049"/>
                    </a:moveTo>
                    <a:lnTo>
                      <a:pt x="74159" y="0"/>
                    </a:lnTo>
                    <a:lnTo>
                      <a:pt x="46647" y="25146"/>
                    </a:lnTo>
                    <a:lnTo>
                      <a:pt x="50169" y="62198"/>
                    </a:lnTo>
                    <a:close/>
                  </a:path>
                </a:pathLst>
              </a:custGeom>
              <a:solidFill>
                <a:srgbClr val="000000"/>
              </a:solidFill>
              <a:ln w="950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28" name="任意形状 41">
              <a:extLst>
                <a:ext uri="{FF2B5EF4-FFF2-40B4-BE49-F238E27FC236}">
                  <a16:creationId xmlns:a16="http://schemas.microsoft.com/office/drawing/2014/main" id="{CED0C288-54BE-3959-57E5-EA5CB70A897D}"/>
                </a:ext>
              </a:extLst>
            </p:cNvPr>
            <p:cNvSpPr/>
            <p:nvPr/>
          </p:nvSpPr>
          <p:spPr>
            <a:xfrm>
              <a:off x="10375482" y="2760643"/>
              <a:ext cx="1523157" cy="666750"/>
            </a:xfrm>
            <a:custGeom>
              <a:avLst/>
              <a:gdLst>
                <a:gd name="connsiteX0" fmla="*/ 1423200 w 1523157"/>
                <a:gd name="connsiteY0" fmla="*/ 0 h 666750"/>
                <a:gd name="connsiteX1" fmla="*/ 1523158 w 1523157"/>
                <a:gd name="connsiteY1" fmla="*/ 100013 h 666750"/>
                <a:gd name="connsiteX2" fmla="*/ 1523158 w 1523157"/>
                <a:gd name="connsiteY2" fmla="*/ 566738 h 666750"/>
                <a:gd name="connsiteX3" fmla="*/ 1423200 w 1523157"/>
                <a:gd name="connsiteY3" fmla="*/ 666750 h 666750"/>
                <a:gd name="connsiteX4" fmla="*/ 99957 w 1523157"/>
                <a:gd name="connsiteY4" fmla="*/ 666750 h 666750"/>
                <a:gd name="connsiteX5" fmla="*/ 0 w 1523157"/>
                <a:gd name="connsiteY5" fmla="*/ 566738 h 666750"/>
                <a:gd name="connsiteX6" fmla="*/ 0 w 1523157"/>
                <a:gd name="connsiteY6" fmla="*/ 100013 h 666750"/>
                <a:gd name="connsiteX7" fmla="*/ 99957 w 1523157"/>
                <a:gd name="connsiteY7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3157" h="666750">
                  <a:moveTo>
                    <a:pt x="1423200" y="0"/>
                  </a:moveTo>
                  <a:cubicBezTo>
                    <a:pt x="1478405" y="0"/>
                    <a:pt x="1523158" y="44777"/>
                    <a:pt x="1523158" y="100013"/>
                  </a:cubicBezTo>
                  <a:lnTo>
                    <a:pt x="1523158" y="566738"/>
                  </a:lnTo>
                  <a:cubicBezTo>
                    <a:pt x="1523158" y="621973"/>
                    <a:pt x="1478405" y="666750"/>
                    <a:pt x="1423200" y="666750"/>
                  </a:cubicBezTo>
                  <a:lnTo>
                    <a:pt x="99957" y="666750"/>
                  </a:lnTo>
                  <a:cubicBezTo>
                    <a:pt x="44752" y="666750"/>
                    <a:pt x="0" y="621973"/>
                    <a:pt x="0" y="566738"/>
                  </a:cubicBezTo>
                  <a:lnTo>
                    <a:pt x="0" y="100013"/>
                  </a:lnTo>
                  <a:cubicBezTo>
                    <a:pt x="0" y="44777"/>
                    <a:pt x="44752" y="0"/>
                    <a:pt x="99957" y="0"/>
                  </a:cubicBezTo>
                  <a:close/>
                </a:path>
              </a:pathLst>
            </a:custGeom>
            <a:solidFill>
              <a:srgbClr val="FFFFFF"/>
            </a:solidFill>
            <a:ln w="950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9" name="文本框 42">
              <a:extLst>
                <a:ext uri="{FF2B5EF4-FFF2-40B4-BE49-F238E27FC236}">
                  <a16:creationId xmlns:a16="http://schemas.microsoft.com/office/drawing/2014/main" id="{0A04E905-CF70-BEC8-3889-5ABE6D5CB849}"/>
                </a:ext>
              </a:extLst>
            </p:cNvPr>
            <p:cNvSpPr txBox="1"/>
            <p:nvPr/>
          </p:nvSpPr>
          <p:spPr>
            <a:xfrm>
              <a:off x="10913907" y="2904083"/>
              <a:ext cx="436789" cy="39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2400" spc="0" baseline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...</a:t>
              </a:r>
            </a:p>
          </p:txBody>
        </p:sp>
        <p:grpSp>
          <p:nvGrpSpPr>
            <p:cNvPr id="30" name="图形 6">
              <a:extLst>
                <a:ext uri="{FF2B5EF4-FFF2-40B4-BE49-F238E27FC236}">
                  <a16:creationId xmlns:a16="http://schemas.microsoft.com/office/drawing/2014/main" id="{026E87DC-D3BB-E2D8-DEC4-252846AFB4AD}"/>
                </a:ext>
              </a:extLst>
            </p:cNvPr>
            <p:cNvGrpSpPr/>
            <p:nvPr/>
          </p:nvGrpSpPr>
          <p:grpSpPr>
            <a:xfrm>
              <a:off x="9009401" y="3438060"/>
              <a:ext cx="66638" cy="275082"/>
              <a:chOff x="9009401" y="3438060"/>
              <a:chExt cx="66638" cy="275082"/>
            </a:xfrm>
          </p:grpSpPr>
          <p:sp>
            <p:nvSpPr>
              <p:cNvPr id="43" name="任意形状 44">
                <a:extLst>
                  <a:ext uri="{FF2B5EF4-FFF2-40B4-BE49-F238E27FC236}">
                    <a16:creationId xmlns:a16="http://schemas.microsoft.com/office/drawing/2014/main" id="{54850477-7FD3-A843-9370-2B4E597BB76B}"/>
                  </a:ext>
                </a:extLst>
              </p:cNvPr>
              <p:cNvSpPr/>
              <p:nvPr/>
            </p:nvSpPr>
            <p:spPr>
              <a:xfrm>
                <a:off x="9042720" y="3488067"/>
                <a:ext cx="9519" cy="225075"/>
              </a:xfrm>
              <a:custGeom>
                <a:avLst/>
                <a:gdLst>
                  <a:gd name="connsiteX0" fmla="*/ 0 w 9519"/>
                  <a:gd name="connsiteY0" fmla="*/ 225076 h 225075"/>
                  <a:gd name="connsiteX1" fmla="*/ 0 w 9519"/>
                  <a:gd name="connsiteY1" fmla="*/ 0 h 225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19" h="225075">
                    <a:moveTo>
                      <a:pt x="0" y="225076"/>
                    </a:moveTo>
                    <a:lnTo>
                      <a:pt x="0" y="0"/>
                    </a:lnTo>
                  </a:path>
                </a:pathLst>
              </a:custGeom>
              <a:noFill/>
              <a:ln w="950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4" name="任意形状 45">
                <a:extLst>
                  <a:ext uri="{FF2B5EF4-FFF2-40B4-BE49-F238E27FC236}">
                    <a16:creationId xmlns:a16="http://schemas.microsoft.com/office/drawing/2014/main" id="{265E10B9-A48E-F048-4FFC-FFD1CA0D8CEA}"/>
                  </a:ext>
                </a:extLst>
              </p:cNvPr>
              <p:cNvSpPr/>
              <p:nvPr/>
            </p:nvSpPr>
            <p:spPr>
              <a:xfrm>
                <a:off x="9009401" y="3438060"/>
                <a:ext cx="66638" cy="66675"/>
              </a:xfrm>
              <a:custGeom>
                <a:avLst/>
                <a:gdLst>
                  <a:gd name="connsiteX0" fmla="*/ 33319 w 66638"/>
                  <a:gd name="connsiteY0" fmla="*/ 0 h 66675"/>
                  <a:gd name="connsiteX1" fmla="*/ 66638 w 66638"/>
                  <a:gd name="connsiteY1" fmla="*/ 66675 h 66675"/>
                  <a:gd name="connsiteX2" fmla="*/ 33319 w 66638"/>
                  <a:gd name="connsiteY2" fmla="*/ 50006 h 66675"/>
                  <a:gd name="connsiteX3" fmla="*/ 0 w 66638"/>
                  <a:gd name="connsiteY3" fmla="*/ 6667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38" h="66675">
                    <a:moveTo>
                      <a:pt x="33319" y="0"/>
                    </a:moveTo>
                    <a:lnTo>
                      <a:pt x="66638" y="66675"/>
                    </a:lnTo>
                    <a:lnTo>
                      <a:pt x="33319" y="50006"/>
                    </a:lnTo>
                    <a:lnTo>
                      <a:pt x="0" y="66675"/>
                    </a:lnTo>
                    <a:close/>
                  </a:path>
                </a:pathLst>
              </a:custGeom>
              <a:solidFill>
                <a:srgbClr val="000000"/>
              </a:solidFill>
              <a:ln w="950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31" name="任意形状 46">
              <a:extLst>
                <a:ext uri="{FF2B5EF4-FFF2-40B4-BE49-F238E27FC236}">
                  <a16:creationId xmlns:a16="http://schemas.microsoft.com/office/drawing/2014/main" id="{3C6D899B-A865-8DCD-110D-2834F6D9880A}"/>
                </a:ext>
              </a:extLst>
            </p:cNvPr>
            <p:cNvSpPr/>
            <p:nvPr/>
          </p:nvSpPr>
          <p:spPr>
            <a:xfrm>
              <a:off x="8281141" y="3713143"/>
              <a:ext cx="1523157" cy="666750"/>
            </a:xfrm>
            <a:custGeom>
              <a:avLst/>
              <a:gdLst>
                <a:gd name="connsiteX0" fmla="*/ 1423200 w 1523157"/>
                <a:gd name="connsiteY0" fmla="*/ 0 h 666750"/>
                <a:gd name="connsiteX1" fmla="*/ 1523158 w 1523157"/>
                <a:gd name="connsiteY1" fmla="*/ 100013 h 666750"/>
                <a:gd name="connsiteX2" fmla="*/ 1523158 w 1523157"/>
                <a:gd name="connsiteY2" fmla="*/ 566738 h 666750"/>
                <a:gd name="connsiteX3" fmla="*/ 1423200 w 1523157"/>
                <a:gd name="connsiteY3" fmla="*/ 666750 h 666750"/>
                <a:gd name="connsiteX4" fmla="*/ 99957 w 1523157"/>
                <a:gd name="connsiteY4" fmla="*/ 666750 h 666750"/>
                <a:gd name="connsiteX5" fmla="*/ 0 w 1523157"/>
                <a:gd name="connsiteY5" fmla="*/ 566738 h 666750"/>
                <a:gd name="connsiteX6" fmla="*/ 0 w 1523157"/>
                <a:gd name="connsiteY6" fmla="*/ 100013 h 666750"/>
                <a:gd name="connsiteX7" fmla="*/ 99957 w 1523157"/>
                <a:gd name="connsiteY7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3157" h="666750">
                  <a:moveTo>
                    <a:pt x="1423200" y="0"/>
                  </a:moveTo>
                  <a:cubicBezTo>
                    <a:pt x="1478405" y="0"/>
                    <a:pt x="1523158" y="44777"/>
                    <a:pt x="1523158" y="100013"/>
                  </a:cubicBezTo>
                  <a:lnTo>
                    <a:pt x="1523158" y="566738"/>
                  </a:lnTo>
                  <a:cubicBezTo>
                    <a:pt x="1523158" y="621973"/>
                    <a:pt x="1478405" y="666750"/>
                    <a:pt x="1423200" y="666750"/>
                  </a:cubicBezTo>
                  <a:lnTo>
                    <a:pt x="99957" y="666750"/>
                  </a:lnTo>
                  <a:cubicBezTo>
                    <a:pt x="44752" y="666750"/>
                    <a:pt x="0" y="621973"/>
                    <a:pt x="0" y="566738"/>
                  </a:cubicBezTo>
                  <a:lnTo>
                    <a:pt x="0" y="100013"/>
                  </a:lnTo>
                  <a:cubicBezTo>
                    <a:pt x="0" y="44777"/>
                    <a:pt x="44752" y="0"/>
                    <a:pt x="99957" y="0"/>
                  </a:cubicBezTo>
                  <a:close/>
                </a:path>
              </a:pathLst>
            </a:custGeom>
            <a:solidFill>
              <a:srgbClr val="FFFFFF"/>
            </a:solidFill>
            <a:ln w="950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2" name="文本框 47">
              <a:extLst>
                <a:ext uri="{FF2B5EF4-FFF2-40B4-BE49-F238E27FC236}">
                  <a16:creationId xmlns:a16="http://schemas.microsoft.com/office/drawing/2014/main" id="{A9FD40D5-C5B9-1B33-777C-9CA2CB0AA216}"/>
                </a:ext>
              </a:extLst>
            </p:cNvPr>
            <p:cNvSpPr txBox="1"/>
            <p:nvPr/>
          </p:nvSpPr>
          <p:spPr>
            <a:xfrm>
              <a:off x="8540072" y="3856583"/>
              <a:ext cx="1040099" cy="480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2400" spc="0" baseline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ピア2</a:t>
              </a:r>
            </a:p>
          </p:txBody>
        </p:sp>
        <p:grpSp>
          <p:nvGrpSpPr>
            <p:cNvPr id="33" name="图形 6">
              <a:extLst>
                <a:ext uri="{FF2B5EF4-FFF2-40B4-BE49-F238E27FC236}">
                  <a16:creationId xmlns:a16="http://schemas.microsoft.com/office/drawing/2014/main" id="{EFF5AAA6-23E4-A952-2AC2-FFC51C97BC60}"/>
                </a:ext>
              </a:extLst>
            </p:cNvPr>
            <p:cNvGrpSpPr/>
            <p:nvPr/>
          </p:nvGrpSpPr>
          <p:grpSpPr>
            <a:xfrm>
              <a:off x="9785449" y="3429012"/>
              <a:ext cx="618592" cy="284130"/>
              <a:chOff x="9785449" y="3429012"/>
              <a:chExt cx="618592" cy="284130"/>
            </a:xfrm>
          </p:grpSpPr>
          <p:sp>
            <p:nvSpPr>
              <p:cNvPr id="41" name="任意形状 49">
                <a:extLst>
                  <a:ext uri="{FF2B5EF4-FFF2-40B4-BE49-F238E27FC236}">
                    <a16:creationId xmlns:a16="http://schemas.microsoft.com/office/drawing/2014/main" id="{3E392DF3-18D8-68D3-80D2-FAF2F1433343}"/>
                  </a:ext>
                </a:extLst>
              </p:cNvPr>
              <p:cNvSpPr/>
              <p:nvPr/>
            </p:nvSpPr>
            <p:spPr>
              <a:xfrm>
                <a:off x="9830954" y="3452538"/>
                <a:ext cx="573088" cy="260604"/>
              </a:xfrm>
              <a:custGeom>
                <a:avLst/>
                <a:gdLst>
                  <a:gd name="connsiteX0" fmla="*/ 573088 w 573088"/>
                  <a:gd name="connsiteY0" fmla="*/ 260604 h 260604"/>
                  <a:gd name="connsiteX1" fmla="*/ 0 w 573088"/>
                  <a:gd name="connsiteY1" fmla="*/ 0 h 260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3088" h="260604">
                    <a:moveTo>
                      <a:pt x="573088" y="260604"/>
                    </a:moveTo>
                    <a:lnTo>
                      <a:pt x="0" y="0"/>
                    </a:lnTo>
                  </a:path>
                </a:pathLst>
              </a:custGeom>
              <a:noFill/>
              <a:ln w="950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2" name="任意形状 50">
                <a:extLst>
                  <a:ext uri="{FF2B5EF4-FFF2-40B4-BE49-F238E27FC236}">
                    <a16:creationId xmlns:a16="http://schemas.microsoft.com/office/drawing/2014/main" id="{7844917D-E0AE-B841-9949-FC86A92F68A3}"/>
                  </a:ext>
                </a:extLst>
              </p:cNvPr>
              <p:cNvSpPr/>
              <p:nvPr/>
            </p:nvSpPr>
            <p:spPr>
              <a:xfrm>
                <a:off x="9785449" y="3429012"/>
                <a:ext cx="74444" cy="60769"/>
              </a:xfrm>
              <a:custGeom>
                <a:avLst/>
                <a:gdLst>
                  <a:gd name="connsiteX0" fmla="*/ 0 w 74444"/>
                  <a:gd name="connsiteY0" fmla="*/ 2762 h 60769"/>
                  <a:gd name="connsiteX1" fmla="*/ 74444 w 74444"/>
                  <a:gd name="connsiteY1" fmla="*/ 0 h 60769"/>
                  <a:gd name="connsiteX2" fmla="*/ 45504 w 74444"/>
                  <a:gd name="connsiteY2" fmla="*/ 23527 h 60769"/>
                  <a:gd name="connsiteX3" fmla="*/ 46837 w 74444"/>
                  <a:gd name="connsiteY3" fmla="*/ 60770 h 6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444" h="60769">
                    <a:moveTo>
                      <a:pt x="0" y="2762"/>
                    </a:moveTo>
                    <a:lnTo>
                      <a:pt x="74444" y="0"/>
                    </a:lnTo>
                    <a:lnTo>
                      <a:pt x="45504" y="23527"/>
                    </a:lnTo>
                    <a:lnTo>
                      <a:pt x="46837" y="60770"/>
                    </a:lnTo>
                    <a:close/>
                  </a:path>
                </a:pathLst>
              </a:custGeom>
              <a:solidFill>
                <a:srgbClr val="000000"/>
              </a:solidFill>
              <a:ln w="950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34" name="任意形状 51">
              <a:extLst>
                <a:ext uri="{FF2B5EF4-FFF2-40B4-BE49-F238E27FC236}">
                  <a16:creationId xmlns:a16="http://schemas.microsoft.com/office/drawing/2014/main" id="{ADD92AAE-B5A0-03F5-2480-586CCD24BAD6}"/>
                </a:ext>
              </a:extLst>
            </p:cNvPr>
            <p:cNvSpPr/>
            <p:nvPr/>
          </p:nvSpPr>
          <p:spPr>
            <a:xfrm>
              <a:off x="10375482" y="3713143"/>
              <a:ext cx="1523157" cy="666750"/>
            </a:xfrm>
            <a:custGeom>
              <a:avLst/>
              <a:gdLst>
                <a:gd name="connsiteX0" fmla="*/ 1423200 w 1523157"/>
                <a:gd name="connsiteY0" fmla="*/ 0 h 666750"/>
                <a:gd name="connsiteX1" fmla="*/ 1523158 w 1523157"/>
                <a:gd name="connsiteY1" fmla="*/ 100013 h 666750"/>
                <a:gd name="connsiteX2" fmla="*/ 1523158 w 1523157"/>
                <a:gd name="connsiteY2" fmla="*/ 566738 h 666750"/>
                <a:gd name="connsiteX3" fmla="*/ 1423200 w 1523157"/>
                <a:gd name="connsiteY3" fmla="*/ 666750 h 666750"/>
                <a:gd name="connsiteX4" fmla="*/ 99957 w 1523157"/>
                <a:gd name="connsiteY4" fmla="*/ 666750 h 666750"/>
                <a:gd name="connsiteX5" fmla="*/ 0 w 1523157"/>
                <a:gd name="connsiteY5" fmla="*/ 566738 h 666750"/>
                <a:gd name="connsiteX6" fmla="*/ 0 w 1523157"/>
                <a:gd name="connsiteY6" fmla="*/ 100013 h 666750"/>
                <a:gd name="connsiteX7" fmla="*/ 99957 w 1523157"/>
                <a:gd name="connsiteY7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3157" h="666750">
                  <a:moveTo>
                    <a:pt x="1423200" y="0"/>
                  </a:moveTo>
                  <a:cubicBezTo>
                    <a:pt x="1478405" y="0"/>
                    <a:pt x="1523158" y="44777"/>
                    <a:pt x="1523158" y="100013"/>
                  </a:cubicBezTo>
                  <a:lnTo>
                    <a:pt x="1523158" y="566738"/>
                  </a:lnTo>
                  <a:cubicBezTo>
                    <a:pt x="1523158" y="621973"/>
                    <a:pt x="1478405" y="666750"/>
                    <a:pt x="1423200" y="666750"/>
                  </a:cubicBezTo>
                  <a:lnTo>
                    <a:pt x="99957" y="666750"/>
                  </a:lnTo>
                  <a:cubicBezTo>
                    <a:pt x="44752" y="666750"/>
                    <a:pt x="0" y="621973"/>
                    <a:pt x="0" y="566738"/>
                  </a:cubicBezTo>
                  <a:lnTo>
                    <a:pt x="0" y="100013"/>
                  </a:lnTo>
                  <a:cubicBezTo>
                    <a:pt x="0" y="44777"/>
                    <a:pt x="44752" y="0"/>
                    <a:pt x="99957" y="0"/>
                  </a:cubicBezTo>
                  <a:close/>
                </a:path>
              </a:pathLst>
            </a:custGeom>
            <a:solidFill>
              <a:srgbClr val="FFFFFF"/>
            </a:solidFill>
            <a:ln w="950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5" name="文本框 52">
              <a:extLst>
                <a:ext uri="{FF2B5EF4-FFF2-40B4-BE49-F238E27FC236}">
                  <a16:creationId xmlns:a16="http://schemas.microsoft.com/office/drawing/2014/main" id="{F789A85D-A18D-22A3-2A26-8007D6001B38}"/>
                </a:ext>
              </a:extLst>
            </p:cNvPr>
            <p:cNvSpPr txBox="1"/>
            <p:nvPr/>
          </p:nvSpPr>
          <p:spPr>
            <a:xfrm>
              <a:off x="10913907" y="3856583"/>
              <a:ext cx="436789" cy="39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2400" spc="0" baseline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...</a:t>
              </a:r>
            </a:p>
          </p:txBody>
        </p:sp>
        <p:sp>
          <p:nvSpPr>
            <p:cNvPr id="36" name="任意形状 53">
              <a:extLst>
                <a:ext uri="{FF2B5EF4-FFF2-40B4-BE49-F238E27FC236}">
                  <a16:creationId xmlns:a16="http://schemas.microsoft.com/office/drawing/2014/main" id="{C1A310E4-963C-6F4D-476B-088F8CE5668D}"/>
                </a:ext>
              </a:extLst>
            </p:cNvPr>
            <p:cNvSpPr/>
            <p:nvPr/>
          </p:nvSpPr>
          <p:spPr>
            <a:xfrm>
              <a:off x="7805154" y="5570518"/>
              <a:ext cx="1713552" cy="381000"/>
            </a:xfrm>
            <a:custGeom>
              <a:avLst/>
              <a:gdLst>
                <a:gd name="connsiteX0" fmla="*/ 0 w 1713552"/>
                <a:gd name="connsiteY0" fmla="*/ 0 h 381000"/>
                <a:gd name="connsiteX1" fmla="*/ 1713552 w 1713552"/>
                <a:gd name="connsiteY1" fmla="*/ 0 h 381000"/>
                <a:gd name="connsiteX2" fmla="*/ 1713552 w 1713552"/>
                <a:gd name="connsiteY2" fmla="*/ 381000 h 381000"/>
                <a:gd name="connsiteX3" fmla="*/ 0 w 1713552"/>
                <a:gd name="connsiteY3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52" h="381000">
                  <a:moveTo>
                    <a:pt x="0" y="0"/>
                  </a:moveTo>
                  <a:lnTo>
                    <a:pt x="1713552" y="0"/>
                  </a:lnTo>
                  <a:lnTo>
                    <a:pt x="1713552" y="381000"/>
                  </a:lnTo>
                  <a:lnTo>
                    <a:pt x="0" y="381000"/>
                  </a:lnTo>
                  <a:close/>
                </a:path>
              </a:pathLst>
            </a:custGeom>
            <a:noFill/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7" name="文本框 54">
              <a:extLst>
                <a:ext uri="{FF2B5EF4-FFF2-40B4-BE49-F238E27FC236}">
                  <a16:creationId xmlns:a16="http://schemas.microsoft.com/office/drawing/2014/main" id="{59E0FB59-886E-30C1-9E78-458853AB1B04}"/>
                </a:ext>
              </a:extLst>
            </p:cNvPr>
            <p:cNvSpPr txBox="1"/>
            <p:nvPr/>
          </p:nvSpPr>
          <p:spPr>
            <a:xfrm>
              <a:off x="7841933" y="5601184"/>
              <a:ext cx="1630474" cy="32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800" spc="0" baseline="0">
                  <a:ln/>
                  <a:solidFill>
                    <a:srgbClr val="000000"/>
                  </a:solidFill>
                  <a:latin typeface="Helvetica"/>
                  <a:sym typeface="Helvetica"/>
                  <a:rtl val="0"/>
                </a:rPr>
                <a:t>Local Network</a:t>
              </a:r>
            </a:p>
          </p:txBody>
        </p:sp>
        <p:sp>
          <p:nvSpPr>
            <p:cNvPr id="38" name="任意形状 55">
              <a:extLst>
                <a:ext uri="{FF2B5EF4-FFF2-40B4-BE49-F238E27FC236}">
                  <a16:creationId xmlns:a16="http://schemas.microsoft.com/office/drawing/2014/main" id="{3EF0BD8F-2C12-D630-BA2A-257451D57C6B}"/>
                </a:ext>
              </a:extLst>
            </p:cNvPr>
            <p:cNvSpPr/>
            <p:nvPr/>
          </p:nvSpPr>
          <p:spPr>
            <a:xfrm>
              <a:off x="6186799" y="3522643"/>
              <a:ext cx="5711840" cy="9525"/>
            </a:xfrm>
            <a:custGeom>
              <a:avLst/>
              <a:gdLst>
                <a:gd name="connsiteX0" fmla="*/ 0 w 5711840"/>
                <a:gd name="connsiteY0" fmla="*/ 0 h 9525"/>
                <a:gd name="connsiteX1" fmla="*/ 5711841 w 571184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11840" h="9525">
                  <a:moveTo>
                    <a:pt x="0" y="0"/>
                  </a:moveTo>
                  <a:lnTo>
                    <a:pt x="5711841" y="0"/>
                  </a:lnTo>
                </a:path>
              </a:pathLst>
            </a:custGeom>
            <a:noFill/>
            <a:ln w="19018" cap="flat">
              <a:solidFill>
                <a:srgbClr val="6C8EBF"/>
              </a:solidFill>
              <a:custDash>
                <a:ds d="450000" sp="450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9" name="任意形状 56">
              <a:extLst>
                <a:ext uri="{FF2B5EF4-FFF2-40B4-BE49-F238E27FC236}">
                  <a16:creationId xmlns:a16="http://schemas.microsoft.com/office/drawing/2014/main" id="{C3AB26DD-F2E6-6FE5-C1C4-8474F44C6BE4}"/>
                </a:ext>
              </a:extLst>
            </p:cNvPr>
            <p:cNvSpPr/>
            <p:nvPr/>
          </p:nvSpPr>
          <p:spPr>
            <a:xfrm>
              <a:off x="6186799" y="2665393"/>
              <a:ext cx="5711840" cy="9525"/>
            </a:xfrm>
            <a:custGeom>
              <a:avLst/>
              <a:gdLst>
                <a:gd name="connsiteX0" fmla="*/ 0 w 5711840"/>
                <a:gd name="connsiteY0" fmla="*/ 0 h 9525"/>
                <a:gd name="connsiteX1" fmla="*/ 5711841 w 571184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11840" h="9525">
                  <a:moveTo>
                    <a:pt x="0" y="0"/>
                  </a:moveTo>
                  <a:lnTo>
                    <a:pt x="5711841" y="0"/>
                  </a:lnTo>
                </a:path>
              </a:pathLst>
            </a:custGeom>
            <a:noFill/>
            <a:ln w="19018" cap="flat">
              <a:solidFill>
                <a:srgbClr val="9673A6"/>
              </a:solidFill>
              <a:custDash>
                <a:ds d="450000" sp="450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0" name="任意形状 57">
              <a:extLst>
                <a:ext uri="{FF2B5EF4-FFF2-40B4-BE49-F238E27FC236}">
                  <a16:creationId xmlns:a16="http://schemas.microsoft.com/office/drawing/2014/main" id="{B9F7CFC9-6920-0575-D593-397029305040}"/>
                </a:ext>
              </a:extLst>
            </p:cNvPr>
            <p:cNvSpPr/>
            <p:nvPr/>
          </p:nvSpPr>
          <p:spPr>
            <a:xfrm>
              <a:off x="6186799" y="4560868"/>
              <a:ext cx="5711840" cy="9525"/>
            </a:xfrm>
            <a:custGeom>
              <a:avLst/>
              <a:gdLst>
                <a:gd name="connsiteX0" fmla="*/ 0 w 5711840"/>
                <a:gd name="connsiteY0" fmla="*/ 0 h 9525"/>
                <a:gd name="connsiteX1" fmla="*/ 5711841 w 571184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11840" h="9525">
                  <a:moveTo>
                    <a:pt x="0" y="0"/>
                  </a:moveTo>
                  <a:lnTo>
                    <a:pt x="5711841" y="0"/>
                  </a:lnTo>
                </a:path>
              </a:pathLst>
            </a:custGeom>
            <a:noFill/>
            <a:ln w="19018" cap="flat">
              <a:solidFill>
                <a:srgbClr val="82B366"/>
              </a:solidFill>
              <a:custDash>
                <a:ds d="450000" sp="450000"/>
              </a:custDash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82308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FF0000"/>
          </a:solidFill>
        </a:ln>
      </a:spPr>
      <a:bodyPr rtlCol="0" anchor="ctr"/>
      <a:lstStyle>
        <a:defPPr algn="ctr">
          <a:defRPr>
            <a:solidFill>
              <a:srgbClr val="FF0000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5169</TotalTime>
  <Words>2668</Words>
  <Application>Microsoft Macintosh PowerPoint</Application>
  <PresentationFormat>宽屏</PresentationFormat>
  <Paragraphs>411</Paragraphs>
  <Slides>21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等线</vt:lpstr>
      <vt:lpstr>宋体</vt:lpstr>
      <vt:lpstr>Yu Gothic</vt:lpstr>
      <vt:lpstr>Yu Gothic Medium</vt:lpstr>
      <vt:lpstr>Yu Gothic UI</vt:lpstr>
      <vt:lpstr>Aptos</vt:lpstr>
      <vt:lpstr>Aptos Display</vt:lpstr>
      <vt:lpstr>Arial</vt:lpstr>
      <vt:lpstr>Helvetica</vt:lpstr>
      <vt:lpstr>Office Theme</vt:lpstr>
      <vt:lpstr>MMORPG のユーザ生成コンテンツと 親和性の高いP2P ベースの分散サーバ方式</vt:lpstr>
      <vt:lpstr>UGC主導型MMORPG</vt:lpstr>
      <vt:lpstr>分散型アーキテクチャの必要性</vt:lpstr>
      <vt:lpstr>課題１：静的セル分割</vt:lpstr>
      <vt:lpstr>課題２：ピアの登録・発見</vt:lpstr>
      <vt:lpstr>その他の課題</vt:lpstr>
      <vt:lpstr>提案：Peh-GS</vt:lpstr>
      <vt:lpstr>(1) 動的な活動領域</vt:lpstr>
      <vt:lpstr>(2) セッションプレーン</vt:lpstr>
      <vt:lpstr>階層型 Mesh トポロジ</vt:lpstr>
      <vt:lpstr>(3) オーバレイプレーン</vt:lpstr>
      <vt:lpstr>分散四分木ルーティング</vt:lpstr>
      <vt:lpstr>ウェブフックを用いたシグナリング交換</vt:lpstr>
      <vt:lpstr>(4) データ同期戦略</vt:lpstr>
      <vt:lpstr>(5) ポータブル通信コア</vt:lpstr>
      <vt:lpstr>イベント駆動型非同期ランタイム</vt:lpstr>
      <vt:lpstr>実験</vt:lpstr>
      <vt:lpstr>実験１：セッションプレーン</vt:lpstr>
      <vt:lpstr>実験２：オーバレイプレーン</vt:lpstr>
      <vt:lpstr>実験３：Godot Engineとの統合検証</vt:lpstr>
      <vt:lpstr>まとめ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KORAI Kenichi</dc:creator>
  <cp:lastModifiedBy>CHEN ZHENG</cp:lastModifiedBy>
  <cp:revision>517</cp:revision>
  <cp:lastPrinted>2026-05-12T06:34:42Z</cp:lastPrinted>
  <dcterms:created xsi:type="dcterms:W3CDTF">2025-11-04T08:05:41Z</dcterms:created>
  <dcterms:modified xsi:type="dcterms:W3CDTF">2026-05-14T02:08:33Z</dcterms:modified>
</cp:coreProperties>
</file>